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4"/>
  </p:notesMasterIdLst>
  <p:sldIdLst>
    <p:sldId id="258" r:id="rId2"/>
    <p:sldId id="260" r:id="rId3"/>
    <p:sldId id="261" r:id="rId4"/>
    <p:sldId id="288" r:id="rId5"/>
    <p:sldId id="289" r:id="rId6"/>
    <p:sldId id="292" r:id="rId7"/>
    <p:sldId id="290" r:id="rId8"/>
    <p:sldId id="291" r:id="rId9"/>
    <p:sldId id="293" r:id="rId10"/>
    <p:sldId id="294" r:id="rId11"/>
    <p:sldId id="295" r:id="rId12"/>
    <p:sldId id="296" r:id="rId13"/>
    <p:sldId id="297" r:id="rId14"/>
    <p:sldId id="298" r:id="rId15"/>
    <p:sldId id="300" r:id="rId16"/>
    <p:sldId id="301" r:id="rId17"/>
    <p:sldId id="302" r:id="rId18"/>
    <p:sldId id="303" r:id="rId19"/>
    <p:sldId id="304" r:id="rId20"/>
    <p:sldId id="305" r:id="rId21"/>
    <p:sldId id="306" r:id="rId22"/>
    <p:sldId id="307" r:id="rId23"/>
    <p:sldId id="334" r:id="rId24"/>
    <p:sldId id="308" r:id="rId25"/>
    <p:sldId id="309" r:id="rId26"/>
    <p:sldId id="310" r:id="rId27"/>
    <p:sldId id="311" r:id="rId28"/>
    <p:sldId id="335" r:id="rId29"/>
    <p:sldId id="312" r:id="rId30"/>
    <p:sldId id="313" r:id="rId31"/>
    <p:sldId id="314" r:id="rId32"/>
    <p:sldId id="315" r:id="rId33"/>
    <p:sldId id="316" r:id="rId34"/>
    <p:sldId id="256" r:id="rId35"/>
    <p:sldId id="329" r:id="rId36"/>
    <p:sldId id="330" r:id="rId37"/>
    <p:sldId id="259" r:id="rId38"/>
    <p:sldId id="318" r:id="rId39"/>
    <p:sldId id="319" r:id="rId40"/>
    <p:sldId id="320" r:id="rId41"/>
    <p:sldId id="325" r:id="rId42"/>
    <p:sldId id="327" r:id="rId43"/>
    <p:sldId id="328" r:id="rId44"/>
    <p:sldId id="326" r:id="rId45"/>
    <p:sldId id="338" r:id="rId46"/>
    <p:sldId id="340" r:id="rId47"/>
    <p:sldId id="341" r:id="rId48"/>
    <p:sldId id="342" r:id="rId49"/>
    <p:sldId id="343" r:id="rId50"/>
    <p:sldId id="344" r:id="rId51"/>
    <p:sldId id="339" r:id="rId52"/>
    <p:sldId id="371" r:id="rId53"/>
    <p:sldId id="347" r:id="rId54"/>
    <p:sldId id="349" r:id="rId55"/>
    <p:sldId id="350" r:id="rId56"/>
    <p:sldId id="317" r:id="rId57"/>
    <p:sldId id="322" r:id="rId58"/>
    <p:sldId id="336" r:id="rId59"/>
    <p:sldId id="332" r:id="rId60"/>
    <p:sldId id="373" r:id="rId61"/>
    <p:sldId id="368" r:id="rId62"/>
    <p:sldId id="324" r:id="rId63"/>
    <p:sldId id="331" r:id="rId64"/>
    <p:sldId id="333" r:id="rId65"/>
    <p:sldId id="337" r:id="rId66"/>
    <p:sldId id="374" r:id="rId67"/>
    <p:sldId id="352" r:id="rId68"/>
    <p:sldId id="345" r:id="rId69"/>
    <p:sldId id="353" r:id="rId70"/>
    <p:sldId id="351" r:id="rId71"/>
    <p:sldId id="356" r:id="rId72"/>
    <p:sldId id="357" r:id="rId73"/>
    <p:sldId id="360" r:id="rId74"/>
    <p:sldId id="359" r:id="rId75"/>
    <p:sldId id="358" r:id="rId76"/>
    <p:sldId id="372" r:id="rId77"/>
    <p:sldId id="355" r:id="rId78"/>
    <p:sldId id="361" r:id="rId79"/>
    <p:sldId id="363" r:id="rId80"/>
    <p:sldId id="364" r:id="rId81"/>
    <p:sldId id="365" r:id="rId82"/>
    <p:sldId id="366" r:id="rId83"/>
  </p:sldIdLst>
  <p:sldSz cx="12192000" cy="6858000"/>
  <p:notesSz cx="6858000" cy="9144000"/>
  <p:embeddedFontLst>
    <p:embeddedFont>
      <p:font typeface="Arial Narrow" panose="020B0606020202030204" pitchFamily="34" charset="0"/>
      <p:regular r:id="rId85"/>
      <p:bold r:id="rId86"/>
      <p:italic r:id="rId87"/>
      <p:boldItalic r:id="rId88"/>
    </p:embeddedFont>
    <p:embeddedFont>
      <p:font typeface="Arial Rounded MT Bold" panose="020F0704030504030204" pitchFamily="34" charset="0"/>
      <p:regular r:id="rId89"/>
    </p:embeddedFont>
    <p:embeddedFont>
      <p:font typeface="Calibri" panose="020F0502020204030204" pitchFamily="34" charset="0"/>
      <p:regular r:id="rId90"/>
      <p:bold r:id="rId91"/>
      <p:italic r:id="rId92"/>
      <p:boldItalic r:id="rId93"/>
    </p:embeddedFont>
    <p:embeddedFont>
      <p:font typeface="Calibri Light" panose="020F0302020204030204" pitchFamily="34" charset="0"/>
      <p:regular r:id="rId94"/>
      <p:italic r:id="rId95"/>
    </p:embeddedFont>
    <p:embeddedFont>
      <p:font typeface="Cambria Math" panose="02040503050406030204" pitchFamily="18" charset="0"/>
      <p:regular r:id="rId96"/>
    </p:embeddedFont>
    <p:embeddedFont>
      <p:font typeface="Tahoma" panose="020B0604030504040204" pitchFamily="34" charset="0"/>
      <p:regular r:id="rId97"/>
      <p:bold r:id="rId98"/>
    </p:embeddedFont>
  </p:embeddedFont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gustín Ruiz Martín" initials="ARM" lastIdx="1" clrIdx="0">
    <p:extLst>
      <p:ext uri="{19B8F6BF-5375-455C-9EA6-DF929625EA0E}">
        <p15:presenceInfo xmlns:p15="http://schemas.microsoft.com/office/powerpoint/2012/main" userId="42fb2f6dfcc8d87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8B53F8-296B-4D66-A867-07752F39339D}" v="1433" dt="2021-04-17T07:36:20.444"/>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font" Target="fonts/font5.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font" Target="fonts/font6.fntdata"/><Relationship Id="rId95" Type="http://schemas.openxmlformats.org/officeDocument/2006/relationships/font" Target="fonts/font11.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1.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4.fntdata"/><Relationship Id="rId91" Type="http://schemas.openxmlformats.org/officeDocument/2006/relationships/font" Target="fonts/font7.fntdata"/><Relationship Id="rId96"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2.fntdata"/><Relationship Id="rId94" Type="http://schemas.openxmlformats.org/officeDocument/2006/relationships/font" Target="fonts/font10.fntdata"/><Relationship Id="rId99" Type="http://schemas.openxmlformats.org/officeDocument/2006/relationships/commentAuthors" Target="commentAuthors.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3.fntdata"/><Relationship Id="rId104"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3.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105"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9.fntdata"/><Relationship Id="rId98" Type="http://schemas.openxmlformats.org/officeDocument/2006/relationships/font" Target="fonts/font1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gustín Ruiz Martín" userId="42fb2f6dfcc8d877" providerId="LiveId" clId="{5007A4F2-315D-4B0E-BC3F-D0CDDB32407B}"/>
    <pc:docChg chg="undo custSel addSld delSld modSld sldOrd">
      <pc:chgData name="Agustín Ruiz Martín" userId="42fb2f6dfcc8d877" providerId="LiveId" clId="{5007A4F2-315D-4B0E-BC3F-D0CDDB32407B}" dt="2020-03-26T13:50:56.250" v="5586" actId="1036"/>
      <pc:docMkLst>
        <pc:docMk/>
      </pc:docMkLst>
      <pc:sldChg chg="modSp">
        <pc:chgData name="Agustín Ruiz Martín" userId="42fb2f6dfcc8d877" providerId="LiveId" clId="{5007A4F2-315D-4B0E-BC3F-D0CDDB32407B}" dt="2020-03-26T09:44:37.468" v="46" actId="20577"/>
        <pc:sldMkLst>
          <pc:docMk/>
          <pc:sldMk cId="995843671" sldId="258"/>
        </pc:sldMkLst>
        <pc:spChg chg="mod">
          <ac:chgData name="Agustín Ruiz Martín" userId="42fb2f6dfcc8d877" providerId="LiveId" clId="{5007A4F2-315D-4B0E-BC3F-D0CDDB32407B}" dt="2020-03-26T09:44:24.022" v="1" actId="20577"/>
          <ac:spMkLst>
            <pc:docMk/>
            <pc:sldMk cId="995843671" sldId="258"/>
            <ac:spMk id="12" creationId="{128FAC81-A1F6-454B-A805-3943A7CE848D}"/>
          </ac:spMkLst>
        </pc:spChg>
        <pc:spChg chg="mod">
          <ac:chgData name="Agustín Ruiz Martín" userId="42fb2f6dfcc8d877" providerId="LiveId" clId="{5007A4F2-315D-4B0E-BC3F-D0CDDB32407B}" dt="2020-03-26T09:44:37.468" v="46" actId="20577"/>
          <ac:spMkLst>
            <pc:docMk/>
            <pc:sldMk cId="995843671" sldId="258"/>
            <ac:spMk id="13" creationId="{0412BAE2-B37E-4742-9A95-0BA9879FA4F5}"/>
          </ac:spMkLst>
        </pc:spChg>
      </pc:sldChg>
      <pc:sldChg chg="modSp">
        <pc:chgData name="Agustín Ruiz Martín" userId="42fb2f6dfcc8d877" providerId="LiveId" clId="{5007A4F2-315D-4B0E-BC3F-D0CDDB32407B}" dt="2020-03-26T11:49:35.874" v="2755" actId="20577"/>
        <pc:sldMkLst>
          <pc:docMk/>
          <pc:sldMk cId="2047009461" sldId="260"/>
        </pc:sldMkLst>
        <pc:spChg chg="mod">
          <ac:chgData name="Agustín Ruiz Martín" userId="42fb2f6dfcc8d877" providerId="LiveId" clId="{5007A4F2-315D-4B0E-BC3F-D0CDDB32407B}" dt="2020-03-26T11:49:35.874" v="2755" actId="20577"/>
          <ac:spMkLst>
            <pc:docMk/>
            <pc:sldMk cId="2047009461" sldId="260"/>
            <ac:spMk id="3" creationId="{00000000-0000-0000-0000-000000000000}"/>
          </ac:spMkLst>
        </pc:spChg>
        <pc:spChg chg="mod">
          <ac:chgData name="Agustín Ruiz Martín" userId="42fb2f6dfcc8d877" providerId="LiveId" clId="{5007A4F2-315D-4B0E-BC3F-D0CDDB32407B}" dt="2020-03-26T09:45:17.387" v="91" actId="20577"/>
          <ac:spMkLst>
            <pc:docMk/>
            <pc:sldMk cId="2047009461" sldId="260"/>
            <ac:spMk id="11" creationId="{0DEB4282-9038-4E0F-9589-61B2C340219F}"/>
          </ac:spMkLst>
        </pc:spChg>
        <pc:spChg chg="mod">
          <ac:chgData name="Agustín Ruiz Martín" userId="42fb2f6dfcc8d877" providerId="LiveId" clId="{5007A4F2-315D-4B0E-BC3F-D0CDDB32407B}" dt="2020-03-26T09:45:20.770" v="93" actId="20577"/>
          <ac:spMkLst>
            <pc:docMk/>
            <pc:sldMk cId="2047009461" sldId="260"/>
            <ac:spMk id="12" creationId="{F6095A8A-9B19-45DA-A520-8DC96EF7D18A}"/>
          </ac:spMkLst>
        </pc:spChg>
      </pc:sldChg>
      <pc:sldChg chg="modSp">
        <pc:chgData name="Agustín Ruiz Martín" userId="42fb2f6dfcc8d877" providerId="LiveId" clId="{5007A4F2-315D-4B0E-BC3F-D0CDDB32407B}" dt="2020-03-26T11:48:09.489" v="2703" actId="20577"/>
        <pc:sldMkLst>
          <pc:docMk/>
          <pc:sldMk cId="3775993810" sldId="261"/>
        </pc:sldMkLst>
        <pc:spChg chg="mod">
          <ac:chgData name="Agustín Ruiz Martín" userId="42fb2f6dfcc8d877" providerId="LiveId" clId="{5007A4F2-315D-4B0E-BC3F-D0CDDB32407B}" dt="2020-03-26T11:48:09.489" v="2703" actId="20577"/>
          <ac:spMkLst>
            <pc:docMk/>
            <pc:sldMk cId="3775993810" sldId="261"/>
            <ac:spMk id="5" creationId="{00000000-0000-0000-0000-000000000000}"/>
          </ac:spMkLst>
        </pc:spChg>
        <pc:spChg chg="mod">
          <ac:chgData name="Agustín Ruiz Martín" userId="42fb2f6dfcc8d877" providerId="LiveId" clId="{5007A4F2-315D-4B0E-BC3F-D0CDDB32407B}" dt="2020-03-26T09:54:04.006" v="329" actId="20577"/>
          <ac:spMkLst>
            <pc:docMk/>
            <pc:sldMk cId="3775993810" sldId="261"/>
            <ac:spMk id="10" creationId="{E95FA16A-5D0D-45BF-BC57-A786BB22A126}"/>
          </ac:spMkLst>
        </pc:spChg>
        <pc:spChg chg="mod">
          <ac:chgData name="Agustín Ruiz Martín" userId="42fb2f6dfcc8d877" providerId="LiveId" clId="{5007A4F2-315D-4B0E-BC3F-D0CDDB32407B}" dt="2020-03-26T09:53:54.825" v="280" actId="20577"/>
          <ac:spMkLst>
            <pc:docMk/>
            <pc:sldMk cId="3775993810" sldId="261"/>
            <ac:spMk id="11" creationId="{1692A917-3515-4CD5-B9D8-0936A65DA88F}"/>
          </ac:spMkLst>
        </pc:spChg>
        <pc:spChg chg="mod">
          <ac:chgData name="Agustín Ruiz Martín" userId="42fb2f6dfcc8d877" providerId="LiveId" clId="{5007A4F2-315D-4B0E-BC3F-D0CDDB32407B}" dt="2020-03-26T09:54:40.020" v="334" actId="20577"/>
          <ac:spMkLst>
            <pc:docMk/>
            <pc:sldMk cId="3775993810" sldId="261"/>
            <ac:spMk id="15" creationId="{58DD4A17-C2DA-4582-917A-AD778602CBEC}"/>
          </ac:spMkLst>
        </pc:spChg>
        <pc:picChg chg="mod">
          <ac:chgData name="Agustín Ruiz Martín" userId="42fb2f6dfcc8d877" providerId="LiveId" clId="{5007A4F2-315D-4B0E-BC3F-D0CDDB32407B}" dt="2020-03-26T11:15:46.043" v="1828" actId="1038"/>
          <ac:picMkLst>
            <pc:docMk/>
            <pc:sldMk cId="3775993810" sldId="261"/>
            <ac:picMk id="6" creationId="{9629398D-B36F-4B13-9B2C-DA877B688596}"/>
          </ac:picMkLst>
        </pc:picChg>
        <pc:picChg chg="mod">
          <ac:chgData name="Agustín Ruiz Martín" userId="42fb2f6dfcc8d877" providerId="LiveId" clId="{5007A4F2-315D-4B0E-BC3F-D0CDDB32407B}" dt="2020-03-26T10:04:52.048" v="597" actId="1036"/>
          <ac:picMkLst>
            <pc:docMk/>
            <pc:sldMk cId="3775993810" sldId="261"/>
            <ac:picMk id="7" creationId="{2D2CE125-C407-4875-ADD1-EF9C3FC285FC}"/>
          </ac:picMkLst>
        </pc:picChg>
      </pc:sldChg>
      <pc:sldChg chg="addSp delSp modSp modAnim">
        <pc:chgData name="Agustín Ruiz Martín" userId="42fb2f6dfcc8d877" providerId="LiveId" clId="{5007A4F2-315D-4B0E-BC3F-D0CDDB32407B}" dt="2020-03-26T11:16:00.226" v="1829"/>
        <pc:sldMkLst>
          <pc:docMk/>
          <pc:sldMk cId="2806527216" sldId="288"/>
        </pc:sldMkLst>
        <pc:spChg chg="mod">
          <ac:chgData name="Agustín Ruiz Martín" userId="42fb2f6dfcc8d877" providerId="LiveId" clId="{5007A4F2-315D-4B0E-BC3F-D0CDDB32407B}" dt="2020-03-26T11:16:00.226" v="1829"/>
          <ac:spMkLst>
            <pc:docMk/>
            <pc:sldMk cId="2806527216" sldId="288"/>
            <ac:spMk id="16" creationId="{F3113336-B8E7-4437-BCDB-0A41C522594A}"/>
          </ac:spMkLst>
        </pc:spChg>
        <pc:spChg chg="add mod">
          <ac:chgData name="Agustín Ruiz Martín" userId="42fb2f6dfcc8d877" providerId="LiveId" clId="{5007A4F2-315D-4B0E-BC3F-D0CDDB32407B}" dt="2020-03-26T10:13:26.918" v="780" actId="1035"/>
          <ac:spMkLst>
            <pc:docMk/>
            <pc:sldMk cId="2806527216" sldId="288"/>
            <ac:spMk id="60" creationId="{82B4392F-171C-4D5E-AEDF-E39093871CCA}"/>
          </ac:spMkLst>
        </pc:spChg>
        <pc:grpChg chg="del">
          <ac:chgData name="Agustín Ruiz Martín" userId="42fb2f6dfcc8d877" providerId="LiveId" clId="{5007A4F2-315D-4B0E-BC3F-D0CDDB32407B}" dt="2020-03-26T10:05:17.448" v="598" actId="478"/>
          <ac:grpSpMkLst>
            <pc:docMk/>
            <pc:sldMk cId="2806527216" sldId="288"/>
            <ac:grpSpMk id="63" creationId="{21CF402A-B1C2-4AA4-8275-F6EEFBC4251A}"/>
          </ac:grpSpMkLst>
        </pc:grpChg>
        <pc:picChg chg="add">
          <ac:chgData name="Agustín Ruiz Martín" userId="42fb2f6dfcc8d877" providerId="LiveId" clId="{5007A4F2-315D-4B0E-BC3F-D0CDDB32407B}" dt="2020-03-26T10:13:15.899" v="763"/>
          <ac:picMkLst>
            <pc:docMk/>
            <pc:sldMk cId="2806527216" sldId="288"/>
            <ac:picMk id="61" creationId="{ED302972-B948-49A3-926E-72A2B6D41457}"/>
          </ac:picMkLst>
        </pc:picChg>
      </pc:sldChg>
      <pc:sldChg chg="addSp delSp modSp add modTransition modAnim">
        <pc:chgData name="Agustín Ruiz Martín" userId="42fb2f6dfcc8d877" providerId="LiveId" clId="{5007A4F2-315D-4B0E-BC3F-D0CDDB32407B}" dt="2020-03-26T11:46:54.310" v="2661"/>
        <pc:sldMkLst>
          <pc:docMk/>
          <pc:sldMk cId="2095481722" sldId="289"/>
        </pc:sldMkLst>
        <pc:spChg chg="add mod">
          <ac:chgData name="Agustín Ruiz Martín" userId="42fb2f6dfcc8d877" providerId="LiveId" clId="{5007A4F2-315D-4B0E-BC3F-D0CDDB32407B}" dt="2020-03-26T10:37:59.237" v="1276" actId="1036"/>
          <ac:spMkLst>
            <pc:docMk/>
            <pc:sldMk cId="2095481722" sldId="289"/>
            <ac:spMk id="6" creationId="{80DADAEA-6FC0-4FE2-85FC-8252F2A4ED31}"/>
          </ac:spMkLst>
        </pc:spChg>
        <pc:spChg chg="add mod">
          <ac:chgData name="Agustín Ruiz Martín" userId="42fb2f6dfcc8d877" providerId="LiveId" clId="{5007A4F2-315D-4B0E-BC3F-D0CDDB32407B}" dt="2020-03-26T10:37:49.308" v="1272" actId="1035"/>
          <ac:spMkLst>
            <pc:docMk/>
            <pc:sldMk cId="2095481722" sldId="289"/>
            <ac:spMk id="7" creationId="{E2907B92-43FD-45AF-9FF8-77670D18424A}"/>
          </ac:spMkLst>
        </pc:spChg>
        <pc:spChg chg="add mod">
          <ac:chgData name="Agustín Ruiz Martín" userId="42fb2f6dfcc8d877" providerId="LiveId" clId="{5007A4F2-315D-4B0E-BC3F-D0CDDB32407B}" dt="2020-03-26T10:37:49.308" v="1272" actId="1035"/>
          <ac:spMkLst>
            <pc:docMk/>
            <pc:sldMk cId="2095481722" sldId="289"/>
            <ac:spMk id="8" creationId="{527A005E-0AEF-4397-9A68-DF610E4762C1}"/>
          </ac:spMkLst>
        </pc:spChg>
        <pc:spChg chg="add mod">
          <ac:chgData name="Agustín Ruiz Martín" userId="42fb2f6dfcc8d877" providerId="LiveId" clId="{5007A4F2-315D-4B0E-BC3F-D0CDDB32407B}" dt="2020-03-26T10:37:49.308" v="1272" actId="1035"/>
          <ac:spMkLst>
            <pc:docMk/>
            <pc:sldMk cId="2095481722" sldId="289"/>
            <ac:spMk id="9" creationId="{D6BD5636-1BB0-4737-870C-EA598F45E394}"/>
          </ac:spMkLst>
        </pc:spChg>
        <pc:spChg chg="add mod">
          <ac:chgData name="Agustín Ruiz Martín" userId="42fb2f6dfcc8d877" providerId="LiveId" clId="{5007A4F2-315D-4B0E-BC3F-D0CDDB32407B}" dt="2020-03-26T10:37:49.308" v="1272" actId="1035"/>
          <ac:spMkLst>
            <pc:docMk/>
            <pc:sldMk cId="2095481722" sldId="289"/>
            <ac:spMk id="10" creationId="{66191DDC-FF53-4C40-A071-5951CBDDD56F}"/>
          </ac:spMkLst>
        </pc:spChg>
        <pc:spChg chg="add mod">
          <ac:chgData name="Agustín Ruiz Martín" userId="42fb2f6dfcc8d877" providerId="LiveId" clId="{5007A4F2-315D-4B0E-BC3F-D0CDDB32407B}" dt="2020-03-26T10:37:49.308" v="1272" actId="1035"/>
          <ac:spMkLst>
            <pc:docMk/>
            <pc:sldMk cId="2095481722" sldId="289"/>
            <ac:spMk id="11" creationId="{0FD8A510-191C-4889-9B9C-27CC7488F97A}"/>
          </ac:spMkLst>
        </pc:spChg>
        <pc:spChg chg="add mod">
          <ac:chgData name="Agustín Ruiz Martín" userId="42fb2f6dfcc8d877" providerId="LiveId" clId="{5007A4F2-315D-4B0E-BC3F-D0CDDB32407B}" dt="2020-03-26T10:37:49.308" v="1272" actId="1035"/>
          <ac:spMkLst>
            <pc:docMk/>
            <pc:sldMk cId="2095481722" sldId="289"/>
            <ac:spMk id="12" creationId="{250D643C-D502-4AE9-8CE8-6CB3C74D7EAE}"/>
          </ac:spMkLst>
        </pc:spChg>
        <pc:spChg chg="add mod">
          <ac:chgData name="Agustín Ruiz Martín" userId="42fb2f6dfcc8d877" providerId="LiveId" clId="{5007A4F2-315D-4B0E-BC3F-D0CDDB32407B}" dt="2020-03-26T10:37:49.308" v="1272" actId="1035"/>
          <ac:spMkLst>
            <pc:docMk/>
            <pc:sldMk cId="2095481722" sldId="289"/>
            <ac:spMk id="13" creationId="{B9CC121C-F439-4223-A81F-4DBA848D4267}"/>
          </ac:spMkLst>
        </pc:spChg>
        <pc:spChg chg="add mod">
          <ac:chgData name="Agustín Ruiz Martín" userId="42fb2f6dfcc8d877" providerId="LiveId" clId="{5007A4F2-315D-4B0E-BC3F-D0CDDB32407B}" dt="2020-03-26T10:25:56.282" v="985" actId="1036"/>
          <ac:spMkLst>
            <pc:docMk/>
            <pc:sldMk cId="2095481722" sldId="289"/>
            <ac:spMk id="14" creationId="{D1D74415-A510-4220-B342-01778C536C92}"/>
          </ac:spMkLst>
        </pc:spChg>
        <pc:spChg chg="del">
          <ac:chgData name="Agustín Ruiz Martín" userId="42fb2f6dfcc8d877" providerId="LiveId" clId="{5007A4F2-315D-4B0E-BC3F-D0CDDB32407B}" dt="2020-03-26T10:59:48.175" v="1670" actId="478"/>
          <ac:spMkLst>
            <pc:docMk/>
            <pc:sldMk cId="2095481722" sldId="289"/>
            <ac:spMk id="16" creationId="{F3113336-B8E7-4437-BCDB-0A41C522594A}"/>
          </ac:spMkLst>
        </pc:spChg>
        <pc:spChg chg="del">
          <ac:chgData name="Agustín Ruiz Martín" userId="42fb2f6dfcc8d877" providerId="LiveId" clId="{5007A4F2-315D-4B0E-BC3F-D0CDDB32407B}" dt="2020-03-26T10:14:20.454" v="784" actId="478"/>
          <ac:spMkLst>
            <pc:docMk/>
            <pc:sldMk cId="2095481722" sldId="289"/>
            <ac:spMk id="60" creationId="{82B4392F-171C-4D5E-AEDF-E39093871CCA}"/>
          </ac:spMkLst>
        </pc:spChg>
        <pc:spChg chg="add mod">
          <ac:chgData name="Agustín Ruiz Martín" userId="42fb2f6dfcc8d877" providerId="LiveId" clId="{5007A4F2-315D-4B0E-BC3F-D0CDDB32407B}" dt="2020-03-26T10:37:42.524" v="1261" actId="1036"/>
          <ac:spMkLst>
            <pc:docMk/>
            <pc:sldMk cId="2095481722" sldId="289"/>
            <ac:spMk id="73" creationId="{25606893-1988-4252-8FA4-DF37A92D9CD8}"/>
          </ac:spMkLst>
        </pc:spChg>
        <pc:spChg chg="add del">
          <ac:chgData name="Agustín Ruiz Martín" userId="42fb2f6dfcc8d877" providerId="LiveId" clId="{5007A4F2-315D-4B0E-BC3F-D0CDDB32407B}" dt="2020-03-26T11:16:12.786" v="1830" actId="478"/>
          <ac:spMkLst>
            <pc:docMk/>
            <pc:sldMk cId="2095481722" sldId="289"/>
            <ac:spMk id="74" creationId="{974E5A7F-CE62-4633-8D21-3DA547F35AF3}"/>
          </ac:spMkLst>
        </pc:spChg>
        <pc:spChg chg="add">
          <ac:chgData name="Agustín Ruiz Martín" userId="42fb2f6dfcc8d877" providerId="LiveId" clId="{5007A4F2-315D-4B0E-BC3F-D0CDDB32407B}" dt="2020-03-26T11:16:13.879" v="1831"/>
          <ac:spMkLst>
            <pc:docMk/>
            <pc:sldMk cId="2095481722" sldId="289"/>
            <ac:spMk id="75" creationId="{000C6BBD-B554-49BE-BE0A-ACA11A50D4B8}"/>
          </ac:spMkLst>
        </pc:spChg>
        <pc:spChg chg="add del">
          <ac:chgData name="Agustín Ruiz Martín" userId="42fb2f6dfcc8d877" providerId="LiveId" clId="{5007A4F2-315D-4B0E-BC3F-D0CDDB32407B}" dt="2020-03-26T11:46:54.310" v="2661"/>
          <ac:spMkLst>
            <pc:docMk/>
            <pc:sldMk cId="2095481722" sldId="289"/>
            <ac:spMk id="76" creationId="{DBA8C6F1-DAC1-43D1-86B0-4098BD9674FC}"/>
          </ac:spMkLst>
        </pc:spChg>
        <pc:grpChg chg="add del mod">
          <ac:chgData name="Agustín Ruiz Martín" userId="42fb2f6dfcc8d877" providerId="LiveId" clId="{5007A4F2-315D-4B0E-BC3F-D0CDDB32407B}" dt="2020-03-26T10:28:04.604" v="999"/>
          <ac:grpSpMkLst>
            <pc:docMk/>
            <pc:sldMk cId="2095481722" sldId="289"/>
            <ac:grpSpMk id="15" creationId="{ACDBA8F1-6E62-4690-BCBA-ED83202F6E33}"/>
          </ac:grpSpMkLst>
        </pc:grpChg>
        <pc:grpChg chg="mod">
          <ac:chgData name="Agustín Ruiz Martín" userId="42fb2f6dfcc8d877" providerId="LiveId" clId="{5007A4F2-315D-4B0E-BC3F-D0CDDB32407B}" dt="2020-03-26T10:28:04.136" v="998" actId="14100"/>
          <ac:grpSpMkLst>
            <pc:docMk/>
            <pc:sldMk cId="2095481722" sldId="289"/>
            <ac:grpSpMk id="22" creationId="{60B83C24-C0D5-4B9B-B8DE-F6CCD06F3F76}"/>
          </ac:grpSpMkLst>
        </pc:grpChg>
        <pc:grpChg chg="mod">
          <ac:chgData name="Agustín Ruiz Martín" userId="42fb2f6dfcc8d877" providerId="LiveId" clId="{5007A4F2-315D-4B0E-BC3F-D0CDDB32407B}" dt="2020-03-26T10:28:04.136" v="998" actId="14100"/>
          <ac:grpSpMkLst>
            <pc:docMk/>
            <pc:sldMk cId="2095481722" sldId="289"/>
            <ac:grpSpMk id="48" creationId="{7F4420AB-8D3A-425E-99B1-A5F04CA575B3}"/>
          </ac:grpSpMkLst>
        </pc:grpChg>
        <pc:grpChg chg="mod">
          <ac:chgData name="Agustín Ruiz Martín" userId="42fb2f6dfcc8d877" providerId="LiveId" clId="{5007A4F2-315D-4B0E-BC3F-D0CDDB32407B}" dt="2020-03-26T10:28:04.136" v="998" actId="14100"/>
          <ac:grpSpMkLst>
            <pc:docMk/>
            <pc:sldMk cId="2095481722" sldId="289"/>
            <ac:grpSpMk id="49" creationId="{6AB866F1-556E-496A-A700-91532127B113}"/>
          </ac:grpSpMkLst>
        </pc:grpChg>
        <pc:picChg chg="del">
          <ac:chgData name="Agustín Ruiz Martín" userId="42fb2f6dfcc8d877" providerId="LiveId" clId="{5007A4F2-315D-4B0E-BC3F-D0CDDB32407B}" dt="2020-03-26T10:14:18.970" v="783" actId="478"/>
          <ac:picMkLst>
            <pc:docMk/>
            <pc:sldMk cId="2095481722" sldId="289"/>
            <ac:picMk id="61" creationId="{ED302972-B948-49A3-926E-72A2B6D41457}"/>
          </ac:picMkLst>
        </pc:picChg>
      </pc:sldChg>
      <pc:sldChg chg="del">
        <pc:chgData name="Agustín Ruiz Martín" userId="42fb2f6dfcc8d877" providerId="LiveId" clId="{5007A4F2-315D-4B0E-BC3F-D0CDDB32407B}" dt="2020-03-26T10:07:40.293" v="699" actId="2696"/>
        <pc:sldMkLst>
          <pc:docMk/>
          <pc:sldMk cId="3001263320" sldId="289"/>
        </pc:sldMkLst>
      </pc:sldChg>
      <pc:sldChg chg="del">
        <pc:chgData name="Agustín Ruiz Martín" userId="42fb2f6dfcc8d877" providerId="LiveId" clId="{5007A4F2-315D-4B0E-BC3F-D0CDDB32407B}" dt="2020-03-26T10:07:40.310" v="700" actId="2696"/>
        <pc:sldMkLst>
          <pc:docMk/>
          <pc:sldMk cId="2357909679" sldId="290"/>
        </pc:sldMkLst>
      </pc:sldChg>
      <pc:sldChg chg="addSp delSp modSp add delAnim modAnim">
        <pc:chgData name="Agustín Ruiz Martín" userId="42fb2f6dfcc8d877" providerId="LiveId" clId="{5007A4F2-315D-4B0E-BC3F-D0CDDB32407B}" dt="2020-03-26T11:16:22.455" v="1835"/>
        <pc:sldMkLst>
          <pc:docMk/>
          <pc:sldMk cId="3818168919" sldId="290"/>
        </pc:sldMkLst>
        <pc:spChg chg="del">
          <ac:chgData name="Agustín Ruiz Martín" userId="42fb2f6dfcc8d877" providerId="LiveId" clId="{5007A4F2-315D-4B0E-BC3F-D0CDDB32407B}" dt="2020-03-26T10:30:05.418" v="1064" actId="478"/>
          <ac:spMkLst>
            <pc:docMk/>
            <pc:sldMk cId="3818168919" sldId="290"/>
            <ac:spMk id="6" creationId="{80DADAEA-6FC0-4FE2-85FC-8252F2A4ED31}"/>
          </ac:spMkLst>
        </pc:spChg>
        <pc:spChg chg="del">
          <ac:chgData name="Agustín Ruiz Martín" userId="42fb2f6dfcc8d877" providerId="LiveId" clId="{5007A4F2-315D-4B0E-BC3F-D0CDDB32407B}" dt="2020-03-26T10:26:18.464" v="992" actId="478"/>
          <ac:spMkLst>
            <pc:docMk/>
            <pc:sldMk cId="3818168919" sldId="290"/>
            <ac:spMk id="7" creationId="{E2907B92-43FD-45AF-9FF8-77670D18424A}"/>
          </ac:spMkLst>
        </pc:spChg>
        <pc:spChg chg="del">
          <ac:chgData name="Agustín Ruiz Martín" userId="42fb2f6dfcc8d877" providerId="LiveId" clId="{5007A4F2-315D-4B0E-BC3F-D0CDDB32407B}" dt="2020-03-26T10:26:18.464" v="992" actId="478"/>
          <ac:spMkLst>
            <pc:docMk/>
            <pc:sldMk cId="3818168919" sldId="290"/>
            <ac:spMk id="8" creationId="{527A005E-0AEF-4397-9A68-DF610E4762C1}"/>
          </ac:spMkLst>
        </pc:spChg>
        <pc:spChg chg="del">
          <ac:chgData name="Agustín Ruiz Martín" userId="42fb2f6dfcc8d877" providerId="LiveId" clId="{5007A4F2-315D-4B0E-BC3F-D0CDDB32407B}" dt="2020-03-26T10:26:18.464" v="992" actId="478"/>
          <ac:spMkLst>
            <pc:docMk/>
            <pc:sldMk cId="3818168919" sldId="290"/>
            <ac:spMk id="9" creationId="{D6BD5636-1BB0-4737-870C-EA598F45E394}"/>
          </ac:spMkLst>
        </pc:spChg>
        <pc:spChg chg="del">
          <ac:chgData name="Agustín Ruiz Martín" userId="42fb2f6dfcc8d877" providerId="LiveId" clId="{5007A4F2-315D-4B0E-BC3F-D0CDDB32407B}" dt="2020-03-26T10:26:18.464" v="992" actId="478"/>
          <ac:spMkLst>
            <pc:docMk/>
            <pc:sldMk cId="3818168919" sldId="290"/>
            <ac:spMk id="10" creationId="{66191DDC-FF53-4C40-A071-5951CBDDD56F}"/>
          </ac:spMkLst>
        </pc:spChg>
        <pc:spChg chg="del">
          <ac:chgData name="Agustín Ruiz Martín" userId="42fb2f6dfcc8d877" providerId="LiveId" clId="{5007A4F2-315D-4B0E-BC3F-D0CDDB32407B}" dt="2020-03-26T10:26:18.464" v="992" actId="478"/>
          <ac:spMkLst>
            <pc:docMk/>
            <pc:sldMk cId="3818168919" sldId="290"/>
            <ac:spMk id="11" creationId="{0FD8A510-191C-4889-9B9C-27CC7488F97A}"/>
          </ac:spMkLst>
        </pc:spChg>
        <pc:spChg chg="del">
          <ac:chgData name="Agustín Ruiz Martín" userId="42fb2f6dfcc8d877" providerId="LiveId" clId="{5007A4F2-315D-4B0E-BC3F-D0CDDB32407B}" dt="2020-03-26T10:26:18.464" v="992" actId="478"/>
          <ac:spMkLst>
            <pc:docMk/>
            <pc:sldMk cId="3818168919" sldId="290"/>
            <ac:spMk id="12" creationId="{250D643C-D502-4AE9-8CE8-6CB3C74D7EAE}"/>
          </ac:spMkLst>
        </pc:spChg>
        <pc:spChg chg="del">
          <ac:chgData name="Agustín Ruiz Martín" userId="42fb2f6dfcc8d877" providerId="LiveId" clId="{5007A4F2-315D-4B0E-BC3F-D0CDDB32407B}" dt="2020-03-26T10:26:18.464" v="992" actId="478"/>
          <ac:spMkLst>
            <pc:docMk/>
            <pc:sldMk cId="3818168919" sldId="290"/>
            <ac:spMk id="13" creationId="{B9CC121C-F439-4223-A81F-4DBA848D4267}"/>
          </ac:spMkLst>
        </pc:spChg>
        <pc:spChg chg="del">
          <ac:chgData name="Agustín Ruiz Martín" userId="42fb2f6dfcc8d877" providerId="LiveId" clId="{5007A4F2-315D-4B0E-BC3F-D0CDDB32407B}" dt="2020-03-26T10:26:16.152" v="991" actId="478"/>
          <ac:spMkLst>
            <pc:docMk/>
            <pc:sldMk cId="3818168919" sldId="290"/>
            <ac:spMk id="14" creationId="{D1D74415-A510-4220-B342-01778C536C92}"/>
          </ac:spMkLst>
        </pc:spChg>
        <pc:spChg chg="add mod">
          <ac:chgData name="Agustín Ruiz Martín" userId="42fb2f6dfcc8d877" providerId="LiveId" clId="{5007A4F2-315D-4B0E-BC3F-D0CDDB32407B}" dt="2020-03-26T10:32:00.122" v="1097" actId="1076"/>
          <ac:spMkLst>
            <pc:docMk/>
            <pc:sldMk cId="3818168919" sldId="290"/>
            <ac:spMk id="15" creationId="{C4AEF607-9B37-42F6-B40B-42A4FD4AF215}"/>
          </ac:spMkLst>
        </pc:spChg>
        <pc:spChg chg="del">
          <ac:chgData name="Agustín Ruiz Martín" userId="42fb2f6dfcc8d877" providerId="LiveId" clId="{5007A4F2-315D-4B0E-BC3F-D0CDDB32407B}" dt="2020-03-26T11:00:00.908" v="1675" actId="478"/>
          <ac:spMkLst>
            <pc:docMk/>
            <pc:sldMk cId="3818168919" sldId="290"/>
            <ac:spMk id="16" creationId="{F3113336-B8E7-4437-BCDB-0A41C522594A}"/>
          </ac:spMkLst>
        </pc:spChg>
        <pc:spChg chg="add mod">
          <ac:chgData name="Agustín Ruiz Martín" userId="42fb2f6dfcc8d877" providerId="LiveId" clId="{5007A4F2-315D-4B0E-BC3F-D0CDDB32407B}" dt="2020-03-26T11:13:44.802" v="1798" actId="1036"/>
          <ac:spMkLst>
            <pc:docMk/>
            <pc:sldMk cId="3818168919" sldId="290"/>
            <ac:spMk id="18" creationId="{E9F39C31-699D-46E6-9B08-DE87D0746F0F}"/>
          </ac:spMkLst>
        </pc:spChg>
        <pc:spChg chg="add mod">
          <ac:chgData name="Agustín Ruiz Martín" userId="42fb2f6dfcc8d877" providerId="LiveId" clId="{5007A4F2-315D-4B0E-BC3F-D0CDDB32407B}" dt="2020-03-26T11:13:44.802" v="1798" actId="1036"/>
          <ac:spMkLst>
            <pc:docMk/>
            <pc:sldMk cId="3818168919" sldId="290"/>
            <ac:spMk id="19" creationId="{C84473D2-06C8-4B0E-B23A-9EB6A4158578}"/>
          </ac:spMkLst>
        </pc:spChg>
        <pc:spChg chg="add mod">
          <ac:chgData name="Agustín Ruiz Martín" userId="42fb2f6dfcc8d877" providerId="LiveId" clId="{5007A4F2-315D-4B0E-BC3F-D0CDDB32407B}" dt="2020-03-26T11:13:44.802" v="1798" actId="1036"/>
          <ac:spMkLst>
            <pc:docMk/>
            <pc:sldMk cId="3818168919" sldId="290"/>
            <ac:spMk id="20" creationId="{00481236-8571-4A73-80C9-8BD69EB2A712}"/>
          </ac:spMkLst>
        </pc:spChg>
        <pc:spChg chg="add mod">
          <ac:chgData name="Agustín Ruiz Martín" userId="42fb2f6dfcc8d877" providerId="LiveId" clId="{5007A4F2-315D-4B0E-BC3F-D0CDDB32407B}" dt="2020-03-26T11:13:44.802" v="1798" actId="1036"/>
          <ac:spMkLst>
            <pc:docMk/>
            <pc:sldMk cId="3818168919" sldId="290"/>
            <ac:spMk id="21" creationId="{2031F0F5-F358-4C88-AD24-630E4C388DCA}"/>
          </ac:spMkLst>
        </pc:spChg>
        <pc:spChg chg="add mod">
          <ac:chgData name="Agustín Ruiz Martín" userId="42fb2f6dfcc8d877" providerId="LiveId" clId="{5007A4F2-315D-4B0E-BC3F-D0CDDB32407B}" dt="2020-03-26T11:13:44.802" v="1798" actId="1036"/>
          <ac:spMkLst>
            <pc:docMk/>
            <pc:sldMk cId="3818168919" sldId="290"/>
            <ac:spMk id="22" creationId="{DC918224-05E4-458C-A3BF-88597AB8C829}"/>
          </ac:spMkLst>
        </pc:spChg>
        <pc:spChg chg="add mod">
          <ac:chgData name="Agustín Ruiz Martín" userId="42fb2f6dfcc8d877" providerId="LiveId" clId="{5007A4F2-315D-4B0E-BC3F-D0CDDB32407B}" dt="2020-03-26T11:13:44.802" v="1798" actId="1036"/>
          <ac:spMkLst>
            <pc:docMk/>
            <pc:sldMk cId="3818168919" sldId="290"/>
            <ac:spMk id="23" creationId="{8653E73B-8B59-42D2-BAAC-93DFE09AA5FD}"/>
          </ac:spMkLst>
        </pc:spChg>
        <pc:spChg chg="add mod">
          <ac:chgData name="Agustín Ruiz Martín" userId="42fb2f6dfcc8d877" providerId="LiveId" clId="{5007A4F2-315D-4B0E-BC3F-D0CDDB32407B}" dt="2020-03-26T11:13:44.802" v="1798" actId="1036"/>
          <ac:spMkLst>
            <pc:docMk/>
            <pc:sldMk cId="3818168919" sldId="290"/>
            <ac:spMk id="24" creationId="{BC816CF6-9736-4673-866E-A01444655EF3}"/>
          </ac:spMkLst>
        </pc:spChg>
        <pc:spChg chg="add mod">
          <ac:chgData name="Agustín Ruiz Martín" userId="42fb2f6dfcc8d877" providerId="LiveId" clId="{5007A4F2-315D-4B0E-BC3F-D0CDDB32407B}" dt="2020-03-26T11:13:44.802" v="1798" actId="1036"/>
          <ac:spMkLst>
            <pc:docMk/>
            <pc:sldMk cId="3818168919" sldId="290"/>
            <ac:spMk id="25" creationId="{EEF67A3E-F180-4089-B898-789D095C17D8}"/>
          </ac:spMkLst>
        </pc:spChg>
        <pc:spChg chg="add mod">
          <ac:chgData name="Agustín Ruiz Martín" userId="42fb2f6dfcc8d877" providerId="LiveId" clId="{5007A4F2-315D-4B0E-BC3F-D0CDDB32407B}" dt="2020-03-26T11:13:44.802" v="1798" actId="1036"/>
          <ac:spMkLst>
            <pc:docMk/>
            <pc:sldMk cId="3818168919" sldId="290"/>
            <ac:spMk id="26" creationId="{29C9A6FA-D31F-4335-8F25-E8AB138C0C11}"/>
          </ac:spMkLst>
        </pc:spChg>
        <pc:spChg chg="add mod">
          <ac:chgData name="Agustín Ruiz Martín" userId="42fb2f6dfcc8d877" providerId="LiveId" clId="{5007A4F2-315D-4B0E-BC3F-D0CDDB32407B}" dt="2020-03-26T11:13:44.802" v="1798" actId="1036"/>
          <ac:spMkLst>
            <pc:docMk/>
            <pc:sldMk cId="3818168919" sldId="290"/>
            <ac:spMk id="27" creationId="{28A4DB5B-58B0-42C4-9C90-7964EAA7C3AD}"/>
          </ac:spMkLst>
        </pc:spChg>
        <pc:spChg chg="add mod">
          <ac:chgData name="Agustín Ruiz Martín" userId="42fb2f6dfcc8d877" providerId="LiveId" clId="{5007A4F2-315D-4B0E-BC3F-D0CDDB32407B}" dt="2020-03-26T11:13:44.802" v="1798" actId="1036"/>
          <ac:spMkLst>
            <pc:docMk/>
            <pc:sldMk cId="3818168919" sldId="290"/>
            <ac:spMk id="28" creationId="{177A966C-6BF3-44AE-BE19-D7029FE0FE35}"/>
          </ac:spMkLst>
        </pc:spChg>
        <pc:spChg chg="add mod">
          <ac:chgData name="Agustín Ruiz Martín" userId="42fb2f6dfcc8d877" providerId="LiveId" clId="{5007A4F2-315D-4B0E-BC3F-D0CDDB32407B}" dt="2020-03-26T11:13:44.802" v="1798" actId="1036"/>
          <ac:spMkLst>
            <pc:docMk/>
            <pc:sldMk cId="3818168919" sldId="290"/>
            <ac:spMk id="29" creationId="{4CBE369B-3CD8-4B58-B8BF-706F30FBBF7B}"/>
          </ac:spMkLst>
        </pc:spChg>
        <pc:spChg chg="add mod">
          <ac:chgData name="Agustín Ruiz Martín" userId="42fb2f6dfcc8d877" providerId="LiveId" clId="{5007A4F2-315D-4B0E-BC3F-D0CDDB32407B}" dt="2020-03-26T11:13:44.802" v="1798" actId="1036"/>
          <ac:spMkLst>
            <pc:docMk/>
            <pc:sldMk cId="3818168919" sldId="290"/>
            <ac:spMk id="30" creationId="{B4260402-F4F6-4A10-9D44-3CCBF6EFDBEC}"/>
          </ac:spMkLst>
        </pc:spChg>
        <pc:spChg chg="add mod">
          <ac:chgData name="Agustín Ruiz Martín" userId="42fb2f6dfcc8d877" providerId="LiveId" clId="{5007A4F2-315D-4B0E-BC3F-D0CDDB32407B}" dt="2020-03-26T11:13:44.802" v="1798" actId="1036"/>
          <ac:spMkLst>
            <pc:docMk/>
            <pc:sldMk cId="3818168919" sldId="290"/>
            <ac:spMk id="31" creationId="{1C3D4F40-F341-40E6-A34B-B630BED67556}"/>
          </ac:spMkLst>
        </pc:spChg>
        <pc:spChg chg="add mod">
          <ac:chgData name="Agustín Ruiz Martín" userId="42fb2f6dfcc8d877" providerId="LiveId" clId="{5007A4F2-315D-4B0E-BC3F-D0CDDB32407B}" dt="2020-03-26T11:13:44.802" v="1798" actId="1036"/>
          <ac:spMkLst>
            <pc:docMk/>
            <pc:sldMk cId="3818168919" sldId="290"/>
            <ac:spMk id="32" creationId="{21D0E5F0-3B17-45AF-8260-C8F54041E229}"/>
          </ac:spMkLst>
        </pc:spChg>
        <pc:spChg chg="add mod">
          <ac:chgData name="Agustín Ruiz Martín" userId="42fb2f6dfcc8d877" providerId="LiveId" clId="{5007A4F2-315D-4B0E-BC3F-D0CDDB32407B}" dt="2020-03-26T11:13:44.802" v="1798" actId="1036"/>
          <ac:spMkLst>
            <pc:docMk/>
            <pc:sldMk cId="3818168919" sldId="290"/>
            <ac:spMk id="33" creationId="{99D128A8-D458-443B-98A9-9374BD635E94}"/>
          </ac:spMkLst>
        </pc:spChg>
        <pc:spChg chg="add mod">
          <ac:chgData name="Agustín Ruiz Martín" userId="42fb2f6dfcc8d877" providerId="LiveId" clId="{5007A4F2-315D-4B0E-BC3F-D0CDDB32407B}" dt="2020-03-26T11:13:44.802" v="1798" actId="1036"/>
          <ac:spMkLst>
            <pc:docMk/>
            <pc:sldMk cId="3818168919" sldId="290"/>
            <ac:spMk id="34" creationId="{B0286987-5788-41F9-B816-EAA7A92B707D}"/>
          </ac:spMkLst>
        </pc:spChg>
        <pc:spChg chg="add mod">
          <ac:chgData name="Agustín Ruiz Martín" userId="42fb2f6dfcc8d877" providerId="LiveId" clId="{5007A4F2-315D-4B0E-BC3F-D0CDDB32407B}" dt="2020-03-26T11:13:44.802" v="1798" actId="1036"/>
          <ac:spMkLst>
            <pc:docMk/>
            <pc:sldMk cId="3818168919" sldId="290"/>
            <ac:spMk id="35" creationId="{D7F07BF7-52FE-470B-9778-020774846DFC}"/>
          </ac:spMkLst>
        </pc:spChg>
        <pc:spChg chg="add mod">
          <ac:chgData name="Agustín Ruiz Martín" userId="42fb2f6dfcc8d877" providerId="LiveId" clId="{5007A4F2-315D-4B0E-BC3F-D0CDDB32407B}" dt="2020-03-26T11:13:44.802" v="1798" actId="1036"/>
          <ac:spMkLst>
            <pc:docMk/>
            <pc:sldMk cId="3818168919" sldId="290"/>
            <ac:spMk id="36" creationId="{AEEF86CC-C84F-4093-8BA4-8E798684E88D}"/>
          </ac:spMkLst>
        </pc:spChg>
        <pc:spChg chg="add mod">
          <ac:chgData name="Agustín Ruiz Martín" userId="42fb2f6dfcc8d877" providerId="LiveId" clId="{5007A4F2-315D-4B0E-BC3F-D0CDDB32407B}" dt="2020-03-26T11:13:44.802" v="1798" actId="1036"/>
          <ac:spMkLst>
            <pc:docMk/>
            <pc:sldMk cId="3818168919" sldId="290"/>
            <ac:spMk id="37" creationId="{7B5FDDBD-2EB0-4233-B152-AA904CA21559}"/>
          </ac:spMkLst>
        </pc:spChg>
        <pc:spChg chg="add mod">
          <ac:chgData name="Agustín Ruiz Martín" userId="42fb2f6dfcc8d877" providerId="LiveId" clId="{5007A4F2-315D-4B0E-BC3F-D0CDDB32407B}" dt="2020-03-26T11:13:44.802" v="1798" actId="1036"/>
          <ac:spMkLst>
            <pc:docMk/>
            <pc:sldMk cId="3818168919" sldId="290"/>
            <ac:spMk id="38" creationId="{A2758BD0-415E-4C27-80A5-8764F563D03F}"/>
          </ac:spMkLst>
        </pc:spChg>
        <pc:spChg chg="add del">
          <ac:chgData name="Agustín Ruiz Martín" userId="42fb2f6dfcc8d877" providerId="LiveId" clId="{5007A4F2-315D-4B0E-BC3F-D0CDDB32407B}" dt="2020-03-26T11:16:21.378" v="1834" actId="478"/>
          <ac:spMkLst>
            <pc:docMk/>
            <pc:sldMk cId="3818168919" sldId="290"/>
            <ac:spMk id="56" creationId="{52BEE2AF-AC1F-4E05-BC15-073E9101066B}"/>
          </ac:spMkLst>
        </pc:spChg>
        <pc:spChg chg="add">
          <ac:chgData name="Agustín Ruiz Martín" userId="42fb2f6dfcc8d877" providerId="LiveId" clId="{5007A4F2-315D-4B0E-BC3F-D0CDDB32407B}" dt="2020-03-26T11:16:22.455" v="1835"/>
          <ac:spMkLst>
            <pc:docMk/>
            <pc:sldMk cId="3818168919" sldId="290"/>
            <ac:spMk id="57" creationId="{6FD57E74-45C9-44AD-9886-DBAA847F8E2E}"/>
          </ac:spMkLst>
        </pc:spChg>
        <pc:grpChg chg="add del mod">
          <ac:chgData name="Agustín Ruiz Martín" userId="42fb2f6dfcc8d877" providerId="LiveId" clId="{5007A4F2-315D-4B0E-BC3F-D0CDDB32407B}" dt="2020-03-26T10:34:04.075" v="1144"/>
          <ac:grpSpMkLst>
            <pc:docMk/>
            <pc:sldMk cId="3818168919" sldId="290"/>
            <ac:grpSpMk id="40" creationId="{7CDB8CE3-C6AD-4A4D-9907-0075BE81D5E7}"/>
          </ac:grpSpMkLst>
        </pc:grpChg>
        <pc:grpChg chg="add del mod">
          <ac:chgData name="Agustín Ruiz Martín" userId="42fb2f6dfcc8d877" providerId="LiveId" clId="{5007A4F2-315D-4B0E-BC3F-D0CDDB32407B}" dt="2020-03-26T10:34:04.075" v="1144"/>
          <ac:grpSpMkLst>
            <pc:docMk/>
            <pc:sldMk cId="3818168919" sldId="290"/>
            <ac:grpSpMk id="44" creationId="{64E138E7-27FD-4FA9-9AC7-3CADAB6E5859}"/>
          </ac:grpSpMkLst>
        </pc:grpChg>
        <pc:picChg chg="add del mod">
          <ac:chgData name="Agustín Ruiz Martín" userId="42fb2f6dfcc8d877" providerId="LiveId" clId="{5007A4F2-315D-4B0E-BC3F-D0CDDB32407B}" dt="2020-03-26T10:34:04.075" v="1144"/>
          <ac:picMkLst>
            <pc:docMk/>
            <pc:sldMk cId="3818168919" sldId="290"/>
            <ac:picMk id="39" creationId="{CED122ED-D38D-4F39-8667-F68E0FB28686}"/>
          </ac:picMkLst>
        </pc:picChg>
      </pc:sldChg>
      <pc:sldChg chg="del">
        <pc:chgData name="Agustín Ruiz Martín" userId="42fb2f6dfcc8d877" providerId="LiveId" clId="{5007A4F2-315D-4B0E-BC3F-D0CDDB32407B}" dt="2020-03-26T10:07:40.377" v="702" actId="2696"/>
        <pc:sldMkLst>
          <pc:docMk/>
          <pc:sldMk cId="2061351431" sldId="291"/>
        </pc:sldMkLst>
      </pc:sldChg>
      <pc:sldChg chg="addSp delSp modSp add delAnim modAnim">
        <pc:chgData name="Agustín Ruiz Martín" userId="42fb2f6dfcc8d877" providerId="LiveId" clId="{5007A4F2-315D-4B0E-BC3F-D0CDDB32407B}" dt="2020-03-26T11:16:28.611" v="1837"/>
        <pc:sldMkLst>
          <pc:docMk/>
          <pc:sldMk cId="2419045625" sldId="291"/>
        </pc:sldMkLst>
        <pc:spChg chg="del mod">
          <ac:chgData name="Agustín Ruiz Martín" userId="42fb2f6dfcc8d877" providerId="LiveId" clId="{5007A4F2-315D-4B0E-BC3F-D0CDDB32407B}" dt="2020-03-26T10:46:08.735" v="1443" actId="478"/>
          <ac:spMkLst>
            <pc:docMk/>
            <pc:sldMk cId="2419045625" sldId="291"/>
            <ac:spMk id="15" creationId="{C4AEF607-9B37-42F6-B40B-42A4FD4AF215}"/>
          </ac:spMkLst>
        </pc:spChg>
        <pc:spChg chg="del">
          <ac:chgData name="Agustín Ruiz Martín" userId="42fb2f6dfcc8d877" providerId="LiveId" clId="{5007A4F2-315D-4B0E-BC3F-D0CDDB32407B}" dt="2020-03-26T11:00:08.012" v="1677" actId="478"/>
          <ac:spMkLst>
            <pc:docMk/>
            <pc:sldMk cId="2419045625" sldId="291"/>
            <ac:spMk id="16" creationId="{F3113336-B8E7-4437-BCDB-0A41C522594A}"/>
          </ac:spMkLst>
        </pc:spChg>
        <pc:spChg chg="del">
          <ac:chgData name="Agustín Ruiz Martín" userId="42fb2f6dfcc8d877" providerId="LiveId" clId="{5007A4F2-315D-4B0E-BC3F-D0CDDB32407B}" dt="2020-03-26T10:44:38.280" v="1441" actId="478"/>
          <ac:spMkLst>
            <pc:docMk/>
            <pc:sldMk cId="2419045625" sldId="291"/>
            <ac:spMk id="18" creationId="{E9F39C31-699D-46E6-9B08-DE87D0746F0F}"/>
          </ac:spMkLst>
        </pc:spChg>
        <pc:spChg chg="del">
          <ac:chgData name="Agustín Ruiz Martín" userId="42fb2f6dfcc8d877" providerId="LiveId" clId="{5007A4F2-315D-4B0E-BC3F-D0CDDB32407B}" dt="2020-03-26T10:44:38.280" v="1441" actId="478"/>
          <ac:spMkLst>
            <pc:docMk/>
            <pc:sldMk cId="2419045625" sldId="291"/>
            <ac:spMk id="19" creationId="{C84473D2-06C8-4B0E-B23A-9EB6A4158578}"/>
          </ac:spMkLst>
        </pc:spChg>
        <pc:spChg chg="del">
          <ac:chgData name="Agustín Ruiz Martín" userId="42fb2f6dfcc8d877" providerId="LiveId" clId="{5007A4F2-315D-4B0E-BC3F-D0CDDB32407B}" dt="2020-03-26T10:44:38.280" v="1441" actId="478"/>
          <ac:spMkLst>
            <pc:docMk/>
            <pc:sldMk cId="2419045625" sldId="291"/>
            <ac:spMk id="20" creationId="{00481236-8571-4A73-80C9-8BD69EB2A712}"/>
          </ac:spMkLst>
        </pc:spChg>
        <pc:spChg chg="del">
          <ac:chgData name="Agustín Ruiz Martín" userId="42fb2f6dfcc8d877" providerId="LiveId" clId="{5007A4F2-315D-4B0E-BC3F-D0CDDB32407B}" dt="2020-03-26T10:44:38.280" v="1441" actId="478"/>
          <ac:spMkLst>
            <pc:docMk/>
            <pc:sldMk cId="2419045625" sldId="291"/>
            <ac:spMk id="21" creationId="{2031F0F5-F358-4C88-AD24-630E4C388DCA}"/>
          </ac:spMkLst>
        </pc:spChg>
        <pc:spChg chg="del">
          <ac:chgData name="Agustín Ruiz Martín" userId="42fb2f6dfcc8d877" providerId="LiveId" clId="{5007A4F2-315D-4B0E-BC3F-D0CDDB32407B}" dt="2020-03-26T10:44:38.280" v="1441" actId="478"/>
          <ac:spMkLst>
            <pc:docMk/>
            <pc:sldMk cId="2419045625" sldId="291"/>
            <ac:spMk id="22" creationId="{DC918224-05E4-458C-A3BF-88597AB8C829}"/>
          </ac:spMkLst>
        </pc:spChg>
        <pc:spChg chg="del">
          <ac:chgData name="Agustín Ruiz Martín" userId="42fb2f6dfcc8d877" providerId="LiveId" clId="{5007A4F2-315D-4B0E-BC3F-D0CDDB32407B}" dt="2020-03-26T10:44:38.280" v="1441" actId="478"/>
          <ac:spMkLst>
            <pc:docMk/>
            <pc:sldMk cId="2419045625" sldId="291"/>
            <ac:spMk id="23" creationId="{8653E73B-8B59-42D2-BAAC-93DFE09AA5FD}"/>
          </ac:spMkLst>
        </pc:spChg>
        <pc:spChg chg="del">
          <ac:chgData name="Agustín Ruiz Martín" userId="42fb2f6dfcc8d877" providerId="LiveId" clId="{5007A4F2-315D-4B0E-BC3F-D0CDDB32407B}" dt="2020-03-26T10:44:38.280" v="1441" actId="478"/>
          <ac:spMkLst>
            <pc:docMk/>
            <pc:sldMk cId="2419045625" sldId="291"/>
            <ac:spMk id="24" creationId="{BC816CF6-9736-4673-866E-A01444655EF3}"/>
          </ac:spMkLst>
        </pc:spChg>
        <pc:spChg chg="del">
          <ac:chgData name="Agustín Ruiz Martín" userId="42fb2f6dfcc8d877" providerId="LiveId" clId="{5007A4F2-315D-4B0E-BC3F-D0CDDB32407B}" dt="2020-03-26T10:44:38.280" v="1441" actId="478"/>
          <ac:spMkLst>
            <pc:docMk/>
            <pc:sldMk cId="2419045625" sldId="291"/>
            <ac:spMk id="25" creationId="{EEF67A3E-F180-4089-B898-789D095C17D8}"/>
          </ac:spMkLst>
        </pc:spChg>
        <pc:spChg chg="del">
          <ac:chgData name="Agustín Ruiz Martín" userId="42fb2f6dfcc8d877" providerId="LiveId" clId="{5007A4F2-315D-4B0E-BC3F-D0CDDB32407B}" dt="2020-03-26T10:35:50.358" v="1147" actId="478"/>
          <ac:spMkLst>
            <pc:docMk/>
            <pc:sldMk cId="2419045625" sldId="291"/>
            <ac:spMk id="26" creationId="{29C9A6FA-D31F-4335-8F25-E8AB138C0C11}"/>
          </ac:spMkLst>
        </pc:spChg>
        <pc:spChg chg="del">
          <ac:chgData name="Agustín Ruiz Martín" userId="42fb2f6dfcc8d877" providerId="LiveId" clId="{5007A4F2-315D-4B0E-BC3F-D0CDDB32407B}" dt="2020-03-26T10:44:38.280" v="1441" actId="478"/>
          <ac:spMkLst>
            <pc:docMk/>
            <pc:sldMk cId="2419045625" sldId="291"/>
            <ac:spMk id="27" creationId="{28A4DB5B-58B0-42C4-9C90-7964EAA7C3AD}"/>
          </ac:spMkLst>
        </pc:spChg>
        <pc:spChg chg="del">
          <ac:chgData name="Agustín Ruiz Martín" userId="42fb2f6dfcc8d877" providerId="LiveId" clId="{5007A4F2-315D-4B0E-BC3F-D0CDDB32407B}" dt="2020-03-26T10:44:38.280" v="1441" actId="478"/>
          <ac:spMkLst>
            <pc:docMk/>
            <pc:sldMk cId="2419045625" sldId="291"/>
            <ac:spMk id="28" creationId="{177A966C-6BF3-44AE-BE19-D7029FE0FE35}"/>
          </ac:spMkLst>
        </pc:spChg>
        <pc:spChg chg="del">
          <ac:chgData name="Agustín Ruiz Martín" userId="42fb2f6dfcc8d877" providerId="LiveId" clId="{5007A4F2-315D-4B0E-BC3F-D0CDDB32407B}" dt="2020-03-26T10:44:38.280" v="1441" actId="478"/>
          <ac:spMkLst>
            <pc:docMk/>
            <pc:sldMk cId="2419045625" sldId="291"/>
            <ac:spMk id="29" creationId="{4CBE369B-3CD8-4B58-B8BF-706F30FBBF7B}"/>
          </ac:spMkLst>
        </pc:spChg>
        <pc:spChg chg="del">
          <ac:chgData name="Agustín Ruiz Martín" userId="42fb2f6dfcc8d877" providerId="LiveId" clId="{5007A4F2-315D-4B0E-BC3F-D0CDDB32407B}" dt="2020-03-26T10:44:38.280" v="1441" actId="478"/>
          <ac:spMkLst>
            <pc:docMk/>
            <pc:sldMk cId="2419045625" sldId="291"/>
            <ac:spMk id="30" creationId="{B4260402-F4F6-4A10-9D44-3CCBF6EFDBEC}"/>
          </ac:spMkLst>
        </pc:spChg>
        <pc:spChg chg="del">
          <ac:chgData name="Agustín Ruiz Martín" userId="42fb2f6dfcc8d877" providerId="LiveId" clId="{5007A4F2-315D-4B0E-BC3F-D0CDDB32407B}" dt="2020-03-26T10:44:38.280" v="1441" actId="478"/>
          <ac:spMkLst>
            <pc:docMk/>
            <pc:sldMk cId="2419045625" sldId="291"/>
            <ac:spMk id="31" creationId="{1C3D4F40-F341-40E6-A34B-B630BED67556}"/>
          </ac:spMkLst>
        </pc:spChg>
        <pc:spChg chg="del">
          <ac:chgData name="Agustín Ruiz Martín" userId="42fb2f6dfcc8d877" providerId="LiveId" clId="{5007A4F2-315D-4B0E-BC3F-D0CDDB32407B}" dt="2020-03-26T10:44:38.280" v="1441" actId="478"/>
          <ac:spMkLst>
            <pc:docMk/>
            <pc:sldMk cId="2419045625" sldId="291"/>
            <ac:spMk id="32" creationId="{21D0E5F0-3B17-45AF-8260-C8F54041E229}"/>
          </ac:spMkLst>
        </pc:spChg>
        <pc:spChg chg="del">
          <ac:chgData name="Agustín Ruiz Martín" userId="42fb2f6dfcc8d877" providerId="LiveId" clId="{5007A4F2-315D-4B0E-BC3F-D0CDDB32407B}" dt="2020-03-26T10:44:38.280" v="1441" actId="478"/>
          <ac:spMkLst>
            <pc:docMk/>
            <pc:sldMk cId="2419045625" sldId="291"/>
            <ac:spMk id="33" creationId="{99D128A8-D458-443B-98A9-9374BD635E94}"/>
          </ac:spMkLst>
        </pc:spChg>
        <pc:spChg chg="del">
          <ac:chgData name="Agustín Ruiz Martín" userId="42fb2f6dfcc8d877" providerId="LiveId" clId="{5007A4F2-315D-4B0E-BC3F-D0CDDB32407B}" dt="2020-03-26T10:44:38.280" v="1441" actId="478"/>
          <ac:spMkLst>
            <pc:docMk/>
            <pc:sldMk cId="2419045625" sldId="291"/>
            <ac:spMk id="34" creationId="{B0286987-5788-41F9-B816-EAA7A92B707D}"/>
          </ac:spMkLst>
        </pc:spChg>
        <pc:spChg chg="del">
          <ac:chgData name="Agustín Ruiz Martín" userId="42fb2f6dfcc8d877" providerId="LiveId" clId="{5007A4F2-315D-4B0E-BC3F-D0CDDB32407B}" dt="2020-03-26T10:44:38.280" v="1441" actId="478"/>
          <ac:spMkLst>
            <pc:docMk/>
            <pc:sldMk cId="2419045625" sldId="291"/>
            <ac:spMk id="35" creationId="{D7F07BF7-52FE-470B-9778-020774846DFC}"/>
          </ac:spMkLst>
        </pc:spChg>
        <pc:spChg chg="del">
          <ac:chgData name="Agustín Ruiz Martín" userId="42fb2f6dfcc8d877" providerId="LiveId" clId="{5007A4F2-315D-4B0E-BC3F-D0CDDB32407B}" dt="2020-03-26T10:44:38.280" v="1441" actId="478"/>
          <ac:spMkLst>
            <pc:docMk/>
            <pc:sldMk cId="2419045625" sldId="291"/>
            <ac:spMk id="36" creationId="{AEEF86CC-C84F-4093-8BA4-8E798684E88D}"/>
          </ac:spMkLst>
        </pc:spChg>
        <pc:spChg chg="del">
          <ac:chgData name="Agustín Ruiz Martín" userId="42fb2f6dfcc8d877" providerId="LiveId" clId="{5007A4F2-315D-4B0E-BC3F-D0CDDB32407B}" dt="2020-03-26T10:44:38.280" v="1441" actId="478"/>
          <ac:spMkLst>
            <pc:docMk/>
            <pc:sldMk cId="2419045625" sldId="291"/>
            <ac:spMk id="37" creationId="{7B5FDDBD-2EB0-4233-B152-AA904CA21559}"/>
          </ac:spMkLst>
        </pc:spChg>
        <pc:spChg chg="del">
          <ac:chgData name="Agustín Ruiz Martín" userId="42fb2f6dfcc8d877" providerId="LiveId" clId="{5007A4F2-315D-4B0E-BC3F-D0CDDB32407B}" dt="2020-03-26T10:44:38.280" v="1441" actId="478"/>
          <ac:spMkLst>
            <pc:docMk/>
            <pc:sldMk cId="2419045625" sldId="291"/>
            <ac:spMk id="38" creationId="{A2758BD0-415E-4C27-80A5-8764F563D03F}"/>
          </ac:spMkLst>
        </pc:spChg>
        <pc:spChg chg="add mod">
          <ac:chgData name="Agustín Ruiz Martín" userId="42fb2f6dfcc8d877" providerId="LiveId" clId="{5007A4F2-315D-4B0E-BC3F-D0CDDB32407B}" dt="2020-03-26T10:48:50.182" v="1551" actId="1035"/>
          <ac:spMkLst>
            <pc:docMk/>
            <pc:sldMk cId="2419045625" sldId="291"/>
            <ac:spMk id="39" creationId="{E4C6E70D-D27B-439E-A15A-3BEA0D6465B9}"/>
          </ac:spMkLst>
        </pc:spChg>
        <pc:spChg chg="add mod">
          <ac:chgData name="Agustín Ruiz Martín" userId="42fb2f6dfcc8d877" providerId="LiveId" clId="{5007A4F2-315D-4B0E-BC3F-D0CDDB32407B}" dt="2020-03-26T11:12:24.719" v="1788" actId="1035"/>
          <ac:spMkLst>
            <pc:docMk/>
            <pc:sldMk cId="2419045625" sldId="291"/>
            <ac:spMk id="40" creationId="{74AEF13E-A061-4717-ACE9-525D9E466FB2}"/>
          </ac:spMkLst>
        </pc:spChg>
        <pc:spChg chg="mod">
          <ac:chgData name="Agustín Ruiz Martín" userId="42fb2f6dfcc8d877" providerId="LiveId" clId="{5007A4F2-315D-4B0E-BC3F-D0CDDB32407B}" dt="2020-03-26T10:57:19.231" v="1646" actId="1036"/>
          <ac:spMkLst>
            <pc:docMk/>
            <pc:sldMk cId="2419045625" sldId="291"/>
            <ac:spMk id="43" creationId="{8BA802A0-F919-4021-8D81-C6C88F166C50}"/>
          </ac:spMkLst>
        </pc:spChg>
        <pc:spChg chg="mod">
          <ac:chgData name="Agustín Ruiz Martín" userId="42fb2f6dfcc8d877" providerId="LiveId" clId="{5007A4F2-315D-4B0E-BC3F-D0CDDB32407B}" dt="2020-03-26T10:50:55.167" v="1596" actId="1076"/>
          <ac:spMkLst>
            <pc:docMk/>
            <pc:sldMk cId="2419045625" sldId="291"/>
            <ac:spMk id="44" creationId="{615DEAE4-EEB5-4C52-83D9-341DD0227919}"/>
          </ac:spMkLst>
        </pc:spChg>
        <pc:spChg chg="mod">
          <ac:chgData name="Agustín Ruiz Martín" userId="42fb2f6dfcc8d877" providerId="LiveId" clId="{5007A4F2-315D-4B0E-BC3F-D0CDDB32407B}" dt="2020-03-26T10:57:26.995" v="1651" actId="1036"/>
          <ac:spMkLst>
            <pc:docMk/>
            <pc:sldMk cId="2419045625" sldId="291"/>
            <ac:spMk id="45" creationId="{F000250B-8930-429B-B497-8FF9D68589CE}"/>
          </ac:spMkLst>
        </pc:spChg>
        <pc:spChg chg="mod">
          <ac:chgData name="Agustín Ruiz Martín" userId="42fb2f6dfcc8d877" providerId="LiveId" clId="{5007A4F2-315D-4B0E-BC3F-D0CDDB32407B}" dt="2020-03-26T10:53:21.571" v="1634" actId="14100"/>
          <ac:spMkLst>
            <pc:docMk/>
            <pc:sldMk cId="2419045625" sldId="291"/>
            <ac:spMk id="74" creationId="{3B35A2CC-7485-435C-BA6C-23212F460082}"/>
          </ac:spMkLst>
        </pc:spChg>
        <pc:spChg chg="del mod">
          <ac:chgData name="Agustín Ruiz Martín" userId="42fb2f6dfcc8d877" providerId="LiveId" clId="{5007A4F2-315D-4B0E-BC3F-D0CDDB32407B}" dt="2020-03-26T10:53:26.455" v="1635" actId="478"/>
          <ac:spMkLst>
            <pc:docMk/>
            <pc:sldMk cId="2419045625" sldId="291"/>
            <ac:spMk id="75" creationId="{211465B3-EAD2-4144-9C0A-8CD5A596E1D0}"/>
          </ac:spMkLst>
        </pc:spChg>
        <pc:spChg chg="mod">
          <ac:chgData name="Agustín Ruiz Martín" userId="42fb2f6dfcc8d877" providerId="LiveId" clId="{5007A4F2-315D-4B0E-BC3F-D0CDDB32407B}" dt="2020-03-26T10:53:32.828" v="1636" actId="14100"/>
          <ac:spMkLst>
            <pc:docMk/>
            <pc:sldMk cId="2419045625" sldId="291"/>
            <ac:spMk id="77" creationId="{7979AD82-2D6B-4239-8333-CCB5205F4452}"/>
          </ac:spMkLst>
        </pc:spChg>
        <pc:spChg chg="mod">
          <ac:chgData name="Agustín Ruiz Martín" userId="42fb2f6dfcc8d877" providerId="LiveId" clId="{5007A4F2-315D-4B0E-BC3F-D0CDDB32407B}" dt="2020-03-26T10:57:46.365" v="1657" actId="1035"/>
          <ac:spMkLst>
            <pc:docMk/>
            <pc:sldMk cId="2419045625" sldId="291"/>
            <ac:spMk id="78" creationId="{CF2CABFF-17FD-4171-8DF5-D013F10F7CAC}"/>
          </ac:spMkLst>
        </pc:spChg>
        <pc:spChg chg="add mod">
          <ac:chgData name="Agustín Ruiz Martín" userId="42fb2f6dfcc8d877" providerId="LiveId" clId="{5007A4F2-315D-4B0E-BC3F-D0CDDB32407B}" dt="2020-03-26T10:52:55.518" v="1630" actId="1035"/>
          <ac:spMkLst>
            <pc:docMk/>
            <pc:sldMk cId="2419045625" sldId="291"/>
            <ac:spMk id="95" creationId="{B4FC6B90-1992-4EDA-8633-833B04E32C32}"/>
          </ac:spMkLst>
        </pc:spChg>
        <pc:spChg chg="add mod">
          <ac:chgData name="Agustín Ruiz Martín" userId="42fb2f6dfcc8d877" providerId="LiveId" clId="{5007A4F2-315D-4B0E-BC3F-D0CDDB32407B}" dt="2020-03-26T10:52:55.518" v="1630" actId="1035"/>
          <ac:spMkLst>
            <pc:docMk/>
            <pc:sldMk cId="2419045625" sldId="291"/>
            <ac:spMk id="96" creationId="{64A3E759-B0A7-4660-9F36-CF8E3DEEDA5E}"/>
          </ac:spMkLst>
        </pc:spChg>
        <pc:spChg chg="add mod">
          <ac:chgData name="Agustín Ruiz Martín" userId="42fb2f6dfcc8d877" providerId="LiveId" clId="{5007A4F2-315D-4B0E-BC3F-D0CDDB32407B}" dt="2020-03-26T10:52:55.518" v="1630" actId="1035"/>
          <ac:spMkLst>
            <pc:docMk/>
            <pc:sldMk cId="2419045625" sldId="291"/>
            <ac:spMk id="97" creationId="{3C8F3B94-F811-47CA-A48C-72D58A31B319}"/>
          </ac:spMkLst>
        </pc:spChg>
        <pc:spChg chg="add mod">
          <ac:chgData name="Agustín Ruiz Martín" userId="42fb2f6dfcc8d877" providerId="LiveId" clId="{5007A4F2-315D-4B0E-BC3F-D0CDDB32407B}" dt="2020-03-26T10:58:58.745" v="1668" actId="1035"/>
          <ac:spMkLst>
            <pc:docMk/>
            <pc:sldMk cId="2419045625" sldId="291"/>
            <ac:spMk id="98" creationId="{36C545B3-2E08-4861-B1B2-DC33DC3A8D9E}"/>
          </ac:spMkLst>
        </pc:spChg>
        <pc:spChg chg="add mod">
          <ac:chgData name="Agustín Ruiz Martín" userId="42fb2f6dfcc8d877" providerId="LiveId" clId="{5007A4F2-315D-4B0E-BC3F-D0CDDB32407B}" dt="2020-03-26T10:58:46.326" v="1661" actId="14861"/>
          <ac:spMkLst>
            <pc:docMk/>
            <pc:sldMk cId="2419045625" sldId="291"/>
            <ac:spMk id="99" creationId="{685ED752-8976-4836-B184-C83D07D5956F}"/>
          </ac:spMkLst>
        </pc:spChg>
        <pc:spChg chg="add mod">
          <ac:chgData name="Agustín Ruiz Martín" userId="42fb2f6dfcc8d877" providerId="LiveId" clId="{5007A4F2-315D-4B0E-BC3F-D0CDDB32407B}" dt="2020-03-26T10:52:55.518" v="1630" actId="1035"/>
          <ac:spMkLst>
            <pc:docMk/>
            <pc:sldMk cId="2419045625" sldId="291"/>
            <ac:spMk id="100" creationId="{2082DA4E-270E-4EA9-B6A2-5E2839AF2A6A}"/>
          </ac:spMkLst>
        </pc:spChg>
        <pc:spChg chg="add mod">
          <ac:chgData name="Agustín Ruiz Martín" userId="42fb2f6dfcc8d877" providerId="LiveId" clId="{5007A4F2-315D-4B0E-BC3F-D0CDDB32407B}" dt="2020-03-26T10:52:55.518" v="1630" actId="1035"/>
          <ac:spMkLst>
            <pc:docMk/>
            <pc:sldMk cId="2419045625" sldId="291"/>
            <ac:spMk id="101" creationId="{09F091C7-BB0C-40FD-8A3E-5A3830592C7D}"/>
          </ac:spMkLst>
        </pc:spChg>
        <pc:spChg chg="add mod">
          <ac:chgData name="Agustín Ruiz Martín" userId="42fb2f6dfcc8d877" providerId="LiveId" clId="{5007A4F2-315D-4B0E-BC3F-D0CDDB32407B}" dt="2020-03-26T10:52:55.518" v="1630" actId="1035"/>
          <ac:spMkLst>
            <pc:docMk/>
            <pc:sldMk cId="2419045625" sldId="291"/>
            <ac:spMk id="102" creationId="{2231BD96-154F-446A-A0DE-101DA7311C2F}"/>
          </ac:spMkLst>
        </pc:spChg>
        <pc:spChg chg="add mod">
          <ac:chgData name="Agustín Ruiz Martín" userId="42fb2f6dfcc8d877" providerId="LiveId" clId="{5007A4F2-315D-4B0E-BC3F-D0CDDB32407B}" dt="2020-03-26T10:52:55.518" v="1630" actId="1035"/>
          <ac:spMkLst>
            <pc:docMk/>
            <pc:sldMk cId="2419045625" sldId="291"/>
            <ac:spMk id="103" creationId="{1AC7D3E3-BC64-4A42-8D67-038EEAFBA792}"/>
          </ac:spMkLst>
        </pc:spChg>
        <pc:spChg chg="add mod">
          <ac:chgData name="Agustín Ruiz Martín" userId="42fb2f6dfcc8d877" providerId="LiveId" clId="{5007A4F2-315D-4B0E-BC3F-D0CDDB32407B}" dt="2020-03-26T10:52:55.518" v="1630" actId="1035"/>
          <ac:spMkLst>
            <pc:docMk/>
            <pc:sldMk cId="2419045625" sldId="291"/>
            <ac:spMk id="104" creationId="{097F68A0-80D1-42BE-8B2B-DCEB36C7D3EC}"/>
          </ac:spMkLst>
        </pc:spChg>
        <pc:spChg chg="add mod">
          <ac:chgData name="Agustín Ruiz Martín" userId="42fb2f6dfcc8d877" providerId="LiveId" clId="{5007A4F2-315D-4B0E-BC3F-D0CDDB32407B}" dt="2020-03-26T10:52:55.518" v="1630" actId="1035"/>
          <ac:spMkLst>
            <pc:docMk/>
            <pc:sldMk cId="2419045625" sldId="291"/>
            <ac:spMk id="105" creationId="{B7F98D3A-61FE-4724-8C4E-30A025CF7D57}"/>
          </ac:spMkLst>
        </pc:spChg>
        <pc:spChg chg="add mod">
          <ac:chgData name="Agustín Ruiz Martín" userId="42fb2f6dfcc8d877" providerId="LiveId" clId="{5007A4F2-315D-4B0E-BC3F-D0CDDB32407B}" dt="2020-03-26T10:52:55.518" v="1630" actId="1035"/>
          <ac:spMkLst>
            <pc:docMk/>
            <pc:sldMk cId="2419045625" sldId="291"/>
            <ac:spMk id="106" creationId="{3D56FAF6-ED01-4C2E-AB11-371AB16F869F}"/>
          </ac:spMkLst>
        </pc:spChg>
        <pc:spChg chg="add mod">
          <ac:chgData name="Agustín Ruiz Martín" userId="42fb2f6dfcc8d877" providerId="LiveId" clId="{5007A4F2-315D-4B0E-BC3F-D0CDDB32407B}" dt="2020-03-26T10:52:55.518" v="1630" actId="1035"/>
          <ac:spMkLst>
            <pc:docMk/>
            <pc:sldMk cId="2419045625" sldId="291"/>
            <ac:spMk id="107" creationId="{62599681-5C27-4A0B-9B12-7B802CA2E2DF}"/>
          </ac:spMkLst>
        </pc:spChg>
        <pc:spChg chg="add mod">
          <ac:chgData name="Agustín Ruiz Martín" userId="42fb2f6dfcc8d877" providerId="LiveId" clId="{5007A4F2-315D-4B0E-BC3F-D0CDDB32407B}" dt="2020-03-26T10:52:55.518" v="1630" actId="1035"/>
          <ac:spMkLst>
            <pc:docMk/>
            <pc:sldMk cId="2419045625" sldId="291"/>
            <ac:spMk id="108" creationId="{ACF2BA99-44B0-4A91-9039-214317332884}"/>
          </ac:spMkLst>
        </pc:spChg>
        <pc:spChg chg="add mod">
          <ac:chgData name="Agustín Ruiz Martín" userId="42fb2f6dfcc8d877" providerId="LiveId" clId="{5007A4F2-315D-4B0E-BC3F-D0CDDB32407B}" dt="2020-03-26T10:52:55.518" v="1630" actId="1035"/>
          <ac:spMkLst>
            <pc:docMk/>
            <pc:sldMk cId="2419045625" sldId="291"/>
            <ac:spMk id="109" creationId="{801D087E-CE6C-402F-8BB4-0B59FF7911D2}"/>
          </ac:spMkLst>
        </pc:spChg>
        <pc:spChg chg="add mod">
          <ac:chgData name="Agustín Ruiz Martín" userId="42fb2f6dfcc8d877" providerId="LiveId" clId="{5007A4F2-315D-4B0E-BC3F-D0CDDB32407B}" dt="2020-03-26T10:52:55.518" v="1630" actId="1035"/>
          <ac:spMkLst>
            <pc:docMk/>
            <pc:sldMk cId="2419045625" sldId="291"/>
            <ac:spMk id="110" creationId="{0F713229-30ED-473A-ADBD-D58EDDF9B36A}"/>
          </ac:spMkLst>
        </pc:spChg>
        <pc:spChg chg="add mod">
          <ac:chgData name="Agustín Ruiz Martín" userId="42fb2f6dfcc8d877" providerId="LiveId" clId="{5007A4F2-315D-4B0E-BC3F-D0CDDB32407B}" dt="2020-03-26T10:52:55.518" v="1630" actId="1035"/>
          <ac:spMkLst>
            <pc:docMk/>
            <pc:sldMk cId="2419045625" sldId="291"/>
            <ac:spMk id="111" creationId="{A928D58D-387D-48CA-836A-A3B4107E880F}"/>
          </ac:spMkLst>
        </pc:spChg>
        <pc:spChg chg="add mod">
          <ac:chgData name="Agustín Ruiz Martín" userId="42fb2f6dfcc8d877" providerId="LiveId" clId="{5007A4F2-315D-4B0E-BC3F-D0CDDB32407B}" dt="2020-03-26T10:52:55.518" v="1630" actId="1035"/>
          <ac:spMkLst>
            <pc:docMk/>
            <pc:sldMk cId="2419045625" sldId="291"/>
            <ac:spMk id="112" creationId="{2F13B249-A52A-483D-9147-00B6188D10DD}"/>
          </ac:spMkLst>
        </pc:spChg>
        <pc:spChg chg="add mod">
          <ac:chgData name="Agustín Ruiz Martín" userId="42fb2f6dfcc8d877" providerId="LiveId" clId="{5007A4F2-315D-4B0E-BC3F-D0CDDB32407B}" dt="2020-03-26T10:52:55.518" v="1630" actId="1035"/>
          <ac:spMkLst>
            <pc:docMk/>
            <pc:sldMk cId="2419045625" sldId="291"/>
            <ac:spMk id="113" creationId="{BDE75FB2-A775-497C-A215-33094027A674}"/>
          </ac:spMkLst>
        </pc:spChg>
        <pc:spChg chg="add mod">
          <ac:chgData name="Agustín Ruiz Martín" userId="42fb2f6dfcc8d877" providerId="LiveId" clId="{5007A4F2-315D-4B0E-BC3F-D0CDDB32407B}" dt="2020-03-26T10:52:55.518" v="1630" actId="1035"/>
          <ac:spMkLst>
            <pc:docMk/>
            <pc:sldMk cId="2419045625" sldId="291"/>
            <ac:spMk id="114" creationId="{709A61D4-9D08-4B21-8EB9-B05E817B20B5}"/>
          </ac:spMkLst>
        </pc:spChg>
        <pc:spChg chg="add mod">
          <ac:chgData name="Agustín Ruiz Martín" userId="42fb2f6dfcc8d877" providerId="LiveId" clId="{5007A4F2-315D-4B0E-BC3F-D0CDDB32407B}" dt="2020-03-26T10:52:55.518" v="1630" actId="1035"/>
          <ac:spMkLst>
            <pc:docMk/>
            <pc:sldMk cId="2419045625" sldId="291"/>
            <ac:spMk id="116" creationId="{AAC8A6A9-B7DC-48EC-B81E-5E49ABC0D8DA}"/>
          </ac:spMkLst>
        </pc:spChg>
        <pc:spChg chg="add del">
          <ac:chgData name="Agustín Ruiz Martín" userId="42fb2f6dfcc8d877" providerId="LiveId" clId="{5007A4F2-315D-4B0E-BC3F-D0CDDB32407B}" dt="2020-03-26T11:16:27.549" v="1836" actId="478"/>
          <ac:spMkLst>
            <pc:docMk/>
            <pc:sldMk cId="2419045625" sldId="291"/>
            <ac:spMk id="117" creationId="{249C038D-04C2-430F-A0AC-3E80826612D2}"/>
          </ac:spMkLst>
        </pc:spChg>
        <pc:spChg chg="add">
          <ac:chgData name="Agustín Ruiz Martín" userId="42fb2f6dfcc8d877" providerId="LiveId" clId="{5007A4F2-315D-4B0E-BC3F-D0CDDB32407B}" dt="2020-03-26T11:16:28.611" v="1837"/>
          <ac:spMkLst>
            <pc:docMk/>
            <pc:sldMk cId="2419045625" sldId="291"/>
            <ac:spMk id="118" creationId="{41ADE799-0871-49B4-905F-867A968CFBCF}"/>
          </ac:spMkLst>
        </pc:spChg>
        <pc:grpChg chg="add mod">
          <ac:chgData name="Agustín Ruiz Martín" userId="42fb2f6dfcc8d877" providerId="LiveId" clId="{5007A4F2-315D-4B0E-BC3F-D0CDDB32407B}" dt="2020-03-26T10:53:03.282" v="1633" actId="1036"/>
          <ac:grpSpMkLst>
            <pc:docMk/>
            <pc:sldMk cId="2419045625" sldId="291"/>
            <ac:grpSpMk id="41" creationId="{F58A43CC-7D51-44E7-858C-BCA2F1BC8CA2}"/>
          </ac:grpSpMkLst>
        </pc:grpChg>
        <pc:grpChg chg="mod">
          <ac:chgData name="Agustín Ruiz Martín" userId="42fb2f6dfcc8d877" providerId="LiveId" clId="{5007A4F2-315D-4B0E-BC3F-D0CDDB32407B}" dt="2020-03-26T10:53:03.282" v="1633" actId="1036"/>
          <ac:grpSpMkLst>
            <pc:docMk/>
            <pc:sldMk cId="2419045625" sldId="291"/>
            <ac:grpSpMk id="46" creationId="{FFEC69C1-C4DB-43C8-8763-2451E632A27D}"/>
          </ac:grpSpMkLst>
        </pc:grpChg>
        <pc:grpChg chg="mod">
          <ac:chgData name="Agustín Ruiz Martín" userId="42fb2f6dfcc8d877" providerId="LiveId" clId="{5007A4F2-315D-4B0E-BC3F-D0CDDB32407B}" dt="2020-03-26T10:53:03.282" v="1633" actId="1036"/>
          <ac:grpSpMkLst>
            <pc:docMk/>
            <pc:sldMk cId="2419045625" sldId="291"/>
            <ac:grpSpMk id="72" creationId="{F8683F1B-9766-42E1-9CF5-BB32CDE276D4}"/>
          </ac:grpSpMkLst>
        </pc:grpChg>
        <pc:grpChg chg="mod">
          <ac:chgData name="Agustín Ruiz Martín" userId="42fb2f6dfcc8d877" providerId="LiveId" clId="{5007A4F2-315D-4B0E-BC3F-D0CDDB32407B}" dt="2020-03-26T10:53:03.282" v="1633" actId="1036"/>
          <ac:grpSpMkLst>
            <pc:docMk/>
            <pc:sldMk cId="2419045625" sldId="291"/>
            <ac:grpSpMk id="73" creationId="{65C2652D-3CD5-4E62-896C-9E27C72CE1BB}"/>
          </ac:grpSpMkLst>
        </pc:grpChg>
        <pc:cxnChg chg="add mod">
          <ac:chgData name="Agustín Ruiz Martín" userId="42fb2f6dfcc8d877" providerId="LiveId" clId="{5007A4F2-315D-4B0E-BC3F-D0CDDB32407B}" dt="2020-03-26T10:52:55.518" v="1630" actId="1035"/>
          <ac:cxnSpMkLst>
            <pc:docMk/>
            <pc:sldMk cId="2419045625" sldId="291"/>
            <ac:cxnSpMk id="115" creationId="{309F3361-4DA0-42AF-BB74-0CBDD14AAC29}"/>
          </ac:cxnSpMkLst>
        </pc:cxnChg>
      </pc:sldChg>
      <pc:sldChg chg="addSp delSp modSp add delAnim">
        <pc:chgData name="Agustín Ruiz Martín" userId="42fb2f6dfcc8d877" providerId="LiveId" clId="{5007A4F2-315D-4B0E-BC3F-D0CDDB32407B}" dt="2020-03-26T11:16:17.988" v="1833"/>
        <pc:sldMkLst>
          <pc:docMk/>
          <pc:sldMk cId="1551275516" sldId="292"/>
        </pc:sldMkLst>
        <pc:spChg chg="mod">
          <ac:chgData name="Agustín Ruiz Martín" userId="42fb2f6dfcc8d877" providerId="LiveId" clId="{5007A4F2-315D-4B0E-BC3F-D0CDDB32407B}" dt="2020-03-26T10:42:58.637" v="1440" actId="20577"/>
          <ac:spMkLst>
            <pc:docMk/>
            <pc:sldMk cId="1551275516" sldId="292"/>
            <ac:spMk id="6" creationId="{80DADAEA-6FC0-4FE2-85FC-8252F2A4ED31}"/>
          </ac:spMkLst>
        </pc:spChg>
        <pc:spChg chg="del">
          <ac:chgData name="Agustín Ruiz Martín" userId="42fb2f6dfcc8d877" providerId="LiveId" clId="{5007A4F2-315D-4B0E-BC3F-D0CDDB32407B}" dt="2020-03-26T10:40:42.059" v="1410" actId="478"/>
          <ac:spMkLst>
            <pc:docMk/>
            <pc:sldMk cId="1551275516" sldId="292"/>
            <ac:spMk id="7" creationId="{E2907B92-43FD-45AF-9FF8-77670D18424A}"/>
          </ac:spMkLst>
        </pc:spChg>
        <pc:spChg chg="del">
          <ac:chgData name="Agustín Ruiz Martín" userId="42fb2f6dfcc8d877" providerId="LiveId" clId="{5007A4F2-315D-4B0E-BC3F-D0CDDB32407B}" dt="2020-03-26T10:40:42.059" v="1410" actId="478"/>
          <ac:spMkLst>
            <pc:docMk/>
            <pc:sldMk cId="1551275516" sldId="292"/>
            <ac:spMk id="8" creationId="{527A005E-0AEF-4397-9A68-DF610E4762C1}"/>
          </ac:spMkLst>
        </pc:spChg>
        <pc:spChg chg="del">
          <ac:chgData name="Agustín Ruiz Martín" userId="42fb2f6dfcc8d877" providerId="LiveId" clId="{5007A4F2-315D-4B0E-BC3F-D0CDDB32407B}" dt="2020-03-26T10:40:42.059" v="1410" actId="478"/>
          <ac:spMkLst>
            <pc:docMk/>
            <pc:sldMk cId="1551275516" sldId="292"/>
            <ac:spMk id="9" creationId="{D6BD5636-1BB0-4737-870C-EA598F45E394}"/>
          </ac:spMkLst>
        </pc:spChg>
        <pc:spChg chg="del">
          <ac:chgData name="Agustín Ruiz Martín" userId="42fb2f6dfcc8d877" providerId="LiveId" clId="{5007A4F2-315D-4B0E-BC3F-D0CDDB32407B}" dt="2020-03-26T10:40:42.059" v="1410" actId="478"/>
          <ac:spMkLst>
            <pc:docMk/>
            <pc:sldMk cId="1551275516" sldId="292"/>
            <ac:spMk id="10" creationId="{66191DDC-FF53-4C40-A071-5951CBDDD56F}"/>
          </ac:spMkLst>
        </pc:spChg>
        <pc:spChg chg="del">
          <ac:chgData name="Agustín Ruiz Martín" userId="42fb2f6dfcc8d877" providerId="LiveId" clId="{5007A4F2-315D-4B0E-BC3F-D0CDDB32407B}" dt="2020-03-26T10:40:42.059" v="1410" actId="478"/>
          <ac:spMkLst>
            <pc:docMk/>
            <pc:sldMk cId="1551275516" sldId="292"/>
            <ac:spMk id="11" creationId="{0FD8A510-191C-4889-9B9C-27CC7488F97A}"/>
          </ac:spMkLst>
        </pc:spChg>
        <pc:spChg chg="del">
          <ac:chgData name="Agustín Ruiz Martín" userId="42fb2f6dfcc8d877" providerId="LiveId" clId="{5007A4F2-315D-4B0E-BC3F-D0CDDB32407B}" dt="2020-03-26T10:40:42.059" v="1410" actId="478"/>
          <ac:spMkLst>
            <pc:docMk/>
            <pc:sldMk cId="1551275516" sldId="292"/>
            <ac:spMk id="12" creationId="{250D643C-D502-4AE9-8CE8-6CB3C74D7EAE}"/>
          </ac:spMkLst>
        </pc:spChg>
        <pc:spChg chg="del">
          <ac:chgData name="Agustín Ruiz Martín" userId="42fb2f6dfcc8d877" providerId="LiveId" clId="{5007A4F2-315D-4B0E-BC3F-D0CDDB32407B}" dt="2020-03-26T10:40:42.059" v="1410" actId="478"/>
          <ac:spMkLst>
            <pc:docMk/>
            <pc:sldMk cId="1551275516" sldId="292"/>
            <ac:spMk id="13" creationId="{B9CC121C-F439-4223-A81F-4DBA848D4267}"/>
          </ac:spMkLst>
        </pc:spChg>
        <pc:spChg chg="mod">
          <ac:chgData name="Agustín Ruiz Martín" userId="42fb2f6dfcc8d877" providerId="LiveId" clId="{5007A4F2-315D-4B0E-BC3F-D0CDDB32407B}" dt="2020-03-26T10:40:28.719" v="1408" actId="20577"/>
          <ac:spMkLst>
            <pc:docMk/>
            <pc:sldMk cId="1551275516" sldId="292"/>
            <ac:spMk id="14" creationId="{D1D74415-A510-4220-B342-01778C536C92}"/>
          </ac:spMkLst>
        </pc:spChg>
        <pc:spChg chg="add del">
          <ac:chgData name="Agustín Ruiz Martín" userId="42fb2f6dfcc8d877" providerId="LiveId" clId="{5007A4F2-315D-4B0E-BC3F-D0CDDB32407B}" dt="2020-03-26T11:16:17.191" v="1832" actId="478"/>
          <ac:spMkLst>
            <pc:docMk/>
            <pc:sldMk cId="1551275516" sldId="292"/>
            <ac:spMk id="15" creationId="{8D28F5B6-0548-4E9A-81BF-F284F3154E88}"/>
          </ac:spMkLst>
        </pc:spChg>
        <pc:spChg chg="del mod">
          <ac:chgData name="Agustín Ruiz Martín" userId="42fb2f6dfcc8d877" providerId="LiveId" clId="{5007A4F2-315D-4B0E-BC3F-D0CDDB32407B}" dt="2020-03-26T10:59:53.511" v="1673" actId="478"/>
          <ac:spMkLst>
            <pc:docMk/>
            <pc:sldMk cId="1551275516" sldId="292"/>
            <ac:spMk id="16" creationId="{F3113336-B8E7-4437-BCDB-0A41C522594A}"/>
          </ac:spMkLst>
        </pc:spChg>
        <pc:spChg chg="add">
          <ac:chgData name="Agustín Ruiz Martín" userId="42fb2f6dfcc8d877" providerId="LiveId" clId="{5007A4F2-315D-4B0E-BC3F-D0CDDB32407B}" dt="2020-03-26T11:16:17.988" v="1833"/>
          <ac:spMkLst>
            <pc:docMk/>
            <pc:sldMk cId="1551275516" sldId="292"/>
            <ac:spMk id="18" creationId="{2E295D06-EDA2-4381-931E-DA989490B384}"/>
          </ac:spMkLst>
        </pc:spChg>
        <pc:spChg chg="del">
          <ac:chgData name="Agustín Ruiz Martín" userId="42fb2f6dfcc8d877" providerId="LiveId" clId="{5007A4F2-315D-4B0E-BC3F-D0CDDB32407B}" dt="2020-03-26T10:40:31.703" v="1409" actId="478"/>
          <ac:spMkLst>
            <pc:docMk/>
            <pc:sldMk cId="1551275516" sldId="292"/>
            <ac:spMk id="73" creationId="{25606893-1988-4252-8FA4-DF37A92D9CD8}"/>
          </ac:spMkLst>
        </pc:spChg>
      </pc:sldChg>
      <pc:sldChg chg="del">
        <pc:chgData name="Agustín Ruiz Martín" userId="42fb2f6dfcc8d877" providerId="LiveId" clId="{5007A4F2-315D-4B0E-BC3F-D0CDDB32407B}" dt="2020-03-26T10:07:40.342" v="701" actId="2696"/>
        <pc:sldMkLst>
          <pc:docMk/>
          <pc:sldMk cId="2223624001" sldId="292"/>
        </pc:sldMkLst>
      </pc:sldChg>
      <pc:sldChg chg="del">
        <pc:chgData name="Agustín Ruiz Martín" userId="42fb2f6dfcc8d877" providerId="LiveId" clId="{5007A4F2-315D-4B0E-BC3F-D0CDDB32407B}" dt="2020-03-26T10:07:40.408" v="703" actId="2696"/>
        <pc:sldMkLst>
          <pc:docMk/>
          <pc:sldMk cId="2695833986" sldId="293"/>
        </pc:sldMkLst>
      </pc:sldChg>
      <pc:sldChg chg="addSp delSp modSp add ord delAnim">
        <pc:chgData name="Agustín Ruiz Martín" userId="42fb2f6dfcc8d877" providerId="LiveId" clId="{5007A4F2-315D-4B0E-BC3F-D0CDDB32407B}" dt="2020-03-26T11:16:34.050" v="1839"/>
        <pc:sldMkLst>
          <pc:docMk/>
          <pc:sldMk cId="4096022726" sldId="293"/>
        </pc:sldMkLst>
        <pc:spChg chg="mod">
          <ac:chgData name="Agustín Ruiz Martín" userId="42fb2f6dfcc8d877" providerId="LiveId" clId="{5007A4F2-315D-4B0E-BC3F-D0CDDB32407B}" dt="2020-03-26T11:05:39.137" v="1735" actId="1076"/>
          <ac:spMkLst>
            <pc:docMk/>
            <pc:sldMk cId="4096022726" sldId="293"/>
            <ac:spMk id="15" creationId="{C4AEF607-9B37-42F6-B40B-42A4FD4AF215}"/>
          </ac:spMkLst>
        </pc:spChg>
        <pc:spChg chg="del">
          <ac:chgData name="Agustín Ruiz Martín" userId="42fb2f6dfcc8d877" providerId="LiveId" clId="{5007A4F2-315D-4B0E-BC3F-D0CDDB32407B}" dt="2020-03-26T11:05:42.495" v="1736" actId="478"/>
          <ac:spMkLst>
            <pc:docMk/>
            <pc:sldMk cId="4096022726" sldId="293"/>
            <ac:spMk id="18" creationId="{E9F39C31-699D-46E6-9B08-DE87D0746F0F}"/>
          </ac:spMkLst>
        </pc:spChg>
        <pc:spChg chg="del">
          <ac:chgData name="Agustín Ruiz Martín" userId="42fb2f6dfcc8d877" providerId="LiveId" clId="{5007A4F2-315D-4B0E-BC3F-D0CDDB32407B}" dt="2020-03-26T11:05:42.495" v="1736" actId="478"/>
          <ac:spMkLst>
            <pc:docMk/>
            <pc:sldMk cId="4096022726" sldId="293"/>
            <ac:spMk id="19" creationId="{C84473D2-06C8-4B0E-B23A-9EB6A4158578}"/>
          </ac:spMkLst>
        </pc:spChg>
        <pc:spChg chg="del">
          <ac:chgData name="Agustín Ruiz Martín" userId="42fb2f6dfcc8d877" providerId="LiveId" clId="{5007A4F2-315D-4B0E-BC3F-D0CDDB32407B}" dt="2020-03-26T11:05:42.495" v="1736" actId="478"/>
          <ac:spMkLst>
            <pc:docMk/>
            <pc:sldMk cId="4096022726" sldId="293"/>
            <ac:spMk id="20" creationId="{00481236-8571-4A73-80C9-8BD69EB2A712}"/>
          </ac:spMkLst>
        </pc:spChg>
        <pc:spChg chg="del">
          <ac:chgData name="Agustín Ruiz Martín" userId="42fb2f6dfcc8d877" providerId="LiveId" clId="{5007A4F2-315D-4B0E-BC3F-D0CDDB32407B}" dt="2020-03-26T11:05:42.495" v="1736" actId="478"/>
          <ac:spMkLst>
            <pc:docMk/>
            <pc:sldMk cId="4096022726" sldId="293"/>
            <ac:spMk id="21" creationId="{2031F0F5-F358-4C88-AD24-630E4C388DCA}"/>
          </ac:spMkLst>
        </pc:spChg>
        <pc:spChg chg="del">
          <ac:chgData name="Agustín Ruiz Martín" userId="42fb2f6dfcc8d877" providerId="LiveId" clId="{5007A4F2-315D-4B0E-BC3F-D0CDDB32407B}" dt="2020-03-26T11:05:42.495" v="1736" actId="478"/>
          <ac:spMkLst>
            <pc:docMk/>
            <pc:sldMk cId="4096022726" sldId="293"/>
            <ac:spMk id="22" creationId="{DC918224-05E4-458C-A3BF-88597AB8C829}"/>
          </ac:spMkLst>
        </pc:spChg>
        <pc:spChg chg="del">
          <ac:chgData name="Agustín Ruiz Martín" userId="42fb2f6dfcc8d877" providerId="LiveId" clId="{5007A4F2-315D-4B0E-BC3F-D0CDDB32407B}" dt="2020-03-26T11:05:42.495" v="1736" actId="478"/>
          <ac:spMkLst>
            <pc:docMk/>
            <pc:sldMk cId="4096022726" sldId="293"/>
            <ac:spMk id="23" creationId="{8653E73B-8B59-42D2-BAAC-93DFE09AA5FD}"/>
          </ac:spMkLst>
        </pc:spChg>
        <pc:spChg chg="del">
          <ac:chgData name="Agustín Ruiz Martín" userId="42fb2f6dfcc8d877" providerId="LiveId" clId="{5007A4F2-315D-4B0E-BC3F-D0CDDB32407B}" dt="2020-03-26T11:05:42.495" v="1736" actId="478"/>
          <ac:spMkLst>
            <pc:docMk/>
            <pc:sldMk cId="4096022726" sldId="293"/>
            <ac:spMk id="24" creationId="{BC816CF6-9736-4673-866E-A01444655EF3}"/>
          </ac:spMkLst>
        </pc:spChg>
        <pc:spChg chg="del">
          <ac:chgData name="Agustín Ruiz Martín" userId="42fb2f6dfcc8d877" providerId="LiveId" clId="{5007A4F2-315D-4B0E-BC3F-D0CDDB32407B}" dt="2020-03-26T11:05:42.495" v="1736" actId="478"/>
          <ac:spMkLst>
            <pc:docMk/>
            <pc:sldMk cId="4096022726" sldId="293"/>
            <ac:spMk id="25" creationId="{EEF67A3E-F180-4089-B898-789D095C17D8}"/>
          </ac:spMkLst>
        </pc:spChg>
        <pc:spChg chg="del">
          <ac:chgData name="Agustín Ruiz Martín" userId="42fb2f6dfcc8d877" providerId="LiveId" clId="{5007A4F2-315D-4B0E-BC3F-D0CDDB32407B}" dt="2020-03-26T11:05:43.682" v="1737" actId="478"/>
          <ac:spMkLst>
            <pc:docMk/>
            <pc:sldMk cId="4096022726" sldId="293"/>
            <ac:spMk id="26" creationId="{29C9A6FA-D31F-4335-8F25-E8AB138C0C11}"/>
          </ac:spMkLst>
        </pc:spChg>
        <pc:spChg chg="del">
          <ac:chgData name="Agustín Ruiz Martín" userId="42fb2f6dfcc8d877" providerId="LiveId" clId="{5007A4F2-315D-4B0E-BC3F-D0CDDB32407B}" dt="2020-03-26T11:05:42.495" v="1736" actId="478"/>
          <ac:spMkLst>
            <pc:docMk/>
            <pc:sldMk cId="4096022726" sldId="293"/>
            <ac:spMk id="27" creationId="{28A4DB5B-58B0-42C4-9C90-7964EAA7C3AD}"/>
          </ac:spMkLst>
        </pc:spChg>
        <pc:spChg chg="del">
          <ac:chgData name="Agustín Ruiz Martín" userId="42fb2f6dfcc8d877" providerId="LiveId" clId="{5007A4F2-315D-4B0E-BC3F-D0CDDB32407B}" dt="2020-03-26T11:05:42.495" v="1736" actId="478"/>
          <ac:spMkLst>
            <pc:docMk/>
            <pc:sldMk cId="4096022726" sldId="293"/>
            <ac:spMk id="28" creationId="{177A966C-6BF3-44AE-BE19-D7029FE0FE35}"/>
          </ac:spMkLst>
        </pc:spChg>
        <pc:spChg chg="del">
          <ac:chgData name="Agustín Ruiz Martín" userId="42fb2f6dfcc8d877" providerId="LiveId" clId="{5007A4F2-315D-4B0E-BC3F-D0CDDB32407B}" dt="2020-03-26T11:05:42.495" v="1736" actId="478"/>
          <ac:spMkLst>
            <pc:docMk/>
            <pc:sldMk cId="4096022726" sldId="293"/>
            <ac:spMk id="29" creationId="{4CBE369B-3CD8-4B58-B8BF-706F30FBBF7B}"/>
          </ac:spMkLst>
        </pc:spChg>
        <pc:spChg chg="del">
          <ac:chgData name="Agustín Ruiz Martín" userId="42fb2f6dfcc8d877" providerId="LiveId" clId="{5007A4F2-315D-4B0E-BC3F-D0CDDB32407B}" dt="2020-03-26T11:05:42.495" v="1736" actId="478"/>
          <ac:spMkLst>
            <pc:docMk/>
            <pc:sldMk cId="4096022726" sldId="293"/>
            <ac:spMk id="30" creationId="{B4260402-F4F6-4A10-9D44-3CCBF6EFDBEC}"/>
          </ac:spMkLst>
        </pc:spChg>
        <pc:spChg chg="del">
          <ac:chgData name="Agustín Ruiz Martín" userId="42fb2f6dfcc8d877" providerId="LiveId" clId="{5007A4F2-315D-4B0E-BC3F-D0CDDB32407B}" dt="2020-03-26T11:05:42.495" v="1736" actId="478"/>
          <ac:spMkLst>
            <pc:docMk/>
            <pc:sldMk cId="4096022726" sldId="293"/>
            <ac:spMk id="31" creationId="{1C3D4F40-F341-40E6-A34B-B630BED67556}"/>
          </ac:spMkLst>
        </pc:spChg>
        <pc:spChg chg="del">
          <ac:chgData name="Agustín Ruiz Martín" userId="42fb2f6dfcc8d877" providerId="LiveId" clId="{5007A4F2-315D-4B0E-BC3F-D0CDDB32407B}" dt="2020-03-26T11:05:42.495" v="1736" actId="478"/>
          <ac:spMkLst>
            <pc:docMk/>
            <pc:sldMk cId="4096022726" sldId="293"/>
            <ac:spMk id="32" creationId="{21D0E5F0-3B17-45AF-8260-C8F54041E229}"/>
          </ac:spMkLst>
        </pc:spChg>
        <pc:spChg chg="del">
          <ac:chgData name="Agustín Ruiz Martín" userId="42fb2f6dfcc8d877" providerId="LiveId" clId="{5007A4F2-315D-4B0E-BC3F-D0CDDB32407B}" dt="2020-03-26T11:05:42.495" v="1736" actId="478"/>
          <ac:spMkLst>
            <pc:docMk/>
            <pc:sldMk cId="4096022726" sldId="293"/>
            <ac:spMk id="33" creationId="{99D128A8-D458-443B-98A9-9374BD635E94}"/>
          </ac:spMkLst>
        </pc:spChg>
        <pc:spChg chg="del">
          <ac:chgData name="Agustín Ruiz Martín" userId="42fb2f6dfcc8d877" providerId="LiveId" clId="{5007A4F2-315D-4B0E-BC3F-D0CDDB32407B}" dt="2020-03-26T11:05:42.495" v="1736" actId="478"/>
          <ac:spMkLst>
            <pc:docMk/>
            <pc:sldMk cId="4096022726" sldId="293"/>
            <ac:spMk id="34" creationId="{B0286987-5788-41F9-B816-EAA7A92B707D}"/>
          </ac:spMkLst>
        </pc:spChg>
        <pc:spChg chg="del">
          <ac:chgData name="Agustín Ruiz Martín" userId="42fb2f6dfcc8d877" providerId="LiveId" clId="{5007A4F2-315D-4B0E-BC3F-D0CDDB32407B}" dt="2020-03-26T11:05:42.495" v="1736" actId="478"/>
          <ac:spMkLst>
            <pc:docMk/>
            <pc:sldMk cId="4096022726" sldId="293"/>
            <ac:spMk id="35" creationId="{D7F07BF7-52FE-470B-9778-020774846DFC}"/>
          </ac:spMkLst>
        </pc:spChg>
        <pc:spChg chg="del">
          <ac:chgData name="Agustín Ruiz Martín" userId="42fb2f6dfcc8d877" providerId="LiveId" clId="{5007A4F2-315D-4B0E-BC3F-D0CDDB32407B}" dt="2020-03-26T11:05:42.495" v="1736" actId="478"/>
          <ac:spMkLst>
            <pc:docMk/>
            <pc:sldMk cId="4096022726" sldId="293"/>
            <ac:spMk id="36" creationId="{AEEF86CC-C84F-4093-8BA4-8E798684E88D}"/>
          </ac:spMkLst>
        </pc:spChg>
        <pc:spChg chg="del">
          <ac:chgData name="Agustín Ruiz Martín" userId="42fb2f6dfcc8d877" providerId="LiveId" clId="{5007A4F2-315D-4B0E-BC3F-D0CDDB32407B}" dt="2020-03-26T11:05:42.495" v="1736" actId="478"/>
          <ac:spMkLst>
            <pc:docMk/>
            <pc:sldMk cId="4096022726" sldId="293"/>
            <ac:spMk id="37" creationId="{7B5FDDBD-2EB0-4233-B152-AA904CA21559}"/>
          </ac:spMkLst>
        </pc:spChg>
        <pc:spChg chg="del">
          <ac:chgData name="Agustín Ruiz Martín" userId="42fb2f6dfcc8d877" providerId="LiveId" clId="{5007A4F2-315D-4B0E-BC3F-D0CDDB32407B}" dt="2020-03-26T11:05:42.495" v="1736" actId="478"/>
          <ac:spMkLst>
            <pc:docMk/>
            <pc:sldMk cId="4096022726" sldId="293"/>
            <ac:spMk id="38" creationId="{A2758BD0-415E-4C27-80A5-8764F563D03F}"/>
          </ac:spMkLst>
        </pc:spChg>
        <pc:spChg chg="add mod">
          <ac:chgData name="Agustín Ruiz Martín" userId="42fb2f6dfcc8d877" providerId="LiveId" clId="{5007A4F2-315D-4B0E-BC3F-D0CDDB32407B}" dt="2020-03-26T11:08:31.421" v="1763" actId="1036"/>
          <ac:spMkLst>
            <pc:docMk/>
            <pc:sldMk cId="4096022726" sldId="293"/>
            <ac:spMk id="39" creationId="{6854FB29-D2CC-4F7E-8357-3DEECE889659}"/>
          </ac:spMkLst>
        </pc:spChg>
        <pc:spChg chg="add">
          <ac:chgData name="Agustín Ruiz Martín" userId="42fb2f6dfcc8d877" providerId="LiveId" clId="{5007A4F2-315D-4B0E-BC3F-D0CDDB32407B}" dt="2020-03-26T11:16:34.050" v="1839"/>
          <ac:spMkLst>
            <pc:docMk/>
            <pc:sldMk cId="4096022726" sldId="293"/>
            <ac:spMk id="40" creationId="{3F21947A-ADAE-4DAC-810C-30039495EEAB}"/>
          </ac:spMkLst>
        </pc:spChg>
        <pc:spChg chg="del">
          <ac:chgData name="Agustín Ruiz Martín" userId="42fb2f6dfcc8d877" providerId="LiveId" clId="{5007A4F2-315D-4B0E-BC3F-D0CDDB32407B}" dt="2020-03-26T11:16:33.125" v="1838" actId="478"/>
          <ac:spMkLst>
            <pc:docMk/>
            <pc:sldMk cId="4096022726" sldId="293"/>
            <ac:spMk id="56" creationId="{52BEE2AF-AC1F-4E05-BC15-073E9101066B}"/>
          </ac:spMkLst>
        </pc:spChg>
      </pc:sldChg>
      <pc:sldChg chg="addSp delSp modSp add">
        <pc:chgData name="Agustín Ruiz Martín" userId="42fb2f6dfcc8d877" providerId="LiveId" clId="{5007A4F2-315D-4B0E-BC3F-D0CDDB32407B}" dt="2020-03-26T11:16:39.385" v="1841"/>
        <pc:sldMkLst>
          <pc:docMk/>
          <pc:sldMk cId="1435313052" sldId="294"/>
        </pc:sldMkLst>
        <pc:spChg chg="add">
          <ac:chgData name="Agustín Ruiz Martín" userId="42fb2f6dfcc8d877" providerId="LiveId" clId="{5007A4F2-315D-4B0E-BC3F-D0CDDB32407B}" dt="2020-03-26T11:16:39.385" v="1841"/>
          <ac:spMkLst>
            <pc:docMk/>
            <pc:sldMk cId="1435313052" sldId="294"/>
            <ac:spMk id="6" creationId="{ED03B1B6-5EE7-4552-B8A0-897B2B818D88}"/>
          </ac:spMkLst>
        </pc:spChg>
        <pc:spChg chg="del">
          <ac:chgData name="Agustín Ruiz Martín" userId="42fb2f6dfcc8d877" providerId="LiveId" clId="{5007A4F2-315D-4B0E-BC3F-D0CDDB32407B}" dt="2020-03-26T11:08:09.417" v="1758" actId="478"/>
          <ac:spMkLst>
            <pc:docMk/>
            <pc:sldMk cId="1435313052" sldId="294"/>
            <ac:spMk id="15" creationId="{C4AEF607-9B37-42F6-B40B-42A4FD4AF215}"/>
          </ac:spMkLst>
        </pc:spChg>
        <pc:spChg chg="mod">
          <ac:chgData name="Agustín Ruiz Martín" userId="42fb2f6dfcc8d877" providerId="LiveId" clId="{5007A4F2-315D-4B0E-BC3F-D0CDDB32407B}" dt="2020-03-26T11:09:46.063" v="1783" actId="20577"/>
          <ac:spMkLst>
            <pc:docMk/>
            <pc:sldMk cId="1435313052" sldId="294"/>
            <ac:spMk id="39" creationId="{6854FB29-D2CC-4F7E-8357-3DEECE889659}"/>
          </ac:spMkLst>
        </pc:spChg>
        <pc:spChg chg="del">
          <ac:chgData name="Agustín Ruiz Martín" userId="42fb2f6dfcc8d877" providerId="LiveId" clId="{5007A4F2-315D-4B0E-BC3F-D0CDDB32407B}" dt="2020-03-26T11:16:38.232" v="1840" actId="478"/>
          <ac:spMkLst>
            <pc:docMk/>
            <pc:sldMk cId="1435313052" sldId="294"/>
            <ac:spMk id="56" creationId="{52BEE2AF-AC1F-4E05-BC15-073E9101066B}"/>
          </ac:spMkLst>
        </pc:spChg>
      </pc:sldChg>
      <pc:sldChg chg="del">
        <pc:chgData name="Agustín Ruiz Martín" userId="42fb2f6dfcc8d877" providerId="LiveId" clId="{5007A4F2-315D-4B0E-BC3F-D0CDDB32407B}" dt="2020-03-26T10:07:40.442" v="704" actId="2696"/>
        <pc:sldMkLst>
          <pc:docMk/>
          <pc:sldMk cId="3700354798" sldId="294"/>
        </pc:sldMkLst>
      </pc:sldChg>
      <pc:sldChg chg="modSp add ord">
        <pc:chgData name="Agustín Ruiz Martín" userId="42fb2f6dfcc8d877" providerId="LiveId" clId="{5007A4F2-315D-4B0E-BC3F-D0CDDB32407B}" dt="2020-03-26T11:19:14.986" v="1892" actId="1035"/>
        <pc:sldMkLst>
          <pc:docMk/>
          <pc:sldMk cId="1310074489" sldId="295"/>
        </pc:sldMkLst>
        <pc:spChg chg="mod">
          <ac:chgData name="Agustín Ruiz Martín" userId="42fb2f6dfcc8d877" providerId="LiveId" clId="{5007A4F2-315D-4B0E-BC3F-D0CDDB32407B}" dt="2020-03-26T11:17:03.419" v="1859" actId="20577"/>
          <ac:spMkLst>
            <pc:docMk/>
            <pc:sldMk cId="1310074489" sldId="295"/>
            <ac:spMk id="15" creationId="{C4AEF607-9B37-42F6-B40B-42A4FD4AF215}"/>
          </ac:spMkLst>
        </pc:spChg>
        <pc:spChg chg="mod">
          <ac:chgData name="Agustín Ruiz Martín" userId="42fb2f6dfcc8d877" providerId="LiveId" clId="{5007A4F2-315D-4B0E-BC3F-D0CDDB32407B}" dt="2020-03-26T11:19:14.986" v="1892" actId="1035"/>
          <ac:spMkLst>
            <pc:docMk/>
            <pc:sldMk cId="1310074489" sldId="295"/>
            <ac:spMk id="39" creationId="{6854FB29-D2CC-4F7E-8357-3DEECE889659}"/>
          </ac:spMkLst>
        </pc:spChg>
      </pc:sldChg>
      <pc:sldChg chg="add del">
        <pc:chgData name="Agustín Ruiz Martín" userId="42fb2f6dfcc8d877" providerId="LiveId" clId="{5007A4F2-315D-4B0E-BC3F-D0CDDB32407B}" dt="2020-03-26T11:16:52.344" v="1843"/>
        <pc:sldMkLst>
          <pc:docMk/>
          <pc:sldMk cId="2908319106" sldId="295"/>
        </pc:sldMkLst>
      </pc:sldChg>
      <pc:sldChg chg="del">
        <pc:chgData name="Agustín Ruiz Martín" userId="42fb2f6dfcc8d877" providerId="LiveId" clId="{5007A4F2-315D-4B0E-BC3F-D0CDDB32407B}" dt="2020-03-26T10:07:40.461" v="705" actId="2696"/>
        <pc:sldMkLst>
          <pc:docMk/>
          <pc:sldMk cId="3125599226" sldId="295"/>
        </pc:sldMkLst>
      </pc:sldChg>
      <pc:sldChg chg="del">
        <pc:chgData name="Agustín Ruiz Martín" userId="42fb2f6dfcc8d877" providerId="LiveId" clId="{5007A4F2-315D-4B0E-BC3F-D0CDDB32407B}" dt="2020-03-26T10:07:40.502" v="706" actId="2696"/>
        <pc:sldMkLst>
          <pc:docMk/>
          <pc:sldMk cId="424285981" sldId="296"/>
        </pc:sldMkLst>
      </pc:sldChg>
      <pc:sldChg chg="addSp delSp modSp add modAnim">
        <pc:chgData name="Agustín Ruiz Martín" userId="42fb2f6dfcc8d877" providerId="LiveId" clId="{5007A4F2-315D-4B0E-BC3F-D0CDDB32407B}" dt="2020-03-26T13:37:26.309" v="5011" actId="207"/>
        <pc:sldMkLst>
          <pc:docMk/>
          <pc:sldMk cId="3660756306" sldId="296"/>
        </pc:sldMkLst>
        <pc:spChg chg="add mod">
          <ac:chgData name="Agustín Ruiz Martín" userId="42fb2f6dfcc8d877" providerId="LiveId" clId="{5007A4F2-315D-4B0E-BC3F-D0CDDB32407B}" dt="2020-03-26T13:37:26.309" v="5011" actId="207"/>
          <ac:spMkLst>
            <pc:docMk/>
            <pc:sldMk cId="3660756306" sldId="296"/>
            <ac:spMk id="6" creationId="{E768EEF2-AB9B-4312-BBBA-112C6E30686E}"/>
          </ac:spMkLst>
        </pc:spChg>
        <pc:spChg chg="add mod">
          <ac:chgData name="Agustín Ruiz Martín" userId="42fb2f6dfcc8d877" providerId="LiveId" clId="{5007A4F2-315D-4B0E-BC3F-D0CDDB32407B}" dt="2020-03-26T13:37:09.672" v="5007" actId="207"/>
          <ac:spMkLst>
            <pc:docMk/>
            <pc:sldMk cId="3660756306" sldId="296"/>
            <ac:spMk id="7" creationId="{15BF32EB-20DD-4AF1-B10A-0826FF0BAC4F}"/>
          </ac:spMkLst>
        </pc:spChg>
        <pc:spChg chg="add mod">
          <ac:chgData name="Agustín Ruiz Martín" userId="42fb2f6dfcc8d877" providerId="LiveId" clId="{5007A4F2-315D-4B0E-BC3F-D0CDDB32407B}" dt="2020-03-26T13:37:23.028" v="5010" actId="207"/>
          <ac:spMkLst>
            <pc:docMk/>
            <pc:sldMk cId="3660756306" sldId="296"/>
            <ac:spMk id="8" creationId="{3BF4C409-C22F-4C3F-B53F-9D72FC887A7C}"/>
          </ac:spMkLst>
        </pc:spChg>
        <pc:spChg chg="add mod">
          <ac:chgData name="Agustín Ruiz Martín" userId="42fb2f6dfcc8d877" providerId="LiveId" clId="{5007A4F2-315D-4B0E-BC3F-D0CDDB32407B}" dt="2020-03-26T13:37:14.265" v="5008" actId="207"/>
          <ac:spMkLst>
            <pc:docMk/>
            <pc:sldMk cId="3660756306" sldId="296"/>
            <ac:spMk id="9" creationId="{ACD3E4E1-E61F-4898-85B3-599DCD2F2E2F}"/>
          </ac:spMkLst>
        </pc:spChg>
        <pc:spChg chg="add mod">
          <ac:chgData name="Agustín Ruiz Martín" userId="42fb2f6dfcc8d877" providerId="LiveId" clId="{5007A4F2-315D-4B0E-BC3F-D0CDDB32407B}" dt="2020-03-26T11:31:11.526" v="2472" actId="1035"/>
          <ac:spMkLst>
            <pc:docMk/>
            <pc:sldMk cId="3660756306" sldId="296"/>
            <ac:spMk id="10" creationId="{645435AC-B7C7-4FCF-A826-1DB2875F5E6C}"/>
          </ac:spMkLst>
        </pc:spChg>
        <pc:spChg chg="add mod">
          <ac:chgData name="Agustín Ruiz Martín" userId="42fb2f6dfcc8d877" providerId="LiveId" clId="{5007A4F2-315D-4B0E-BC3F-D0CDDB32407B}" dt="2020-03-26T13:37:16.764" v="5009" actId="207"/>
          <ac:spMkLst>
            <pc:docMk/>
            <pc:sldMk cId="3660756306" sldId="296"/>
            <ac:spMk id="11" creationId="{5F1A5B3F-45A7-42A4-B4DC-58BF4A393891}"/>
          </ac:spMkLst>
        </pc:spChg>
        <pc:spChg chg="add mod">
          <ac:chgData name="Agustín Ruiz Martín" userId="42fb2f6dfcc8d877" providerId="LiveId" clId="{5007A4F2-315D-4B0E-BC3F-D0CDDB32407B}" dt="2020-03-26T11:31:11.526" v="2472" actId="1035"/>
          <ac:spMkLst>
            <pc:docMk/>
            <pc:sldMk cId="3660756306" sldId="296"/>
            <ac:spMk id="12" creationId="{4F33E13A-B0CA-4035-8CBE-50F51A8520DA}"/>
          </ac:spMkLst>
        </pc:spChg>
        <pc:spChg chg="add mod">
          <ac:chgData name="Agustín Ruiz Martín" userId="42fb2f6dfcc8d877" providerId="LiveId" clId="{5007A4F2-315D-4B0E-BC3F-D0CDDB32407B}" dt="2020-03-26T11:42:06.471" v="2602" actId="20577"/>
          <ac:spMkLst>
            <pc:docMk/>
            <pc:sldMk cId="3660756306" sldId="296"/>
            <ac:spMk id="13" creationId="{44F139FA-4289-4107-A9A5-0CE488F1CBB9}"/>
          </ac:spMkLst>
        </pc:spChg>
        <pc:spChg chg="del">
          <ac:chgData name="Agustín Ruiz Martín" userId="42fb2f6dfcc8d877" providerId="LiveId" clId="{5007A4F2-315D-4B0E-BC3F-D0CDDB32407B}" dt="2020-03-26T11:31:06.668" v="2460" actId="478"/>
          <ac:spMkLst>
            <pc:docMk/>
            <pc:sldMk cId="3660756306" sldId="296"/>
            <ac:spMk id="15" creationId="{C4AEF607-9B37-42F6-B40B-42A4FD4AF215}"/>
          </ac:spMkLst>
        </pc:spChg>
        <pc:spChg chg="mod">
          <ac:chgData name="Agustín Ruiz Martín" userId="42fb2f6dfcc8d877" providerId="LiveId" clId="{5007A4F2-315D-4B0E-BC3F-D0CDDB32407B}" dt="2020-03-26T11:31:11.526" v="2472" actId="1035"/>
          <ac:spMkLst>
            <pc:docMk/>
            <pc:sldMk cId="3660756306" sldId="296"/>
            <ac:spMk id="39" creationId="{6854FB29-D2CC-4F7E-8357-3DEECE889659}"/>
          </ac:spMkLst>
        </pc:spChg>
      </pc:sldChg>
      <pc:sldChg chg="del">
        <pc:chgData name="Agustín Ruiz Martín" userId="42fb2f6dfcc8d877" providerId="LiveId" clId="{5007A4F2-315D-4B0E-BC3F-D0CDDB32407B}" dt="2020-03-26T10:07:40.527" v="707" actId="2696"/>
        <pc:sldMkLst>
          <pc:docMk/>
          <pc:sldMk cId="3495345642" sldId="297"/>
        </pc:sldMkLst>
      </pc:sldChg>
      <pc:sldChg chg="delSp modSp add ord">
        <pc:chgData name="Agustín Ruiz Martín" userId="42fb2f6dfcc8d877" providerId="LiveId" clId="{5007A4F2-315D-4B0E-BC3F-D0CDDB32407B}" dt="2020-03-26T11:40:08.352" v="2592" actId="20577"/>
        <pc:sldMkLst>
          <pc:docMk/>
          <pc:sldMk cId="3713143530" sldId="297"/>
        </pc:sldMkLst>
        <pc:spChg chg="del">
          <ac:chgData name="Agustín Ruiz Martín" userId="42fb2f6dfcc8d877" providerId="LiveId" clId="{5007A4F2-315D-4B0E-BC3F-D0CDDB32407B}" dt="2020-03-26T11:31:21.851" v="2482" actId="478"/>
          <ac:spMkLst>
            <pc:docMk/>
            <pc:sldMk cId="3713143530" sldId="297"/>
            <ac:spMk id="15" creationId="{C4AEF607-9B37-42F6-B40B-42A4FD4AF215}"/>
          </ac:spMkLst>
        </pc:spChg>
        <pc:spChg chg="mod">
          <ac:chgData name="Agustín Ruiz Martín" userId="42fb2f6dfcc8d877" providerId="LiveId" clId="{5007A4F2-315D-4B0E-BC3F-D0CDDB32407B}" dt="2020-03-26T11:40:08.352" v="2592" actId="20577"/>
          <ac:spMkLst>
            <pc:docMk/>
            <pc:sldMk cId="3713143530" sldId="297"/>
            <ac:spMk id="39" creationId="{6854FB29-D2CC-4F7E-8357-3DEECE889659}"/>
          </ac:spMkLst>
        </pc:spChg>
      </pc:sldChg>
      <pc:sldChg chg="del">
        <pc:chgData name="Agustín Ruiz Martín" userId="42fb2f6dfcc8d877" providerId="LiveId" clId="{5007A4F2-315D-4B0E-BC3F-D0CDDB32407B}" dt="2020-03-26T10:07:40.559" v="708" actId="2696"/>
        <pc:sldMkLst>
          <pc:docMk/>
          <pc:sldMk cId="2963499031" sldId="298"/>
        </pc:sldMkLst>
      </pc:sldChg>
      <pc:sldChg chg="modSp add">
        <pc:chgData name="Agustín Ruiz Martín" userId="42fb2f6dfcc8d877" providerId="LiveId" clId="{5007A4F2-315D-4B0E-BC3F-D0CDDB32407B}" dt="2020-03-26T11:41:59.182" v="2600" actId="20577"/>
        <pc:sldMkLst>
          <pc:docMk/>
          <pc:sldMk cId="4063818805" sldId="298"/>
        </pc:sldMkLst>
        <pc:spChg chg="mod">
          <ac:chgData name="Agustín Ruiz Martín" userId="42fb2f6dfcc8d877" providerId="LiveId" clId="{5007A4F2-315D-4B0E-BC3F-D0CDDB32407B}" dt="2020-03-26T11:41:59.182" v="2600" actId="20577"/>
          <ac:spMkLst>
            <pc:docMk/>
            <pc:sldMk cId="4063818805" sldId="298"/>
            <ac:spMk id="39" creationId="{6854FB29-D2CC-4F7E-8357-3DEECE889659}"/>
          </ac:spMkLst>
        </pc:spChg>
      </pc:sldChg>
      <pc:sldChg chg="addSp modSp add">
        <pc:chgData name="Agustín Ruiz Martín" userId="42fb2f6dfcc8d877" providerId="LiveId" clId="{5007A4F2-315D-4B0E-BC3F-D0CDDB32407B}" dt="2020-03-26T11:45:36.937" v="2658" actId="1036"/>
        <pc:sldMkLst>
          <pc:docMk/>
          <pc:sldMk cId="293739899" sldId="299"/>
        </pc:sldMkLst>
        <pc:spChg chg="mod">
          <ac:chgData name="Agustín Ruiz Martín" userId="42fb2f6dfcc8d877" providerId="LiveId" clId="{5007A4F2-315D-4B0E-BC3F-D0CDDB32407B}" dt="2020-03-26T11:39:39.577" v="2590" actId="1036"/>
          <ac:spMkLst>
            <pc:docMk/>
            <pc:sldMk cId="293739899" sldId="299"/>
            <ac:spMk id="39" creationId="{6854FB29-D2CC-4F7E-8357-3DEECE889659}"/>
          </ac:spMkLst>
        </pc:spChg>
        <pc:picChg chg="add mod">
          <ac:chgData name="Agustín Ruiz Martín" userId="42fb2f6dfcc8d877" providerId="LiveId" clId="{5007A4F2-315D-4B0E-BC3F-D0CDDB32407B}" dt="2020-03-26T11:45:36.937" v="2658" actId="1036"/>
          <ac:picMkLst>
            <pc:docMk/>
            <pc:sldMk cId="293739899" sldId="299"/>
            <ac:picMk id="5" creationId="{DAFC96FB-9A0B-4E4A-9EDF-DE65302EFAAD}"/>
          </ac:picMkLst>
        </pc:picChg>
      </pc:sldChg>
      <pc:sldChg chg="del">
        <pc:chgData name="Agustín Ruiz Martín" userId="42fb2f6dfcc8d877" providerId="LiveId" clId="{5007A4F2-315D-4B0E-BC3F-D0CDDB32407B}" dt="2020-03-26T10:07:40.577" v="709" actId="2696"/>
        <pc:sldMkLst>
          <pc:docMk/>
          <pc:sldMk cId="4054719311" sldId="299"/>
        </pc:sldMkLst>
      </pc:sldChg>
      <pc:sldChg chg="modSp add ord modTransition">
        <pc:chgData name="Agustín Ruiz Martín" userId="42fb2f6dfcc8d877" providerId="LiveId" clId="{5007A4F2-315D-4B0E-BC3F-D0CDDB32407B}" dt="2020-03-26T11:48:34.819" v="2715" actId="20577"/>
        <pc:sldMkLst>
          <pc:docMk/>
          <pc:sldMk cId="2062832471" sldId="300"/>
        </pc:sldMkLst>
        <pc:spChg chg="mod">
          <ac:chgData name="Agustín Ruiz Martín" userId="42fb2f6dfcc8d877" providerId="LiveId" clId="{5007A4F2-315D-4B0E-BC3F-D0CDDB32407B}" dt="2020-03-26T11:48:34.819" v="2715" actId="20577"/>
          <ac:spMkLst>
            <pc:docMk/>
            <pc:sldMk cId="2062832471" sldId="300"/>
            <ac:spMk id="5" creationId="{00000000-0000-0000-0000-000000000000}"/>
          </ac:spMkLst>
        </pc:spChg>
        <pc:picChg chg="mod">
          <ac:chgData name="Agustín Ruiz Martín" userId="42fb2f6dfcc8d877" providerId="LiveId" clId="{5007A4F2-315D-4B0E-BC3F-D0CDDB32407B}" dt="2020-03-26T11:43:34.442" v="2606" actId="1076"/>
          <ac:picMkLst>
            <pc:docMk/>
            <pc:sldMk cId="2062832471" sldId="300"/>
            <ac:picMk id="6" creationId="{9629398D-B36F-4B13-9B2C-DA877B688596}"/>
          </ac:picMkLst>
        </pc:picChg>
      </pc:sldChg>
      <pc:sldChg chg="del">
        <pc:chgData name="Agustín Ruiz Martín" userId="42fb2f6dfcc8d877" providerId="LiveId" clId="{5007A4F2-315D-4B0E-BC3F-D0CDDB32407B}" dt="2020-03-26T10:07:40.596" v="710" actId="2696"/>
        <pc:sldMkLst>
          <pc:docMk/>
          <pc:sldMk cId="2268443641" sldId="300"/>
        </pc:sldMkLst>
      </pc:sldChg>
      <pc:sldChg chg="del">
        <pc:chgData name="Agustín Ruiz Martín" userId="42fb2f6dfcc8d877" providerId="LiveId" clId="{5007A4F2-315D-4B0E-BC3F-D0CDDB32407B}" dt="2020-03-26T10:07:40.625" v="711" actId="2696"/>
        <pc:sldMkLst>
          <pc:docMk/>
          <pc:sldMk cId="1658889935" sldId="301"/>
        </pc:sldMkLst>
      </pc:sldChg>
      <pc:sldChg chg="addSp delSp modSp add ord modTransition modAnim">
        <pc:chgData name="Agustín Ruiz Martín" userId="42fb2f6dfcc8d877" providerId="LiveId" clId="{5007A4F2-315D-4B0E-BC3F-D0CDDB32407B}" dt="2020-03-26T12:05:14.178" v="2960" actId="20577"/>
        <pc:sldMkLst>
          <pc:docMk/>
          <pc:sldMk cId="2768987778" sldId="301"/>
        </pc:sldMkLst>
        <pc:spChg chg="add mod">
          <ac:chgData name="Agustín Ruiz Martín" userId="42fb2f6dfcc8d877" providerId="LiveId" clId="{5007A4F2-315D-4B0E-BC3F-D0CDDB32407B}" dt="2020-03-26T12:05:14.178" v="2960" actId="20577"/>
          <ac:spMkLst>
            <pc:docMk/>
            <pc:sldMk cId="2768987778" sldId="301"/>
            <ac:spMk id="6" creationId="{71C24DC9-5C90-4B2F-86A3-8F4E885C3193}"/>
          </ac:spMkLst>
        </pc:spChg>
        <pc:spChg chg="mod">
          <ac:chgData name="Agustín Ruiz Martín" userId="42fb2f6dfcc8d877" providerId="LiveId" clId="{5007A4F2-315D-4B0E-BC3F-D0CDDB32407B}" dt="2020-03-26T12:04:09.747" v="2939" actId="20577"/>
          <ac:spMkLst>
            <pc:docMk/>
            <pc:sldMk cId="2768987778" sldId="301"/>
            <ac:spMk id="39" creationId="{6854FB29-D2CC-4F7E-8357-3DEECE889659}"/>
          </ac:spMkLst>
        </pc:spChg>
        <pc:spChg chg="mod">
          <ac:chgData name="Agustín Ruiz Martín" userId="42fb2f6dfcc8d877" providerId="LiveId" clId="{5007A4F2-315D-4B0E-BC3F-D0CDDB32407B}" dt="2020-03-26T11:48:57.992" v="2735" actId="20577"/>
          <ac:spMkLst>
            <pc:docMk/>
            <pc:sldMk cId="2768987778" sldId="301"/>
            <ac:spMk id="40" creationId="{3F21947A-ADAE-4DAC-810C-30039495EEAB}"/>
          </ac:spMkLst>
        </pc:spChg>
        <pc:picChg chg="del">
          <ac:chgData name="Agustín Ruiz Martín" userId="42fb2f6dfcc8d877" providerId="LiveId" clId="{5007A4F2-315D-4B0E-BC3F-D0CDDB32407B}" dt="2020-03-26T11:45:39.250" v="2659" actId="478"/>
          <ac:picMkLst>
            <pc:docMk/>
            <pc:sldMk cId="2768987778" sldId="301"/>
            <ac:picMk id="5" creationId="{DAFC96FB-9A0B-4E4A-9EDF-DE65302EFAAD}"/>
          </ac:picMkLst>
        </pc:picChg>
      </pc:sldChg>
      <pc:sldChg chg="del">
        <pc:chgData name="Agustín Ruiz Martín" userId="42fb2f6dfcc8d877" providerId="LiveId" clId="{5007A4F2-315D-4B0E-BC3F-D0CDDB32407B}" dt="2020-03-26T10:07:40.744" v="715" actId="2696"/>
        <pc:sldMkLst>
          <pc:docMk/>
          <pc:sldMk cId="366426788" sldId="302"/>
        </pc:sldMkLst>
      </pc:sldChg>
      <pc:sldChg chg="addSp delSp modSp add ord modAnim">
        <pc:chgData name="Agustín Ruiz Martín" userId="42fb2f6dfcc8d877" providerId="LiveId" clId="{5007A4F2-315D-4B0E-BC3F-D0CDDB32407B}" dt="2020-03-26T12:01:48.788" v="2930"/>
        <pc:sldMkLst>
          <pc:docMk/>
          <pc:sldMk cId="2421258001" sldId="302"/>
        </pc:sldMkLst>
        <pc:spChg chg="del">
          <ac:chgData name="Agustín Ruiz Martín" userId="42fb2f6dfcc8d877" providerId="LiveId" clId="{5007A4F2-315D-4B0E-BC3F-D0CDDB32407B}" dt="2020-03-26T11:50:45.845" v="2757" actId="478"/>
          <ac:spMkLst>
            <pc:docMk/>
            <pc:sldMk cId="2421258001" sldId="302"/>
            <ac:spMk id="6" creationId="{80DADAEA-6FC0-4FE2-85FC-8252F2A4ED31}"/>
          </ac:spMkLst>
        </pc:spChg>
        <pc:spChg chg="del">
          <ac:chgData name="Agustín Ruiz Martín" userId="42fb2f6dfcc8d877" providerId="LiveId" clId="{5007A4F2-315D-4B0E-BC3F-D0CDDB32407B}" dt="2020-03-26T11:47:22.467" v="2664" actId="478"/>
          <ac:spMkLst>
            <pc:docMk/>
            <pc:sldMk cId="2421258001" sldId="302"/>
            <ac:spMk id="7" creationId="{E2907B92-43FD-45AF-9FF8-77670D18424A}"/>
          </ac:spMkLst>
        </pc:spChg>
        <pc:spChg chg="del">
          <ac:chgData name="Agustín Ruiz Martín" userId="42fb2f6dfcc8d877" providerId="LiveId" clId="{5007A4F2-315D-4B0E-BC3F-D0CDDB32407B}" dt="2020-03-26T11:47:22.467" v="2664" actId="478"/>
          <ac:spMkLst>
            <pc:docMk/>
            <pc:sldMk cId="2421258001" sldId="302"/>
            <ac:spMk id="8" creationId="{527A005E-0AEF-4397-9A68-DF610E4762C1}"/>
          </ac:spMkLst>
        </pc:spChg>
        <pc:spChg chg="del">
          <ac:chgData name="Agustín Ruiz Martín" userId="42fb2f6dfcc8d877" providerId="LiveId" clId="{5007A4F2-315D-4B0E-BC3F-D0CDDB32407B}" dt="2020-03-26T11:47:22.467" v="2664" actId="478"/>
          <ac:spMkLst>
            <pc:docMk/>
            <pc:sldMk cId="2421258001" sldId="302"/>
            <ac:spMk id="9" creationId="{D6BD5636-1BB0-4737-870C-EA598F45E394}"/>
          </ac:spMkLst>
        </pc:spChg>
        <pc:spChg chg="del">
          <ac:chgData name="Agustín Ruiz Martín" userId="42fb2f6dfcc8d877" providerId="LiveId" clId="{5007A4F2-315D-4B0E-BC3F-D0CDDB32407B}" dt="2020-03-26T11:47:22.467" v="2664" actId="478"/>
          <ac:spMkLst>
            <pc:docMk/>
            <pc:sldMk cId="2421258001" sldId="302"/>
            <ac:spMk id="10" creationId="{66191DDC-FF53-4C40-A071-5951CBDDD56F}"/>
          </ac:spMkLst>
        </pc:spChg>
        <pc:spChg chg="del">
          <ac:chgData name="Agustín Ruiz Martín" userId="42fb2f6dfcc8d877" providerId="LiveId" clId="{5007A4F2-315D-4B0E-BC3F-D0CDDB32407B}" dt="2020-03-26T11:47:22.467" v="2664" actId="478"/>
          <ac:spMkLst>
            <pc:docMk/>
            <pc:sldMk cId="2421258001" sldId="302"/>
            <ac:spMk id="11" creationId="{0FD8A510-191C-4889-9B9C-27CC7488F97A}"/>
          </ac:spMkLst>
        </pc:spChg>
        <pc:spChg chg="del">
          <ac:chgData name="Agustín Ruiz Martín" userId="42fb2f6dfcc8d877" providerId="LiveId" clId="{5007A4F2-315D-4B0E-BC3F-D0CDDB32407B}" dt="2020-03-26T11:47:22.467" v="2664" actId="478"/>
          <ac:spMkLst>
            <pc:docMk/>
            <pc:sldMk cId="2421258001" sldId="302"/>
            <ac:spMk id="12" creationId="{250D643C-D502-4AE9-8CE8-6CB3C74D7EAE}"/>
          </ac:spMkLst>
        </pc:spChg>
        <pc:spChg chg="del">
          <ac:chgData name="Agustín Ruiz Martín" userId="42fb2f6dfcc8d877" providerId="LiveId" clId="{5007A4F2-315D-4B0E-BC3F-D0CDDB32407B}" dt="2020-03-26T11:47:22.467" v="2664" actId="478"/>
          <ac:spMkLst>
            <pc:docMk/>
            <pc:sldMk cId="2421258001" sldId="302"/>
            <ac:spMk id="13" creationId="{B9CC121C-F439-4223-A81F-4DBA848D4267}"/>
          </ac:spMkLst>
        </pc:spChg>
        <pc:spChg chg="del">
          <ac:chgData name="Agustín Ruiz Martín" userId="42fb2f6dfcc8d877" providerId="LiveId" clId="{5007A4F2-315D-4B0E-BC3F-D0CDDB32407B}" dt="2020-03-26T11:47:18.154" v="2663" actId="478"/>
          <ac:spMkLst>
            <pc:docMk/>
            <pc:sldMk cId="2421258001" sldId="302"/>
            <ac:spMk id="14" creationId="{D1D74415-A510-4220-B342-01778C536C92}"/>
          </ac:spMkLst>
        </pc:spChg>
        <pc:spChg chg="add mod">
          <ac:chgData name="Agustín Ruiz Martín" userId="42fb2f6dfcc8d877" providerId="LiveId" clId="{5007A4F2-315D-4B0E-BC3F-D0CDDB32407B}" dt="2020-03-26T11:53:20.250" v="2907" actId="20577"/>
          <ac:spMkLst>
            <pc:docMk/>
            <pc:sldMk cId="2421258001" sldId="302"/>
            <ac:spMk id="26" creationId="{A0BCEFBB-1E9A-43DB-B6CB-A4566D34FC80}"/>
          </ac:spMkLst>
        </pc:spChg>
        <pc:spChg chg="add mod">
          <ac:chgData name="Agustín Ruiz Martín" userId="42fb2f6dfcc8d877" providerId="LiveId" clId="{5007A4F2-315D-4B0E-BC3F-D0CDDB32407B}" dt="2020-03-26T11:52:53.320" v="2867" actId="1036"/>
          <ac:spMkLst>
            <pc:docMk/>
            <pc:sldMk cId="2421258001" sldId="302"/>
            <ac:spMk id="27" creationId="{8A82C68C-3F9B-4537-B058-F68992A698D1}"/>
          </ac:spMkLst>
        </pc:spChg>
        <pc:spChg chg="mod">
          <ac:chgData name="Agustín Ruiz Martín" userId="42fb2f6dfcc8d877" providerId="LiveId" clId="{5007A4F2-315D-4B0E-BC3F-D0CDDB32407B}" dt="2020-03-26T11:52:09.219" v="2824" actId="1037"/>
          <ac:spMkLst>
            <pc:docMk/>
            <pc:sldMk cId="2421258001" sldId="302"/>
            <ac:spMk id="34" creationId="{18A0E941-D66E-4268-93E0-EB39A5768603}"/>
          </ac:spMkLst>
        </pc:spChg>
        <pc:spChg chg="add">
          <ac:chgData name="Agustín Ruiz Martín" userId="42fb2f6dfcc8d877" providerId="LiveId" clId="{5007A4F2-315D-4B0E-BC3F-D0CDDB32407B}" dt="2020-03-26T12:01:48.788" v="2930"/>
          <ac:spMkLst>
            <pc:docMk/>
            <pc:sldMk cId="2421258001" sldId="302"/>
            <ac:spMk id="39" creationId="{5CC6C08D-5E53-4E83-9747-E88C7717201B}"/>
          </ac:spMkLst>
        </pc:spChg>
        <pc:spChg chg="mod">
          <ac:chgData name="Agustín Ruiz Martín" userId="42fb2f6dfcc8d877" providerId="LiveId" clId="{5007A4F2-315D-4B0E-BC3F-D0CDDB32407B}" dt="2020-03-26T11:52:57.334" v="2881" actId="1036"/>
          <ac:spMkLst>
            <pc:docMk/>
            <pc:sldMk cId="2421258001" sldId="302"/>
            <ac:spMk id="73" creationId="{25606893-1988-4252-8FA4-DF37A92D9CD8}"/>
          </ac:spMkLst>
        </pc:spChg>
        <pc:spChg chg="del">
          <ac:chgData name="Agustín Ruiz Martín" userId="42fb2f6dfcc8d877" providerId="LiveId" clId="{5007A4F2-315D-4B0E-BC3F-D0CDDB32407B}" dt="2020-03-26T12:01:47.367" v="2929" actId="478"/>
          <ac:spMkLst>
            <pc:docMk/>
            <pc:sldMk cId="2421258001" sldId="302"/>
            <ac:spMk id="75" creationId="{000C6BBD-B554-49BE-BE0A-ACA11A50D4B8}"/>
          </ac:spMkLst>
        </pc:spChg>
        <pc:grpChg chg="add mod">
          <ac:chgData name="Agustín Ruiz Martín" userId="42fb2f6dfcc8d877" providerId="LiveId" clId="{5007A4F2-315D-4B0E-BC3F-D0CDDB32407B}" dt="2020-03-26T11:52:53.320" v="2867" actId="1036"/>
          <ac:grpSpMkLst>
            <pc:docMk/>
            <pc:sldMk cId="2421258001" sldId="302"/>
            <ac:grpSpMk id="15" creationId="{D233B1CF-F85C-4C3C-8247-427B0BBA8922}"/>
          </ac:grpSpMkLst>
        </pc:grpChg>
        <pc:grpChg chg="mod">
          <ac:chgData name="Agustín Ruiz Martín" userId="42fb2f6dfcc8d877" providerId="LiveId" clId="{5007A4F2-315D-4B0E-BC3F-D0CDDB32407B}" dt="2020-03-26T11:52:53.320" v="2867" actId="1036"/>
          <ac:grpSpMkLst>
            <pc:docMk/>
            <pc:sldMk cId="2421258001" sldId="302"/>
            <ac:grpSpMk id="18" creationId="{2056F5EE-C79A-4804-8572-C3EAC6B0A5F5}"/>
          </ac:grpSpMkLst>
        </pc:grpChg>
        <pc:grpChg chg="add mod">
          <ac:chgData name="Agustín Ruiz Martín" userId="42fb2f6dfcc8d877" providerId="LiveId" clId="{5007A4F2-315D-4B0E-BC3F-D0CDDB32407B}" dt="2020-03-26T11:52:53.320" v="2867" actId="1036"/>
          <ac:grpSpMkLst>
            <pc:docMk/>
            <pc:sldMk cId="2421258001" sldId="302"/>
            <ac:grpSpMk id="28" creationId="{9994AD64-9CBD-445B-9B89-68544A6BCB87}"/>
          </ac:grpSpMkLst>
        </pc:grpChg>
      </pc:sldChg>
      <pc:sldChg chg="del">
        <pc:chgData name="Agustín Ruiz Martín" userId="42fb2f6dfcc8d877" providerId="LiveId" clId="{5007A4F2-315D-4B0E-BC3F-D0CDDB32407B}" dt="2020-03-26T10:07:40.774" v="716" actId="2696"/>
        <pc:sldMkLst>
          <pc:docMk/>
          <pc:sldMk cId="1687044750" sldId="303"/>
        </pc:sldMkLst>
      </pc:sldChg>
      <pc:sldChg chg="addSp delSp modSp add ord delAnim modAnim">
        <pc:chgData name="Agustín Ruiz Martín" userId="42fb2f6dfcc8d877" providerId="LiveId" clId="{5007A4F2-315D-4B0E-BC3F-D0CDDB32407B}" dt="2020-03-26T11:58:28.336" v="2927" actId="1035"/>
        <pc:sldMkLst>
          <pc:docMk/>
          <pc:sldMk cId="2266728058" sldId="303"/>
        </pc:sldMkLst>
        <pc:spChg chg="del">
          <ac:chgData name="Agustín Ruiz Martín" userId="42fb2f6dfcc8d877" providerId="LiveId" clId="{5007A4F2-315D-4B0E-BC3F-D0CDDB32407B}" dt="2020-03-26T11:54:00.726" v="2911" actId="478"/>
          <ac:spMkLst>
            <pc:docMk/>
            <pc:sldMk cId="2266728058" sldId="303"/>
            <ac:spMk id="26" creationId="{A0BCEFBB-1E9A-43DB-B6CB-A4566D34FC80}"/>
          </ac:spMkLst>
        </pc:spChg>
        <pc:spChg chg="del">
          <ac:chgData name="Agustín Ruiz Martín" userId="42fb2f6dfcc8d877" providerId="LiveId" clId="{5007A4F2-315D-4B0E-BC3F-D0CDDB32407B}" dt="2020-03-26T11:53:59.304" v="2910" actId="478"/>
          <ac:spMkLst>
            <pc:docMk/>
            <pc:sldMk cId="2266728058" sldId="303"/>
            <ac:spMk id="27" creationId="{8A82C68C-3F9B-4537-B058-F68992A698D1}"/>
          </ac:spMkLst>
        </pc:spChg>
        <pc:spChg chg="add mod">
          <ac:chgData name="Agustín Ruiz Martín" userId="42fb2f6dfcc8d877" providerId="LiveId" clId="{5007A4F2-315D-4B0E-BC3F-D0CDDB32407B}" dt="2020-03-26T11:58:28.336" v="2927" actId="1035"/>
          <ac:spMkLst>
            <pc:docMk/>
            <pc:sldMk cId="2266728058" sldId="303"/>
            <ac:spMk id="40" creationId="{B2C5F744-166C-423D-987A-C682F1752ECA}"/>
          </ac:spMkLst>
        </pc:spChg>
        <pc:spChg chg="add">
          <ac:chgData name="Agustín Ruiz Martín" userId="42fb2f6dfcc8d877" providerId="LiveId" clId="{5007A4F2-315D-4B0E-BC3F-D0CDDB32407B}" dt="2020-03-26T11:57:55.877" v="2923"/>
          <ac:spMkLst>
            <pc:docMk/>
            <pc:sldMk cId="2266728058" sldId="303"/>
            <ac:spMk id="41" creationId="{A41B82D9-7701-4029-A477-855FD03F33FD}"/>
          </ac:spMkLst>
        </pc:spChg>
        <pc:spChg chg="mod">
          <ac:chgData name="Agustín Ruiz Martín" userId="42fb2f6dfcc8d877" providerId="LiveId" clId="{5007A4F2-315D-4B0E-BC3F-D0CDDB32407B}" dt="2020-03-26T11:54:39.203" v="2914" actId="114"/>
          <ac:spMkLst>
            <pc:docMk/>
            <pc:sldMk cId="2266728058" sldId="303"/>
            <ac:spMk id="73" creationId="{25606893-1988-4252-8FA4-DF37A92D9CD8}"/>
          </ac:spMkLst>
        </pc:spChg>
        <pc:spChg chg="del">
          <ac:chgData name="Agustín Ruiz Martín" userId="42fb2f6dfcc8d877" providerId="LiveId" clId="{5007A4F2-315D-4B0E-BC3F-D0CDDB32407B}" dt="2020-03-26T11:57:54.128" v="2922" actId="478"/>
          <ac:spMkLst>
            <pc:docMk/>
            <pc:sldMk cId="2266728058" sldId="303"/>
            <ac:spMk id="75" creationId="{000C6BBD-B554-49BE-BE0A-ACA11A50D4B8}"/>
          </ac:spMkLst>
        </pc:spChg>
        <pc:grpChg chg="del">
          <ac:chgData name="Agustín Ruiz Martín" userId="42fb2f6dfcc8d877" providerId="LiveId" clId="{5007A4F2-315D-4B0E-BC3F-D0CDDB32407B}" dt="2020-03-26T11:53:58.523" v="2909" actId="478"/>
          <ac:grpSpMkLst>
            <pc:docMk/>
            <pc:sldMk cId="2266728058" sldId="303"/>
            <ac:grpSpMk id="15" creationId="{D233B1CF-F85C-4C3C-8247-427B0BBA8922}"/>
          </ac:grpSpMkLst>
        </pc:grpChg>
        <pc:grpChg chg="del">
          <ac:chgData name="Agustín Ruiz Martín" userId="42fb2f6dfcc8d877" providerId="LiveId" clId="{5007A4F2-315D-4B0E-BC3F-D0CDDB32407B}" dt="2020-03-26T11:54:02.633" v="2912" actId="478"/>
          <ac:grpSpMkLst>
            <pc:docMk/>
            <pc:sldMk cId="2266728058" sldId="303"/>
            <ac:grpSpMk id="28" creationId="{9994AD64-9CBD-445B-9B89-68544A6BCB87}"/>
          </ac:grpSpMkLst>
        </pc:grpChg>
        <pc:picChg chg="add mod">
          <ac:chgData name="Agustín Ruiz Martín" userId="42fb2f6dfcc8d877" providerId="LiveId" clId="{5007A4F2-315D-4B0E-BC3F-D0CDDB32407B}" dt="2020-03-26T11:55:03.538" v="2916" actId="1076"/>
          <ac:picMkLst>
            <pc:docMk/>
            <pc:sldMk cId="2266728058" sldId="303"/>
            <ac:picMk id="39" creationId="{A4E9AB91-0CCF-42DA-B749-5FF2AEB33A7A}"/>
          </ac:picMkLst>
        </pc:picChg>
      </pc:sldChg>
      <pc:sldChg chg="del">
        <pc:chgData name="Agustín Ruiz Martín" userId="42fb2f6dfcc8d877" providerId="LiveId" clId="{5007A4F2-315D-4B0E-BC3F-D0CDDB32407B}" dt="2020-03-26T10:07:40.778" v="717" actId="2696"/>
        <pc:sldMkLst>
          <pc:docMk/>
          <pc:sldMk cId="967868268" sldId="304"/>
        </pc:sldMkLst>
      </pc:sldChg>
      <pc:sldChg chg="delSp modSp add delAnim">
        <pc:chgData name="Agustín Ruiz Martín" userId="42fb2f6dfcc8d877" providerId="LiveId" clId="{5007A4F2-315D-4B0E-BC3F-D0CDDB32407B}" dt="2020-03-26T13:49:26.443" v="5579" actId="20577"/>
        <pc:sldMkLst>
          <pc:docMk/>
          <pc:sldMk cId="2406812535" sldId="304"/>
        </pc:sldMkLst>
        <pc:spChg chg="del">
          <ac:chgData name="Agustín Ruiz Martín" userId="42fb2f6dfcc8d877" providerId="LiveId" clId="{5007A4F2-315D-4B0E-BC3F-D0CDDB32407B}" dt="2020-03-26T12:09:28.297" v="2962" actId="478"/>
          <ac:spMkLst>
            <pc:docMk/>
            <pc:sldMk cId="2406812535" sldId="304"/>
            <ac:spMk id="40" creationId="{B2C5F744-166C-423D-987A-C682F1752ECA}"/>
          </ac:spMkLst>
        </pc:spChg>
        <pc:spChg chg="mod">
          <ac:chgData name="Agustín Ruiz Martín" userId="42fb2f6dfcc8d877" providerId="LiveId" clId="{5007A4F2-315D-4B0E-BC3F-D0CDDB32407B}" dt="2020-03-26T13:49:26.443" v="5579" actId="20577"/>
          <ac:spMkLst>
            <pc:docMk/>
            <pc:sldMk cId="2406812535" sldId="304"/>
            <ac:spMk id="73" creationId="{25606893-1988-4252-8FA4-DF37A92D9CD8}"/>
          </ac:spMkLst>
        </pc:spChg>
        <pc:picChg chg="del">
          <ac:chgData name="Agustín Ruiz Martín" userId="42fb2f6dfcc8d877" providerId="LiveId" clId="{5007A4F2-315D-4B0E-BC3F-D0CDDB32407B}" dt="2020-03-26T12:09:29.219" v="2963" actId="478"/>
          <ac:picMkLst>
            <pc:docMk/>
            <pc:sldMk cId="2406812535" sldId="304"/>
            <ac:picMk id="39" creationId="{A4E9AB91-0CCF-42DA-B749-5FF2AEB33A7A}"/>
          </ac:picMkLst>
        </pc:picChg>
      </pc:sldChg>
      <pc:sldChg chg="addSp delSp modSp add">
        <pc:chgData name="Agustín Ruiz Martín" userId="42fb2f6dfcc8d877" providerId="LiveId" clId="{5007A4F2-315D-4B0E-BC3F-D0CDDB32407B}" dt="2020-03-26T12:57:44.106" v="3641" actId="122"/>
        <pc:sldMkLst>
          <pc:docMk/>
          <pc:sldMk cId="1271955109" sldId="305"/>
        </pc:sldMkLst>
        <pc:spChg chg="add mod">
          <ac:chgData name="Agustín Ruiz Martín" userId="42fb2f6dfcc8d877" providerId="LiveId" clId="{5007A4F2-315D-4B0E-BC3F-D0CDDB32407B}" dt="2020-03-26T12:42:58.205" v="3470" actId="1035"/>
          <ac:spMkLst>
            <pc:docMk/>
            <pc:sldMk cId="1271955109" sldId="305"/>
            <ac:spMk id="5" creationId="{B16C486D-2E07-4F0A-801A-B5D8C753DEE2}"/>
          </ac:spMkLst>
        </pc:spChg>
        <pc:spChg chg="add mod">
          <ac:chgData name="Agustín Ruiz Martín" userId="42fb2f6dfcc8d877" providerId="LiveId" clId="{5007A4F2-315D-4B0E-BC3F-D0CDDB32407B}" dt="2020-03-26T12:57:44.106" v="3641" actId="122"/>
          <ac:spMkLst>
            <pc:docMk/>
            <pc:sldMk cId="1271955109" sldId="305"/>
            <ac:spMk id="6" creationId="{B6790BD3-D2AA-4B29-ADC0-B396FE49BFA0}"/>
          </ac:spMkLst>
        </pc:spChg>
        <pc:spChg chg="del mod">
          <ac:chgData name="Agustín Ruiz Martín" userId="42fb2f6dfcc8d877" providerId="LiveId" clId="{5007A4F2-315D-4B0E-BC3F-D0CDDB32407B}" dt="2020-03-26T12:22:05.796" v="3246" actId="478"/>
          <ac:spMkLst>
            <pc:docMk/>
            <pc:sldMk cId="1271955109" sldId="305"/>
            <ac:spMk id="73" creationId="{25606893-1988-4252-8FA4-DF37A92D9CD8}"/>
          </ac:spMkLst>
        </pc:spChg>
      </pc:sldChg>
      <pc:sldChg chg="del">
        <pc:chgData name="Agustín Ruiz Martín" userId="42fb2f6dfcc8d877" providerId="LiveId" clId="{5007A4F2-315D-4B0E-BC3F-D0CDDB32407B}" dt="2020-03-26T10:07:40.658" v="712" actId="2696"/>
        <pc:sldMkLst>
          <pc:docMk/>
          <pc:sldMk cId="1384493590" sldId="305"/>
        </pc:sldMkLst>
      </pc:sldChg>
      <pc:sldChg chg="del">
        <pc:chgData name="Agustín Ruiz Martín" userId="42fb2f6dfcc8d877" providerId="LiveId" clId="{5007A4F2-315D-4B0E-BC3F-D0CDDB32407B}" dt="2020-03-26T10:07:40.678" v="713" actId="2696"/>
        <pc:sldMkLst>
          <pc:docMk/>
          <pc:sldMk cId="4127694761" sldId="306"/>
        </pc:sldMkLst>
      </pc:sldChg>
      <pc:sldChg chg="modSp add">
        <pc:chgData name="Agustín Ruiz Martín" userId="42fb2f6dfcc8d877" providerId="LiveId" clId="{5007A4F2-315D-4B0E-BC3F-D0CDDB32407B}" dt="2020-03-26T13:11:47.769" v="4227" actId="20577"/>
        <pc:sldMkLst>
          <pc:docMk/>
          <pc:sldMk cId="4244659328" sldId="306"/>
        </pc:sldMkLst>
        <pc:spChg chg="mod">
          <ac:chgData name="Agustín Ruiz Martín" userId="42fb2f6dfcc8d877" providerId="LiveId" clId="{5007A4F2-315D-4B0E-BC3F-D0CDDB32407B}" dt="2020-03-26T13:11:47.769" v="4227" actId="20577"/>
          <ac:spMkLst>
            <pc:docMk/>
            <pc:sldMk cId="4244659328" sldId="306"/>
            <ac:spMk id="6" creationId="{B6790BD3-D2AA-4B29-ADC0-B396FE49BFA0}"/>
          </ac:spMkLst>
        </pc:spChg>
      </pc:sldChg>
      <pc:sldChg chg="modSp add del">
        <pc:chgData name="Agustín Ruiz Martín" userId="42fb2f6dfcc8d877" providerId="LiveId" clId="{5007A4F2-315D-4B0E-BC3F-D0CDDB32407B}" dt="2020-03-26T13:11:58.074" v="4228" actId="2696"/>
        <pc:sldMkLst>
          <pc:docMk/>
          <pc:sldMk cId="1772153112" sldId="307"/>
        </pc:sldMkLst>
        <pc:spChg chg="mod">
          <ac:chgData name="Agustín Ruiz Martín" userId="42fb2f6dfcc8d877" providerId="LiveId" clId="{5007A4F2-315D-4B0E-BC3F-D0CDDB32407B}" dt="2020-03-26T13:05:26.044" v="3745" actId="20577"/>
          <ac:spMkLst>
            <pc:docMk/>
            <pc:sldMk cId="1772153112" sldId="307"/>
            <ac:spMk id="6" creationId="{B6790BD3-D2AA-4B29-ADC0-B396FE49BFA0}"/>
          </ac:spMkLst>
        </pc:spChg>
      </pc:sldChg>
      <pc:sldChg chg="del">
        <pc:chgData name="Agustín Ruiz Martín" userId="42fb2f6dfcc8d877" providerId="LiveId" clId="{5007A4F2-315D-4B0E-BC3F-D0CDDB32407B}" dt="2020-03-26T10:07:40.708" v="714" actId="2696"/>
        <pc:sldMkLst>
          <pc:docMk/>
          <pc:sldMk cId="2008299994" sldId="307"/>
        </pc:sldMkLst>
      </pc:sldChg>
      <pc:sldChg chg="delSp add del">
        <pc:chgData name="Agustín Ruiz Martín" userId="42fb2f6dfcc8d877" providerId="LiveId" clId="{5007A4F2-315D-4B0E-BC3F-D0CDDB32407B}" dt="2020-03-26T13:05:16.710" v="3741" actId="2696"/>
        <pc:sldMkLst>
          <pc:docMk/>
          <pc:sldMk cId="3406590408" sldId="307"/>
        </pc:sldMkLst>
        <pc:spChg chg="del">
          <ac:chgData name="Agustín Ruiz Martín" userId="42fb2f6dfcc8d877" providerId="LiveId" clId="{5007A4F2-315D-4B0E-BC3F-D0CDDB32407B}" dt="2020-03-26T13:05:08.852" v="3740" actId="478"/>
          <ac:spMkLst>
            <pc:docMk/>
            <pc:sldMk cId="3406590408" sldId="307"/>
            <ac:spMk id="6" creationId="{B6790BD3-D2AA-4B29-ADC0-B396FE49BFA0}"/>
          </ac:spMkLst>
        </pc:spChg>
      </pc:sldChg>
      <pc:sldChg chg="modSp add">
        <pc:chgData name="Agustín Ruiz Martín" userId="42fb2f6dfcc8d877" providerId="LiveId" clId="{5007A4F2-315D-4B0E-BC3F-D0CDDB32407B}" dt="2020-03-26T13:36:09.250" v="4982" actId="20577"/>
        <pc:sldMkLst>
          <pc:docMk/>
          <pc:sldMk cId="3703092845" sldId="307"/>
        </pc:sldMkLst>
        <pc:spChg chg="mod">
          <ac:chgData name="Agustín Ruiz Martín" userId="42fb2f6dfcc8d877" providerId="LiveId" clId="{5007A4F2-315D-4B0E-BC3F-D0CDDB32407B}" dt="2020-03-26T13:16:41.284" v="4263" actId="20577"/>
          <ac:spMkLst>
            <pc:docMk/>
            <pc:sldMk cId="3703092845" sldId="307"/>
            <ac:spMk id="5" creationId="{B16C486D-2E07-4F0A-801A-B5D8C753DEE2}"/>
          </ac:spMkLst>
        </pc:spChg>
        <pc:spChg chg="mod">
          <ac:chgData name="Agustín Ruiz Martín" userId="42fb2f6dfcc8d877" providerId="LiveId" clId="{5007A4F2-315D-4B0E-BC3F-D0CDDB32407B}" dt="2020-03-26T13:36:09.250" v="4982" actId="20577"/>
          <ac:spMkLst>
            <pc:docMk/>
            <pc:sldMk cId="3703092845" sldId="307"/>
            <ac:spMk id="6" creationId="{B6790BD3-D2AA-4B29-ADC0-B396FE49BFA0}"/>
          </ac:spMkLst>
        </pc:spChg>
      </pc:sldChg>
      <pc:sldChg chg="addSp delSp modSp add modAnim">
        <pc:chgData name="Agustín Ruiz Martín" userId="42fb2f6dfcc8d877" providerId="LiveId" clId="{5007A4F2-315D-4B0E-BC3F-D0CDDB32407B}" dt="2020-03-26T13:41:32.699" v="5430" actId="1035"/>
        <pc:sldMkLst>
          <pc:docMk/>
          <pc:sldMk cId="2065506526" sldId="308"/>
        </pc:sldMkLst>
        <pc:spChg chg="mod">
          <ac:chgData name="Agustín Ruiz Martín" userId="42fb2f6dfcc8d877" providerId="LiveId" clId="{5007A4F2-315D-4B0E-BC3F-D0CDDB32407B}" dt="2020-03-26T13:34:26.200" v="4966" actId="20577"/>
          <ac:spMkLst>
            <pc:docMk/>
            <pc:sldMk cId="2065506526" sldId="308"/>
            <ac:spMk id="5" creationId="{B16C486D-2E07-4F0A-801A-B5D8C753DEE2}"/>
          </ac:spMkLst>
        </pc:spChg>
        <pc:spChg chg="mod">
          <ac:chgData name="Agustín Ruiz Martín" userId="42fb2f6dfcc8d877" providerId="LiveId" clId="{5007A4F2-315D-4B0E-BC3F-D0CDDB32407B}" dt="2020-03-26T13:40:27.053" v="5202" actId="1035"/>
          <ac:spMkLst>
            <pc:docMk/>
            <pc:sldMk cId="2065506526" sldId="308"/>
            <ac:spMk id="6" creationId="{B6790BD3-D2AA-4B29-ADC0-B396FE49BFA0}"/>
          </ac:spMkLst>
        </pc:spChg>
        <pc:spChg chg="add mod">
          <ac:chgData name="Agustín Ruiz Martín" userId="42fb2f6dfcc8d877" providerId="LiveId" clId="{5007A4F2-315D-4B0E-BC3F-D0CDDB32407B}" dt="2020-03-26T13:40:23.216" v="5195" actId="1035"/>
          <ac:spMkLst>
            <pc:docMk/>
            <pc:sldMk cId="2065506526" sldId="308"/>
            <ac:spMk id="7" creationId="{3C2A9BF2-C448-4C0F-A05F-5D828B56325D}"/>
          </ac:spMkLst>
        </pc:spChg>
        <pc:spChg chg="add mod">
          <ac:chgData name="Agustín Ruiz Martín" userId="42fb2f6dfcc8d877" providerId="LiveId" clId="{5007A4F2-315D-4B0E-BC3F-D0CDDB32407B}" dt="2020-03-26T13:40:23.216" v="5195" actId="1035"/>
          <ac:spMkLst>
            <pc:docMk/>
            <pc:sldMk cId="2065506526" sldId="308"/>
            <ac:spMk id="8" creationId="{533820EA-6603-4B77-AF96-23B44122964F}"/>
          </ac:spMkLst>
        </pc:spChg>
        <pc:spChg chg="add mod">
          <ac:chgData name="Agustín Ruiz Martín" userId="42fb2f6dfcc8d877" providerId="LiveId" clId="{5007A4F2-315D-4B0E-BC3F-D0CDDB32407B}" dt="2020-03-26T13:40:23.216" v="5195" actId="1035"/>
          <ac:spMkLst>
            <pc:docMk/>
            <pc:sldMk cId="2065506526" sldId="308"/>
            <ac:spMk id="9" creationId="{B60FA7B9-C480-44D3-9CB5-FC540846FECC}"/>
          </ac:spMkLst>
        </pc:spChg>
        <pc:spChg chg="add mod">
          <ac:chgData name="Agustín Ruiz Martín" userId="42fb2f6dfcc8d877" providerId="LiveId" clId="{5007A4F2-315D-4B0E-BC3F-D0CDDB32407B}" dt="2020-03-26T13:40:23.216" v="5195" actId="1035"/>
          <ac:spMkLst>
            <pc:docMk/>
            <pc:sldMk cId="2065506526" sldId="308"/>
            <ac:spMk id="10" creationId="{619BEA06-BC81-480C-8302-128B486A980F}"/>
          </ac:spMkLst>
        </pc:spChg>
        <pc:spChg chg="add del mod">
          <ac:chgData name="Agustín Ruiz Martín" userId="42fb2f6dfcc8d877" providerId="LiveId" clId="{5007A4F2-315D-4B0E-BC3F-D0CDDB32407B}" dt="2020-03-26T13:39:01.350" v="5157" actId="478"/>
          <ac:spMkLst>
            <pc:docMk/>
            <pc:sldMk cId="2065506526" sldId="308"/>
            <ac:spMk id="11" creationId="{B0238A15-1C96-4337-B100-C9DDAA99CBC1}"/>
          </ac:spMkLst>
        </pc:spChg>
        <pc:spChg chg="add mod">
          <ac:chgData name="Agustín Ruiz Martín" userId="42fb2f6dfcc8d877" providerId="LiveId" clId="{5007A4F2-315D-4B0E-BC3F-D0CDDB32407B}" dt="2020-03-26T13:41:32.699" v="5430" actId="1035"/>
          <ac:spMkLst>
            <pc:docMk/>
            <pc:sldMk cId="2065506526" sldId="308"/>
            <ac:spMk id="12" creationId="{920D1B2F-3EBA-4001-A1AC-F00D423987C7}"/>
          </ac:spMkLst>
        </pc:spChg>
      </pc:sldChg>
      <pc:sldChg chg="del">
        <pc:chgData name="Agustín Ruiz Martín" userId="42fb2f6dfcc8d877" providerId="LiveId" clId="{5007A4F2-315D-4B0E-BC3F-D0CDDB32407B}" dt="2020-03-26T10:07:40.844" v="718" actId="2696"/>
        <pc:sldMkLst>
          <pc:docMk/>
          <pc:sldMk cId="3008775491" sldId="308"/>
        </pc:sldMkLst>
      </pc:sldChg>
      <pc:sldChg chg="del">
        <pc:chgData name="Agustín Ruiz Martín" userId="42fb2f6dfcc8d877" providerId="LiveId" clId="{5007A4F2-315D-4B0E-BC3F-D0CDDB32407B}" dt="2020-03-26T10:07:40.844" v="719" actId="2696"/>
        <pc:sldMkLst>
          <pc:docMk/>
          <pc:sldMk cId="392218326" sldId="309"/>
        </pc:sldMkLst>
      </pc:sldChg>
      <pc:sldChg chg="addSp delSp modSp add delAnim modAnim">
        <pc:chgData name="Agustín Ruiz Martín" userId="42fb2f6dfcc8d877" providerId="LiveId" clId="{5007A4F2-315D-4B0E-BC3F-D0CDDB32407B}" dt="2020-03-26T13:50:56.250" v="5586" actId="1036"/>
        <pc:sldMkLst>
          <pc:docMk/>
          <pc:sldMk cId="2601817078" sldId="309"/>
        </pc:sldMkLst>
        <pc:spChg chg="del">
          <ac:chgData name="Agustín Ruiz Martín" userId="42fb2f6dfcc8d877" providerId="LiveId" clId="{5007A4F2-315D-4B0E-BC3F-D0CDDB32407B}" dt="2020-03-26T13:44:38.107" v="5459" actId="478"/>
          <ac:spMkLst>
            <pc:docMk/>
            <pc:sldMk cId="2601817078" sldId="309"/>
            <ac:spMk id="5" creationId="{B16C486D-2E07-4F0A-801A-B5D8C753DEE2}"/>
          </ac:spMkLst>
        </pc:spChg>
        <pc:spChg chg="mod">
          <ac:chgData name="Agustín Ruiz Martín" userId="42fb2f6dfcc8d877" providerId="LiveId" clId="{5007A4F2-315D-4B0E-BC3F-D0CDDB32407B}" dt="2020-03-26T13:47:25.833" v="5561" actId="1035"/>
          <ac:spMkLst>
            <pc:docMk/>
            <pc:sldMk cId="2601817078" sldId="309"/>
            <ac:spMk id="6" creationId="{B6790BD3-D2AA-4B29-ADC0-B396FE49BFA0}"/>
          </ac:spMkLst>
        </pc:spChg>
        <pc:spChg chg="del">
          <ac:chgData name="Agustín Ruiz Martín" userId="42fb2f6dfcc8d877" providerId="LiveId" clId="{5007A4F2-315D-4B0E-BC3F-D0CDDB32407B}" dt="2020-03-26T13:41:46.226" v="5432" actId="478"/>
          <ac:spMkLst>
            <pc:docMk/>
            <pc:sldMk cId="2601817078" sldId="309"/>
            <ac:spMk id="7" creationId="{3C2A9BF2-C448-4C0F-A05F-5D828B56325D}"/>
          </ac:spMkLst>
        </pc:spChg>
        <pc:spChg chg="del">
          <ac:chgData name="Agustín Ruiz Martín" userId="42fb2f6dfcc8d877" providerId="LiveId" clId="{5007A4F2-315D-4B0E-BC3F-D0CDDB32407B}" dt="2020-03-26T13:41:46.226" v="5432" actId="478"/>
          <ac:spMkLst>
            <pc:docMk/>
            <pc:sldMk cId="2601817078" sldId="309"/>
            <ac:spMk id="8" creationId="{533820EA-6603-4B77-AF96-23B44122964F}"/>
          </ac:spMkLst>
        </pc:spChg>
        <pc:spChg chg="del">
          <ac:chgData name="Agustín Ruiz Martín" userId="42fb2f6dfcc8d877" providerId="LiveId" clId="{5007A4F2-315D-4B0E-BC3F-D0CDDB32407B}" dt="2020-03-26T13:41:46.226" v="5432" actId="478"/>
          <ac:spMkLst>
            <pc:docMk/>
            <pc:sldMk cId="2601817078" sldId="309"/>
            <ac:spMk id="9" creationId="{B60FA7B9-C480-44D3-9CB5-FC540846FECC}"/>
          </ac:spMkLst>
        </pc:spChg>
        <pc:spChg chg="del">
          <ac:chgData name="Agustín Ruiz Martín" userId="42fb2f6dfcc8d877" providerId="LiveId" clId="{5007A4F2-315D-4B0E-BC3F-D0CDDB32407B}" dt="2020-03-26T13:41:46.226" v="5432" actId="478"/>
          <ac:spMkLst>
            <pc:docMk/>
            <pc:sldMk cId="2601817078" sldId="309"/>
            <ac:spMk id="10" creationId="{619BEA06-BC81-480C-8302-128B486A980F}"/>
          </ac:spMkLst>
        </pc:spChg>
        <pc:spChg chg="add mod">
          <ac:chgData name="Agustín Ruiz Martín" userId="42fb2f6dfcc8d877" providerId="LiveId" clId="{5007A4F2-315D-4B0E-BC3F-D0CDDB32407B}" dt="2020-03-26T13:47:10.806" v="5557" actId="1035"/>
          <ac:spMkLst>
            <pc:docMk/>
            <pc:sldMk cId="2601817078" sldId="309"/>
            <ac:spMk id="11" creationId="{2ECC1DDA-91A3-4DDA-B221-50DBE7AD59DA}"/>
          </ac:spMkLst>
        </pc:spChg>
        <pc:spChg chg="del">
          <ac:chgData name="Agustín Ruiz Martín" userId="42fb2f6dfcc8d877" providerId="LiveId" clId="{5007A4F2-315D-4B0E-BC3F-D0CDDB32407B}" dt="2020-03-26T13:41:48.101" v="5433" actId="478"/>
          <ac:spMkLst>
            <pc:docMk/>
            <pc:sldMk cId="2601817078" sldId="309"/>
            <ac:spMk id="12" creationId="{920D1B2F-3EBA-4001-A1AC-F00D423987C7}"/>
          </ac:spMkLst>
        </pc:spChg>
        <pc:spChg chg="add mod">
          <ac:chgData name="Agustín Ruiz Martín" userId="42fb2f6dfcc8d877" providerId="LiveId" clId="{5007A4F2-315D-4B0E-BC3F-D0CDDB32407B}" dt="2020-03-26T13:47:10.806" v="5557" actId="1035"/>
          <ac:spMkLst>
            <pc:docMk/>
            <pc:sldMk cId="2601817078" sldId="309"/>
            <ac:spMk id="13" creationId="{020C8DAC-F0E3-4B48-AF5A-DB9C1CF8AE82}"/>
          </ac:spMkLst>
        </pc:spChg>
        <pc:spChg chg="add mod">
          <ac:chgData name="Agustín Ruiz Martín" userId="42fb2f6dfcc8d877" providerId="LiveId" clId="{5007A4F2-315D-4B0E-BC3F-D0CDDB32407B}" dt="2020-03-26T13:47:10.806" v="5557" actId="1035"/>
          <ac:spMkLst>
            <pc:docMk/>
            <pc:sldMk cId="2601817078" sldId="309"/>
            <ac:spMk id="14" creationId="{8440BB51-FA8A-4476-BC86-CAB447030183}"/>
          </ac:spMkLst>
        </pc:spChg>
        <pc:spChg chg="add mod">
          <ac:chgData name="Agustín Ruiz Martín" userId="42fb2f6dfcc8d877" providerId="LiveId" clId="{5007A4F2-315D-4B0E-BC3F-D0CDDB32407B}" dt="2020-03-26T13:47:10.806" v="5557" actId="1035"/>
          <ac:spMkLst>
            <pc:docMk/>
            <pc:sldMk cId="2601817078" sldId="309"/>
            <ac:spMk id="15" creationId="{C8EEDD93-2688-463A-BAA2-FD6E12CD0D2C}"/>
          </ac:spMkLst>
        </pc:spChg>
        <pc:spChg chg="add mod">
          <ac:chgData name="Agustín Ruiz Martín" userId="42fb2f6dfcc8d877" providerId="LiveId" clId="{5007A4F2-315D-4B0E-BC3F-D0CDDB32407B}" dt="2020-03-26T13:50:56.250" v="5586" actId="1036"/>
          <ac:spMkLst>
            <pc:docMk/>
            <pc:sldMk cId="2601817078" sldId="309"/>
            <ac:spMk id="16" creationId="{425ABF8E-7375-4319-BBB8-D45477B3707A}"/>
          </ac:spMkLst>
        </pc:spChg>
        <pc:spChg chg="add mod">
          <ac:chgData name="Agustín Ruiz Martín" userId="42fb2f6dfcc8d877" providerId="LiveId" clId="{5007A4F2-315D-4B0E-BC3F-D0CDDB32407B}" dt="2020-03-26T13:50:56.250" v="5586" actId="1036"/>
          <ac:spMkLst>
            <pc:docMk/>
            <pc:sldMk cId="2601817078" sldId="309"/>
            <ac:spMk id="18" creationId="{4E0B37FD-36EF-4BD8-A29E-8BD883D65CB1}"/>
          </ac:spMkLst>
        </pc:spChg>
        <pc:spChg chg="add mod">
          <ac:chgData name="Agustín Ruiz Martín" userId="42fb2f6dfcc8d877" providerId="LiveId" clId="{5007A4F2-315D-4B0E-BC3F-D0CDDB32407B}" dt="2020-03-26T13:50:51.751" v="5584" actId="1036"/>
          <ac:spMkLst>
            <pc:docMk/>
            <pc:sldMk cId="2601817078" sldId="309"/>
            <ac:spMk id="19" creationId="{0C7C40C6-44D3-4B20-A516-21D53C6BAA11}"/>
          </ac:spMkLst>
        </pc:spChg>
        <pc:spChg chg="add mod">
          <ac:chgData name="Agustín Ruiz Martín" userId="42fb2f6dfcc8d877" providerId="LiveId" clId="{5007A4F2-315D-4B0E-BC3F-D0CDDB32407B}" dt="2020-03-26T13:50:51.751" v="5584" actId="1036"/>
          <ac:spMkLst>
            <pc:docMk/>
            <pc:sldMk cId="2601817078" sldId="309"/>
            <ac:spMk id="20" creationId="{6ACA285B-278A-4A01-A69F-EA990ED9C049}"/>
          </ac:spMkLst>
        </pc:spChg>
        <pc:spChg chg="add mod">
          <ac:chgData name="Agustín Ruiz Martín" userId="42fb2f6dfcc8d877" providerId="LiveId" clId="{5007A4F2-315D-4B0E-BC3F-D0CDDB32407B}" dt="2020-03-26T13:47:14.742" v="5558" actId="1035"/>
          <ac:spMkLst>
            <pc:docMk/>
            <pc:sldMk cId="2601817078" sldId="309"/>
            <ac:spMk id="21" creationId="{D82ED22C-A669-4119-88E7-C66B8D57DC0A}"/>
          </ac:spMkLst>
        </pc:spChg>
      </pc:sldChg>
      <pc:sldChg chg="del">
        <pc:chgData name="Agustín Ruiz Martín" userId="42fb2f6dfcc8d877" providerId="LiveId" clId="{5007A4F2-315D-4B0E-BC3F-D0CDDB32407B}" dt="2020-03-26T10:07:40.894" v="720" actId="2696"/>
        <pc:sldMkLst>
          <pc:docMk/>
          <pc:sldMk cId="2379973535" sldId="310"/>
        </pc:sldMkLst>
      </pc:sldChg>
      <pc:sldChg chg="del">
        <pc:chgData name="Agustín Ruiz Martín" userId="42fb2f6dfcc8d877" providerId="LiveId" clId="{5007A4F2-315D-4B0E-BC3F-D0CDDB32407B}" dt="2020-03-26T10:07:40.924" v="721" actId="2696"/>
        <pc:sldMkLst>
          <pc:docMk/>
          <pc:sldMk cId="756884564" sldId="311"/>
        </pc:sldMkLst>
      </pc:sldChg>
      <pc:sldChg chg="del">
        <pc:chgData name="Agustín Ruiz Martín" userId="42fb2f6dfcc8d877" providerId="LiveId" clId="{5007A4F2-315D-4B0E-BC3F-D0CDDB32407B}" dt="2020-03-26T10:07:40.942" v="722" actId="2696"/>
        <pc:sldMkLst>
          <pc:docMk/>
          <pc:sldMk cId="4071759216" sldId="312"/>
        </pc:sldMkLst>
      </pc:sldChg>
      <pc:sldChg chg="del">
        <pc:chgData name="Agustín Ruiz Martín" userId="42fb2f6dfcc8d877" providerId="LiveId" clId="{5007A4F2-315D-4B0E-BC3F-D0CDDB32407B}" dt="2020-03-26T10:07:40.961" v="723" actId="2696"/>
        <pc:sldMkLst>
          <pc:docMk/>
          <pc:sldMk cId="2099878844" sldId="313"/>
        </pc:sldMkLst>
      </pc:sldChg>
      <pc:sldChg chg="del">
        <pc:chgData name="Agustín Ruiz Martín" userId="42fb2f6dfcc8d877" providerId="LiveId" clId="{5007A4F2-315D-4B0E-BC3F-D0CDDB32407B}" dt="2020-03-26T10:07:40.993" v="724" actId="2696"/>
        <pc:sldMkLst>
          <pc:docMk/>
          <pc:sldMk cId="4206679556" sldId="314"/>
        </pc:sldMkLst>
      </pc:sldChg>
      <pc:sldChg chg="del">
        <pc:chgData name="Agustín Ruiz Martín" userId="42fb2f6dfcc8d877" providerId="LiveId" clId="{5007A4F2-315D-4B0E-BC3F-D0CDDB32407B}" dt="2020-03-26T10:07:41.083" v="725" actId="2696"/>
        <pc:sldMkLst>
          <pc:docMk/>
          <pc:sldMk cId="2615790265" sldId="315"/>
        </pc:sldMkLst>
      </pc:sldChg>
      <pc:sldChg chg="del">
        <pc:chgData name="Agustín Ruiz Martín" userId="42fb2f6dfcc8d877" providerId="LiveId" clId="{5007A4F2-315D-4B0E-BC3F-D0CDDB32407B}" dt="2020-03-26T10:07:41.243" v="726" actId="2696"/>
        <pc:sldMkLst>
          <pc:docMk/>
          <pc:sldMk cId="2255150293" sldId="317"/>
        </pc:sldMkLst>
      </pc:sldChg>
      <pc:sldChg chg="del">
        <pc:chgData name="Agustín Ruiz Martín" userId="42fb2f6dfcc8d877" providerId="LiveId" clId="{5007A4F2-315D-4B0E-BC3F-D0CDDB32407B}" dt="2020-03-26T10:07:41.375" v="727" actId="2696"/>
        <pc:sldMkLst>
          <pc:docMk/>
          <pc:sldMk cId="3604686895" sldId="318"/>
        </pc:sldMkLst>
      </pc:sldChg>
      <pc:sldChg chg="del">
        <pc:chgData name="Agustín Ruiz Martín" userId="42fb2f6dfcc8d877" providerId="LiveId" clId="{5007A4F2-315D-4B0E-BC3F-D0CDDB32407B}" dt="2020-03-26T10:07:41.435" v="728" actId="2696"/>
        <pc:sldMkLst>
          <pc:docMk/>
          <pc:sldMk cId="1314630637" sldId="319"/>
        </pc:sldMkLst>
      </pc:sldChg>
      <pc:sldChg chg="del">
        <pc:chgData name="Agustín Ruiz Martín" userId="42fb2f6dfcc8d877" providerId="LiveId" clId="{5007A4F2-315D-4B0E-BC3F-D0CDDB32407B}" dt="2020-03-26T10:07:41.912" v="742" actId="2696"/>
        <pc:sldMkLst>
          <pc:docMk/>
          <pc:sldMk cId="1879824793" sldId="320"/>
        </pc:sldMkLst>
      </pc:sldChg>
      <pc:sldChg chg="del">
        <pc:chgData name="Agustín Ruiz Martín" userId="42fb2f6dfcc8d877" providerId="LiveId" clId="{5007A4F2-315D-4B0E-BC3F-D0CDDB32407B}" dt="2020-03-26T10:07:41.459" v="729" actId="2696"/>
        <pc:sldMkLst>
          <pc:docMk/>
          <pc:sldMk cId="3378354243" sldId="321"/>
        </pc:sldMkLst>
      </pc:sldChg>
      <pc:sldChg chg="del">
        <pc:chgData name="Agustín Ruiz Martín" userId="42fb2f6dfcc8d877" providerId="LiveId" clId="{5007A4F2-315D-4B0E-BC3F-D0CDDB32407B}" dt="2020-03-26T10:07:41.475" v="730" actId="2696"/>
        <pc:sldMkLst>
          <pc:docMk/>
          <pc:sldMk cId="381587047" sldId="322"/>
        </pc:sldMkLst>
      </pc:sldChg>
      <pc:sldChg chg="del">
        <pc:chgData name="Agustín Ruiz Martín" userId="42fb2f6dfcc8d877" providerId="LiveId" clId="{5007A4F2-315D-4B0E-BC3F-D0CDDB32407B}" dt="2020-03-26T10:07:41.507" v="731" actId="2696"/>
        <pc:sldMkLst>
          <pc:docMk/>
          <pc:sldMk cId="3917760305" sldId="323"/>
        </pc:sldMkLst>
      </pc:sldChg>
      <pc:sldChg chg="del">
        <pc:chgData name="Agustín Ruiz Martín" userId="42fb2f6dfcc8d877" providerId="LiveId" clId="{5007A4F2-315D-4B0E-BC3F-D0CDDB32407B}" dt="2020-03-26T10:07:41.542" v="732" actId="2696"/>
        <pc:sldMkLst>
          <pc:docMk/>
          <pc:sldMk cId="919819977" sldId="324"/>
        </pc:sldMkLst>
      </pc:sldChg>
      <pc:sldChg chg="del">
        <pc:chgData name="Agustín Ruiz Martín" userId="42fb2f6dfcc8d877" providerId="LiveId" clId="{5007A4F2-315D-4B0E-BC3F-D0CDDB32407B}" dt="2020-03-26T10:07:41.578" v="733" actId="2696"/>
        <pc:sldMkLst>
          <pc:docMk/>
          <pc:sldMk cId="3094414973" sldId="325"/>
        </pc:sldMkLst>
      </pc:sldChg>
      <pc:sldChg chg="del">
        <pc:chgData name="Agustín Ruiz Martín" userId="42fb2f6dfcc8d877" providerId="LiveId" clId="{5007A4F2-315D-4B0E-BC3F-D0CDDB32407B}" dt="2020-03-26T10:07:41.639" v="734" actId="2696"/>
        <pc:sldMkLst>
          <pc:docMk/>
          <pc:sldMk cId="1448518692" sldId="326"/>
        </pc:sldMkLst>
      </pc:sldChg>
      <pc:sldChg chg="del">
        <pc:chgData name="Agustín Ruiz Martín" userId="42fb2f6dfcc8d877" providerId="LiveId" clId="{5007A4F2-315D-4B0E-BC3F-D0CDDB32407B}" dt="2020-03-26T10:07:41.678" v="735" actId="2696"/>
        <pc:sldMkLst>
          <pc:docMk/>
          <pc:sldMk cId="1660049494" sldId="327"/>
        </pc:sldMkLst>
      </pc:sldChg>
      <pc:sldChg chg="del">
        <pc:chgData name="Agustín Ruiz Martín" userId="42fb2f6dfcc8d877" providerId="LiveId" clId="{5007A4F2-315D-4B0E-BC3F-D0CDDB32407B}" dt="2020-03-26T10:07:41.728" v="736" actId="2696"/>
        <pc:sldMkLst>
          <pc:docMk/>
          <pc:sldMk cId="2448556590" sldId="328"/>
        </pc:sldMkLst>
      </pc:sldChg>
      <pc:sldChg chg="del">
        <pc:chgData name="Agustín Ruiz Martín" userId="42fb2f6dfcc8d877" providerId="LiveId" clId="{5007A4F2-315D-4B0E-BC3F-D0CDDB32407B}" dt="2020-03-26T10:07:41.776" v="737" actId="2696"/>
        <pc:sldMkLst>
          <pc:docMk/>
          <pc:sldMk cId="3906450046" sldId="329"/>
        </pc:sldMkLst>
      </pc:sldChg>
      <pc:sldChg chg="del">
        <pc:chgData name="Agustín Ruiz Martín" userId="42fb2f6dfcc8d877" providerId="LiveId" clId="{5007A4F2-315D-4B0E-BC3F-D0CDDB32407B}" dt="2020-03-26T10:07:41.776" v="738" actId="2696"/>
        <pc:sldMkLst>
          <pc:docMk/>
          <pc:sldMk cId="1035678589" sldId="330"/>
        </pc:sldMkLst>
      </pc:sldChg>
      <pc:sldChg chg="del">
        <pc:chgData name="Agustín Ruiz Martín" userId="42fb2f6dfcc8d877" providerId="LiveId" clId="{5007A4F2-315D-4B0E-BC3F-D0CDDB32407B}" dt="2020-03-26T10:07:41.892" v="741" actId="2696"/>
        <pc:sldMkLst>
          <pc:docMk/>
          <pc:sldMk cId="4203819808" sldId="331"/>
        </pc:sldMkLst>
      </pc:sldChg>
      <pc:sldChg chg="del">
        <pc:chgData name="Agustín Ruiz Martín" userId="42fb2f6dfcc8d877" providerId="LiveId" clId="{5007A4F2-315D-4B0E-BC3F-D0CDDB32407B}" dt="2020-03-26T10:07:41.842" v="739" actId="2696"/>
        <pc:sldMkLst>
          <pc:docMk/>
          <pc:sldMk cId="1011795336" sldId="332"/>
        </pc:sldMkLst>
      </pc:sldChg>
      <pc:sldChg chg="del">
        <pc:chgData name="Agustín Ruiz Martín" userId="42fb2f6dfcc8d877" providerId="LiveId" clId="{5007A4F2-315D-4B0E-BC3F-D0CDDB32407B}" dt="2020-03-26T10:07:41.858" v="740" actId="2696"/>
        <pc:sldMkLst>
          <pc:docMk/>
          <pc:sldMk cId="302165368" sldId="333"/>
        </pc:sldMkLst>
      </pc:sldChg>
      <pc:sldChg chg="del">
        <pc:chgData name="Agustín Ruiz Martín" userId="42fb2f6dfcc8d877" providerId="LiveId" clId="{5007A4F2-315D-4B0E-BC3F-D0CDDB32407B}" dt="2020-03-26T10:07:41.942" v="743" actId="2696"/>
        <pc:sldMkLst>
          <pc:docMk/>
          <pc:sldMk cId="3036577284" sldId="334"/>
        </pc:sldMkLst>
      </pc:sldChg>
      <pc:sldChg chg="del">
        <pc:chgData name="Agustín Ruiz Martín" userId="42fb2f6dfcc8d877" providerId="LiveId" clId="{5007A4F2-315D-4B0E-BC3F-D0CDDB32407B}" dt="2020-03-26T10:07:41.942" v="744" actId="2696"/>
        <pc:sldMkLst>
          <pc:docMk/>
          <pc:sldMk cId="338343280" sldId="335"/>
        </pc:sldMkLst>
      </pc:sldChg>
      <pc:sldChg chg="del">
        <pc:chgData name="Agustín Ruiz Martín" userId="42fb2f6dfcc8d877" providerId="LiveId" clId="{5007A4F2-315D-4B0E-BC3F-D0CDDB32407B}" dt="2020-03-26T10:07:41.975" v="745" actId="2696"/>
        <pc:sldMkLst>
          <pc:docMk/>
          <pc:sldMk cId="1768401139" sldId="336"/>
        </pc:sldMkLst>
      </pc:sldChg>
      <pc:sldChg chg="del">
        <pc:chgData name="Agustín Ruiz Martín" userId="42fb2f6dfcc8d877" providerId="LiveId" clId="{5007A4F2-315D-4B0E-BC3F-D0CDDB32407B}" dt="2020-03-26T10:07:42.012" v="746" actId="2696"/>
        <pc:sldMkLst>
          <pc:docMk/>
          <pc:sldMk cId="362809718" sldId="337"/>
        </pc:sldMkLst>
      </pc:sldChg>
    </pc:docChg>
  </pc:docChgLst>
  <pc:docChgLst>
    <pc:chgData name="Agustín Ruiz Martín" userId="e54b14ac-9992-4b44-bb0f-8ee7a2060432" providerId="ADAL" clId="{7D47E178-7438-4DFC-BADB-AC86DC33D485}"/>
    <pc:docChg chg="modSld">
      <pc:chgData name="Agustín Ruiz Martín" userId="e54b14ac-9992-4b44-bb0f-8ee7a2060432" providerId="ADAL" clId="{7D47E178-7438-4DFC-BADB-AC86DC33D485}" dt="2021-01-24T09:39:07.093" v="20" actId="20577"/>
      <pc:docMkLst>
        <pc:docMk/>
      </pc:docMkLst>
      <pc:sldChg chg="modNotesTx">
        <pc:chgData name="Agustín Ruiz Martín" userId="e54b14ac-9992-4b44-bb0f-8ee7a2060432" providerId="ADAL" clId="{7D47E178-7438-4DFC-BADB-AC86DC33D485}" dt="2021-01-24T09:39:07.093" v="20" actId="20577"/>
        <pc:sldMkLst>
          <pc:docMk/>
          <pc:sldMk cId="3362913242" sldId="335"/>
        </pc:sldMkLst>
      </pc:sldChg>
    </pc:docChg>
  </pc:docChgLst>
  <pc:docChgLst>
    <pc:chgData name="Agustín Ruiz Martín" userId="42fb2f6dfcc8d877" providerId="LiveId" clId="{99BE6F45-D60C-44FA-BCC9-7539279E034A}"/>
    <pc:docChg chg="modSld">
      <pc:chgData name="Agustín Ruiz Martín" userId="42fb2f6dfcc8d877" providerId="LiveId" clId="{99BE6F45-D60C-44FA-BCC9-7539279E034A}" dt="2020-06-03T14:18:12.920" v="1"/>
      <pc:docMkLst>
        <pc:docMk/>
      </pc:docMkLst>
      <pc:sldChg chg="addSp delSp">
        <pc:chgData name="Agustín Ruiz Martín" userId="42fb2f6dfcc8d877" providerId="LiveId" clId="{99BE6F45-D60C-44FA-BCC9-7539279E034A}" dt="2020-06-03T14:18:12.920" v="1"/>
        <pc:sldMkLst>
          <pc:docMk/>
          <pc:sldMk cId="63916115" sldId="361"/>
        </pc:sldMkLst>
        <pc:spChg chg="add del">
          <ac:chgData name="Agustín Ruiz Martín" userId="42fb2f6dfcc8d877" providerId="LiveId" clId="{99BE6F45-D60C-44FA-BCC9-7539279E034A}" dt="2020-06-03T14:18:12.920" v="1"/>
          <ac:spMkLst>
            <pc:docMk/>
            <pc:sldMk cId="63916115" sldId="361"/>
            <ac:spMk id="20" creationId="{BE0D0416-D08D-456F-9EC4-98A58385FCA7}"/>
          </ac:spMkLst>
        </pc:spChg>
      </pc:sldChg>
    </pc:docChg>
  </pc:docChgLst>
  <pc:docChgLst>
    <pc:chgData name="Agustín Ruiz Martín" userId="e54b14ac-9992-4b44-bb0f-8ee7a2060432" providerId="ADAL" clId="{178B53F8-296B-4D66-A867-07752F39339D}"/>
    <pc:docChg chg="undo custSel addSld delSld modSld sldOrd">
      <pc:chgData name="Agustín Ruiz Martín" userId="e54b14ac-9992-4b44-bb0f-8ee7a2060432" providerId="ADAL" clId="{178B53F8-296B-4D66-A867-07752F39339D}" dt="2021-04-17T07:36:57.033" v="6320" actId="1035"/>
      <pc:docMkLst>
        <pc:docMk/>
      </pc:docMkLst>
      <pc:sldChg chg="modSp mod">
        <pc:chgData name="Agustín Ruiz Martín" userId="e54b14ac-9992-4b44-bb0f-8ee7a2060432" providerId="ADAL" clId="{178B53F8-296B-4D66-A867-07752F39339D}" dt="2021-03-10T08:29:17.031" v="109" actId="20577"/>
        <pc:sldMkLst>
          <pc:docMk/>
          <pc:sldMk cId="1396326493" sldId="256"/>
        </pc:sldMkLst>
        <pc:spChg chg="mod">
          <ac:chgData name="Agustín Ruiz Martín" userId="e54b14ac-9992-4b44-bb0f-8ee7a2060432" providerId="ADAL" clId="{178B53F8-296B-4D66-A867-07752F39339D}" dt="2021-03-10T08:29:08.561" v="105" actId="20577"/>
          <ac:spMkLst>
            <pc:docMk/>
            <pc:sldMk cId="1396326493" sldId="256"/>
            <ac:spMk id="14" creationId="{DB41ADDE-54F1-425C-AD88-B494BCC1937C}"/>
          </ac:spMkLst>
        </pc:spChg>
        <pc:spChg chg="mod">
          <ac:chgData name="Agustín Ruiz Martín" userId="e54b14ac-9992-4b44-bb0f-8ee7a2060432" providerId="ADAL" clId="{178B53F8-296B-4D66-A867-07752F39339D}" dt="2021-03-10T08:29:11.229" v="107" actId="20577"/>
          <ac:spMkLst>
            <pc:docMk/>
            <pc:sldMk cId="1396326493" sldId="256"/>
            <ac:spMk id="17" creationId="{F547DC41-EA4F-40AB-A804-EBDD2186B53F}"/>
          </ac:spMkLst>
        </pc:spChg>
        <pc:spChg chg="mod">
          <ac:chgData name="Agustín Ruiz Martín" userId="e54b14ac-9992-4b44-bb0f-8ee7a2060432" providerId="ADAL" clId="{178B53F8-296B-4D66-A867-07752F39339D}" dt="2021-03-10T08:29:17.031" v="109" actId="20577"/>
          <ac:spMkLst>
            <pc:docMk/>
            <pc:sldMk cId="1396326493" sldId="256"/>
            <ac:spMk id="20" creationId="{D6EB8527-3F1F-4302-A238-0C48444EF76B}"/>
          </ac:spMkLst>
        </pc:spChg>
      </pc:sldChg>
      <pc:sldChg chg="modSp mod">
        <pc:chgData name="Agustín Ruiz Martín" userId="e54b14ac-9992-4b44-bb0f-8ee7a2060432" providerId="ADAL" clId="{178B53F8-296B-4D66-A867-07752F39339D}" dt="2021-03-10T08:24:43.651" v="1" actId="20577"/>
        <pc:sldMkLst>
          <pc:docMk/>
          <pc:sldMk cId="995843671" sldId="258"/>
        </pc:sldMkLst>
        <pc:spChg chg="mod">
          <ac:chgData name="Agustín Ruiz Martín" userId="e54b14ac-9992-4b44-bb0f-8ee7a2060432" providerId="ADAL" clId="{178B53F8-296B-4D66-A867-07752F39339D}" dt="2021-03-10T08:24:43.651" v="1" actId="20577"/>
          <ac:spMkLst>
            <pc:docMk/>
            <pc:sldMk cId="995843671" sldId="258"/>
            <ac:spMk id="12" creationId="{128FAC81-A1F6-454B-A805-3943A7CE848D}"/>
          </ac:spMkLst>
        </pc:spChg>
      </pc:sldChg>
      <pc:sldChg chg="modSp mod">
        <pc:chgData name="Agustín Ruiz Martín" userId="e54b14ac-9992-4b44-bb0f-8ee7a2060432" providerId="ADAL" clId="{178B53F8-296B-4D66-A867-07752F39339D}" dt="2021-03-10T08:30:07.187" v="121" actId="20577"/>
        <pc:sldMkLst>
          <pc:docMk/>
          <pc:sldMk cId="935926702" sldId="259"/>
        </pc:sldMkLst>
        <pc:spChg chg="mod">
          <ac:chgData name="Agustín Ruiz Martín" userId="e54b14ac-9992-4b44-bb0f-8ee7a2060432" providerId="ADAL" clId="{178B53F8-296B-4D66-A867-07752F39339D}" dt="2021-03-10T08:30:03.675" v="119" actId="20577"/>
          <ac:spMkLst>
            <pc:docMk/>
            <pc:sldMk cId="935926702" sldId="259"/>
            <ac:spMk id="50" creationId="{CF78DD4E-FF4E-4D66-ACCF-F03E442BA651}"/>
          </ac:spMkLst>
        </pc:spChg>
        <pc:spChg chg="mod">
          <ac:chgData name="Agustín Ruiz Martín" userId="e54b14ac-9992-4b44-bb0f-8ee7a2060432" providerId="ADAL" clId="{178B53F8-296B-4D66-A867-07752F39339D}" dt="2021-03-10T08:30:07.187" v="121" actId="20577"/>
          <ac:spMkLst>
            <pc:docMk/>
            <pc:sldMk cId="935926702" sldId="259"/>
            <ac:spMk id="54" creationId="{8087BCEF-741E-41BF-91D8-4C746F657B0B}"/>
          </ac:spMkLst>
        </pc:spChg>
      </pc:sldChg>
      <pc:sldChg chg="modSp mod">
        <pc:chgData name="Agustín Ruiz Martín" userId="e54b14ac-9992-4b44-bb0f-8ee7a2060432" providerId="ADAL" clId="{178B53F8-296B-4D66-A867-07752F39339D}" dt="2021-03-10T08:24:47.876" v="3" actId="20577"/>
        <pc:sldMkLst>
          <pc:docMk/>
          <pc:sldMk cId="2047009461" sldId="260"/>
        </pc:sldMkLst>
        <pc:spChg chg="mod">
          <ac:chgData name="Agustín Ruiz Martín" userId="e54b14ac-9992-4b44-bb0f-8ee7a2060432" providerId="ADAL" clId="{178B53F8-296B-4D66-A867-07752F39339D}" dt="2021-03-10T08:24:47.876" v="3" actId="20577"/>
          <ac:spMkLst>
            <pc:docMk/>
            <pc:sldMk cId="2047009461" sldId="260"/>
            <ac:spMk id="12" creationId="{F6095A8A-9B19-45DA-A520-8DC96EF7D18A}"/>
          </ac:spMkLst>
        </pc:spChg>
      </pc:sldChg>
      <pc:sldChg chg="modSp mod">
        <pc:chgData name="Agustín Ruiz Martín" userId="e54b14ac-9992-4b44-bb0f-8ee7a2060432" providerId="ADAL" clId="{178B53F8-296B-4D66-A867-07752F39339D}" dt="2021-03-10T08:25:12.476" v="15" actId="20577"/>
        <pc:sldMkLst>
          <pc:docMk/>
          <pc:sldMk cId="3775993810" sldId="261"/>
        </pc:sldMkLst>
        <pc:spChg chg="mod">
          <ac:chgData name="Agustín Ruiz Martín" userId="e54b14ac-9992-4b44-bb0f-8ee7a2060432" providerId="ADAL" clId="{178B53F8-296B-4D66-A867-07752F39339D}" dt="2021-03-10T08:25:12.476" v="15" actId="20577"/>
          <ac:spMkLst>
            <pc:docMk/>
            <pc:sldMk cId="3775993810" sldId="261"/>
            <ac:spMk id="5" creationId="{00000000-0000-0000-0000-000000000000}"/>
          </ac:spMkLst>
        </pc:spChg>
        <pc:spChg chg="mod">
          <ac:chgData name="Agustín Ruiz Martín" userId="e54b14ac-9992-4b44-bb0f-8ee7a2060432" providerId="ADAL" clId="{178B53F8-296B-4D66-A867-07752F39339D}" dt="2021-03-10T08:24:52.264" v="5" actId="20577"/>
          <ac:spMkLst>
            <pc:docMk/>
            <pc:sldMk cId="3775993810" sldId="261"/>
            <ac:spMk id="11" creationId="{1692A917-3515-4CD5-B9D8-0936A65DA88F}"/>
          </ac:spMkLst>
        </pc:spChg>
      </pc:sldChg>
      <pc:sldChg chg="modSp mod">
        <pc:chgData name="Agustín Ruiz Martín" userId="e54b14ac-9992-4b44-bb0f-8ee7a2060432" providerId="ADAL" clId="{178B53F8-296B-4D66-A867-07752F39339D}" dt="2021-03-10T08:24:56.901" v="7" actId="20577"/>
        <pc:sldMkLst>
          <pc:docMk/>
          <pc:sldMk cId="2806527216" sldId="288"/>
        </pc:sldMkLst>
        <pc:spChg chg="mod">
          <ac:chgData name="Agustín Ruiz Martín" userId="e54b14ac-9992-4b44-bb0f-8ee7a2060432" providerId="ADAL" clId="{178B53F8-296B-4D66-A867-07752F39339D}" dt="2021-03-10T08:24:56.901" v="7" actId="20577"/>
          <ac:spMkLst>
            <pc:docMk/>
            <pc:sldMk cId="2806527216" sldId="288"/>
            <ac:spMk id="16" creationId="{F3113336-B8E7-4437-BCDB-0A41C522594A}"/>
          </ac:spMkLst>
        </pc:spChg>
      </pc:sldChg>
      <pc:sldChg chg="modSp mod">
        <pc:chgData name="Agustín Ruiz Martín" userId="e54b14ac-9992-4b44-bb0f-8ee7a2060432" providerId="ADAL" clId="{178B53F8-296B-4D66-A867-07752F39339D}" dt="2021-03-10T08:25:20.481" v="17" actId="20577"/>
        <pc:sldMkLst>
          <pc:docMk/>
          <pc:sldMk cId="2095481722" sldId="289"/>
        </pc:sldMkLst>
        <pc:spChg chg="mod">
          <ac:chgData name="Agustín Ruiz Martín" userId="e54b14ac-9992-4b44-bb0f-8ee7a2060432" providerId="ADAL" clId="{178B53F8-296B-4D66-A867-07752F39339D}" dt="2021-03-10T08:25:20.481" v="17" actId="20577"/>
          <ac:spMkLst>
            <pc:docMk/>
            <pc:sldMk cId="2095481722" sldId="289"/>
            <ac:spMk id="75" creationId="{000C6BBD-B554-49BE-BE0A-ACA11A50D4B8}"/>
          </ac:spMkLst>
        </pc:spChg>
      </pc:sldChg>
      <pc:sldChg chg="modSp mod">
        <pc:chgData name="Agustín Ruiz Martín" userId="e54b14ac-9992-4b44-bb0f-8ee7a2060432" providerId="ADAL" clId="{178B53F8-296B-4D66-A867-07752F39339D}" dt="2021-03-10T08:25:33.693" v="21" actId="20577"/>
        <pc:sldMkLst>
          <pc:docMk/>
          <pc:sldMk cId="3818168919" sldId="290"/>
        </pc:sldMkLst>
        <pc:spChg chg="mod">
          <ac:chgData name="Agustín Ruiz Martín" userId="e54b14ac-9992-4b44-bb0f-8ee7a2060432" providerId="ADAL" clId="{178B53F8-296B-4D66-A867-07752F39339D}" dt="2021-03-10T08:25:33.693" v="21" actId="20577"/>
          <ac:spMkLst>
            <pc:docMk/>
            <pc:sldMk cId="3818168919" sldId="290"/>
            <ac:spMk id="57" creationId="{6FD57E74-45C9-44AD-9886-DBAA847F8E2E}"/>
          </ac:spMkLst>
        </pc:spChg>
      </pc:sldChg>
      <pc:sldChg chg="modSp mod">
        <pc:chgData name="Agustín Ruiz Martín" userId="e54b14ac-9992-4b44-bb0f-8ee7a2060432" providerId="ADAL" clId="{178B53F8-296B-4D66-A867-07752F39339D}" dt="2021-03-10T08:25:41.219" v="23" actId="20577"/>
        <pc:sldMkLst>
          <pc:docMk/>
          <pc:sldMk cId="2419045625" sldId="291"/>
        </pc:sldMkLst>
        <pc:spChg chg="mod">
          <ac:chgData name="Agustín Ruiz Martín" userId="e54b14ac-9992-4b44-bb0f-8ee7a2060432" providerId="ADAL" clId="{178B53F8-296B-4D66-A867-07752F39339D}" dt="2021-03-10T08:25:41.219" v="23" actId="20577"/>
          <ac:spMkLst>
            <pc:docMk/>
            <pc:sldMk cId="2419045625" sldId="291"/>
            <ac:spMk id="118" creationId="{41ADE799-0871-49B4-905F-867A968CFBCF}"/>
          </ac:spMkLst>
        </pc:spChg>
      </pc:sldChg>
      <pc:sldChg chg="modSp mod">
        <pc:chgData name="Agustín Ruiz Martín" userId="e54b14ac-9992-4b44-bb0f-8ee7a2060432" providerId="ADAL" clId="{178B53F8-296B-4D66-A867-07752F39339D}" dt="2021-03-10T08:25:30" v="19" actId="20577"/>
        <pc:sldMkLst>
          <pc:docMk/>
          <pc:sldMk cId="1551275516" sldId="292"/>
        </pc:sldMkLst>
        <pc:spChg chg="mod">
          <ac:chgData name="Agustín Ruiz Martín" userId="e54b14ac-9992-4b44-bb0f-8ee7a2060432" providerId="ADAL" clId="{178B53F8-296B-4D66-A867-07752F39339D}" dt="2021-03-10T08:25:30" v="19" actId="20577"/>
          <ac:spMkLst>
            <pc:docMk/>
            <pc:sldMk cId="1551275516" sldId="292"/>
            <ac:spMk id="18" creationId="{2E295D06-EDA2-4381-931E-DA989490B384}"/>
          </ac:spMkLst>
        </pc:spChg>
      </pc:sldChg>
      <pc:sldChg chg="modSp mod">
        <pc:chgData name="Agustín Ruiz Martín" userId="e54b14ac-9992-4b44-bb0f-8ee7a2060432" providerId="ADAL" clId="{178B53F8-296B-4D66-A867-07752F39339D}" dt="2021-03-10T08:25:46.465" v="25" actId="20577"/>
        <pc:sldMkLst>
          <pc:docMk/>
          <pc:sldMk cId="4096022726" sldId="293"/>
        </pc:sldMkLst>
        <pc:spChg chg="mod">
          <ac:chgData name="Agustín Ruiz Martín" userId="e54b14ac-9992-4b44-bb0f-8ee7a2060432" providerId="ADAL" clId="{178B53F8-296B-4D66-A867-07752F39339D}" dt="2021-03-10T08:25:46.465" v="25" actId="20577"/>
          <ac:spMkLst>
            <pc:docMk/>
            <pc:sldMk cId="4096022726" sldId="293"/>
            <ac:spMk id="40" creationId="{3F21947A-ADAE-4DAC-810C-30039495EEAB}"/>
          </ac:spMkLst>
        </pc:spChg>
      </pc:sldChg>
      <pc:sldChg chg="modSp mod">
        <pc:chgData name="Agustín Ruiz Martín" userId="e54b14ac-9992-4b44-bb0f-8ee7a2060432" providerId="ADAL" clId="{178B53F8-296B-4D66-A867-07752F39339D}" dt="2021-03-10T08:25:50.657" v="27" actId="20577"/>
        <pc:sldMkLst>
          <pc:docMk/>
          <pc:sldMk cId="1435313052" sldId="294"/>
        </pc:sldMkLst>
        <pc:spChg chg="mod">
          <ac:chgData name="Agustín Ruiz Martín" userId="e54b14ac-9992-4b44-bb0f-8ee7a2060432" providerId="ADAL" clId="{178B53F8-296B-4D66-A867-07752F39339D}" dt="2021-03-10T08:25:50.657" v="27" actId="20577"/>
          <ac:spMkLst>
            <pc:docMk/>
            <pc:sldMk cId="1435313052" sldId="294"/>
            <ac:spMk id="6" creationId="{ED03B1B6-5EE7-4552-B8A0-897B2B818D88}"/>
          </ac:spMkLst>
        </pc:spChg>
      </pc:sldChg>
      <pc:sldChg chg="modSp mod">
        <pc:chgData name="Agustín Ruiz Martín" userId="e54b14ac-9992-4b44-bb0f-8ee7a2060432" providerId="ADAL" clId="{178B53F8-296B-4D66-A867-07752F39339D}" dt="2021-03-10T08:25:58.483" v="29" actId="20577"/>
        <pc:sldMkLst>
          <pc:docMk/>
          <pc:sldMk cId="1310074489" sldId="295"/>
        </pc:sldMkLst>
        <pc:spChg chg="mod">
          <ac:chgData name="Agustín Ruiz Martín" userId="e54b14ac-9992-4b44-bb0f-8ee7a2060432" providerId="ADAL" clId="{178B53F8-296B-4D66-A867-07752F39339D}" dt="2021-03-10T08:25:58.483" v="29" actId="20577"/>
          <ac:spMkLst>
            <pc:docMk/>
            <pc:sldMk cId="1310074489" sldId="295"/>
            <ac:spMk id="40" creationId="{3F21947A-ADAE-4DAC-810C-30039495EEAB}"/>
          </ac:spMkLst>
        </pc:spChg>
      </pc:sldChg>
      <pc:sldChg chg="modSp mod">
        <pc:chgData name="Agustín Ruiz Martín" userId="e54b14ac-9992-4b44-bb0f-8ee7a2060432" providerId="ADAL" clId="{178B53F8-296B-4D66-A867-07752F39339D}" dt="2021-03-10T08:26:03.292" v="31" actId="20577"/>
        <pc:sldMkLst>
          <pc:docMk/>
          <pc:sldMk cId="3660756306" sldId="296"/>
        </pc:sldMkLst>
        <pc:spChg chg="mod">
          <ac:chgData name="Agustín Ruiz Martín" userId="e54b14ac-9992-4b44-bb0f-8ee7a2060432" providerId="ADAL" clId="{178B53F8-296B-4D66-A867-07752F39339D}" dt="2021-03-10T08:26:03.292" v="31" actId="20577"/>
          <ac:spMkLst>
            <pc:docMk/>
            <pc:sldMk cId="3660756306" sldId="296"/>
            <ac:spMk id="40" creationId="{3F21947A-ADAE-4DAC-810C-30039495EEAB}"/>
          </ac:spMkLst>
        </pc:spChg>
      </pc:sldChg>
      <pc:sldChg chg="modSp mod">
        <pc:chgData name="Agustín Ruiz Martín" userId="e54b14ac-9992-4b44-bb0f-8ee7a2060432" providerId="ADAL" clId="{178B53F8-296B-4D66-A867-07752F39339D}" dt="2021-03-10T08:26:07.245" v="33" actId="20577"/>
        <pc:sldMkLst>
          <pc:docMk/>
          <pc:sldMk cId="3713143530" sldId="297"/>
        </pc:sldMkLst>
        <pc:spChg chg="mod">
          <ac:chgData name="Agustín Ruiz Martín" userId="e54b14ac-9992-4b44-bb0f-8ee7a2060432" providerId="ADAL" clId="{178B53F8-296B-4D66-A867-07752F39339D}" dt="2021-03-10T08:26:07.245" v="33" actId="20577"/>
          <ac:spMkLst>
            <pc:docMk/>
            <pc:sldMk cId="3713143530" sldId="297"/>
            <ac:spMk id="40" creationId="{3F21947A-ADAE-4DAC-810C-30039495EEAB}"/>
          </ac:spMkLst>
        </pc:spChg>
      </pc:sldChg>
      <pc:sldChg chg="modSp mod">
        <pc:chgData name="Agustín Ruiz Martín" userId="e54b14ac-9992-4b44-bb0f-8ee7a2060432" providerId="ADAL" clId="{178B53F8-296B-4D66-A867-07752F39339D}" dt="2021-03-10T08:26:10.584" v="35" actId="20577"/>
        <pc:sldMkLst>
          <pc:docMk/>
          <pc:sldMk cId="4063818805" sldId="298"/>
        </pc:sldMkLst>
        <pc:spChg chg="mod">
          <ac:chgData name="Agustín Ruiz Martín" userId="e54b14ac-9992-4b44-bb0f-8ee7a2060432" providerId="ADAL" clId="{178B53F8-296B-4D66-A867-07752F39339D}" dt="2021-03-10T08:26:10.584" v="35" actId="20577"/>
          <ac:spMkLst>
            <pc:docMk/>
            <pc:sldMk cId="4063818805" sldId="298"/>
            <ac:spMk id="40" creationId="{3F21947A-ADAE-4DAC-810C-30039495EEAB}"/>
          </ac:spMkLst>
        </pc:spChg>
      </pc:sldChg>
      <pc:sldChg chg="modSp mod">
        <pc:chgData name="Agustín Ruiz Martín" userId="e54b14ac-9992-4b44-bb0f-8ee7a2060432" providerId="ADAL" clId="{178B53F8-296B-4D66-A867-07752F39339D}" dt="2021-03-10T08:26:29.400" v="45" actId="20577"/>
        <pc:sldMkLst>
          <pc:docMk/>
          <pc:sldMk cId="2062832471" sldId="300"/>
        </pc:sldMkLst>
        <pc:spChg chg="mod">
          <ac:chgData name="Agustín Ruiz Martín" userId="e54b14ac-9992-4b44-bb0f-8ee7a2060432" providerId="ADAL" clId="{178B53F8-296B-4D66-A867-07752F39339D}" dt="2021-03-10T08:26:29.400" v="45" actId="20577"/>
          <ac:spMkLst>
            <pc:docMk/>
            <pc:sldMk cId="2062832471" sldId="300"/>
            <ac:spMk id="5" creationId="{00000000-0000-0000-0000-000000000000}"/>
          </ac:spMkLst>
        </pc:spChg>
        <pc:spChg chg="mod">
          <ac:chgData name="Agustín Ruiz Martín" userId="e54b14ac-9992-4b44-bb0f-8ee7a2060432" providerId="ADAL" clId="{178B53F8-296B-4D66-A867-07752F39339D}" dt="2021-03-10T08:26:19.333" v="37" actId="20577"/>
          <ac:spMkLst>
            <pc:docMk/>
            <pc:sldMk cId="2062832471" sldId="300"/>
            <ac:spMk id="11" creationId="{1692A917-3515-4CD5-B9D8-0936A65DA88F}"/>
          </ac:spMkLst>
        </pc:spChg>
      </pc:sldChg>
      <pc:sldChg chg="modSp mod">
        <pc:chgData name="Agustín Ruiz Martín" userId="e54b14ac-9992-4b44-bb0f-8ee7a2060432" providerId="ADAL" clId="{178B53F8-296B-4D66-A867-07752F39339D}" dt="2021-03-10T08:26:37.789" v="47" actId="20577"/>
        <pc:sldMkLst>
          <pc:docMk/>
          <pc:sldMk cId="2768987778" sldId="301"/>
        </pc:sldMkLst>
        <pc:spChg chg="mod">
          <ac:chgData name="Agustín Ruiz Martín" userId="e54b14ac-9992-4b44-bb0f-8ee7a2060432" providerId="ADAL" clId="{178B53F8-296B-4D66-A867-07752F39339D}" dt="2021-03-10T08:26:37.789" v="47" actId="20577"/>
          <ac:spMkLst>
            <pc:docMk/>
            <pc:sldMk cId="2768987778" sldId="301"/>
            <ac:spMk id="40" creationId="{3F21947A-ADAE-4DAC-810C-30039495EEAB}"/>
          </ac:spMkLst>
        </pc:spChg>
      </pc:sldChg>
      <pc:sldChg chg="modSp mod">
        <pc:chgData name="Agustín Ruiz Martín" userId="e54b14ac-9992-4b44-bb0f-8ee7a2060432" providerId="ADAL" clId="{178B53F8-296B-4D66-A867-07752F39339D}" dt="2021-03-10T08:26:41.540" v="49" actId="20577"/>
        <pc:sldMkLst>
          <pc:docMk/>
          <pc:sldMk cId="2421258001" sldId="302"/>
        </pc:sldMkLst>
        <pc:spChg chg="mod">
          <ac:chgData name="Agustín Ruiz Martín" userId="e54b14ac-9992-4b44-bb0f-8ee7a2060432" providerId="ADAL" clId="{178B53F8-296B-4D66-A867-07752F39339D}" dt="2021-03-10T08:26:41.540" v="49" actId="20577"/>
          <ac:spMkLst>
            <pc:docMk/>
            <pc:sldMk cId="2421258001" sldId="302"/>
            <ac:spMk id="39" creationId="{5CC6C08D-5E53-4E83-9747-E88C7717201B}"/>
          </ac:spMkLst>
        </pc:spChg>
      </pc:sldChg>
      <pc:sldChg chg="modSp mod">
        <pc:chgData name="Agustín Ruiz Martín" userId="e54b14ac-9992-4b44-bb0f-8ee7a2060432" providerId="ADAL" clId="{178B53F8-296B-4D66-A867-07752F39339D}" dt="2021-03-10T08:26:48.393" v="51" actId="20577"/>
        <pc:sldMkLst>
          <pc:docMk/>
          <pc:sldMk cId="2266728058" sldId="303"/>
        </pc:sldMkLst>
        <pc:spChg chg="mod">
          <ac:chgData name="Agustín Ruiz Martín" userId="e54b14ac-9992-4b44-bb0f-8ee7a2060432" providerId="ADAL" clId="{178B53F8-296B-4D66-A867-07752F39339D}" dt="2021-03-10T08:26:48.393" v="51" actId="20577"/>
          <ac:spMkLst>
            <pc:docMk/>
            <pc:sldMk cId="2266728058" sldId="303"/>
            <ac:spMk id="41" creationId="{A41B82D9-7701-4029-A477-855FD03F33FD}"/>
          </ac:spMkLst>
        </pc:spChg>
      </pc:sldChg>
      <pc:sldChg chg="modSp mod">
        <pc:chgData name="Agustín Ruiz Martín" userId="e54b14ac-9992-4b44-bb0f-8ee7a2060432" providerId="ADAL" clId="{178B53F8-296B-4D66-A867-07752F39339D}" dt="2021-03-10T08:26:51.406" v="53" actId="20577"/>
        <pc:sldMkLst>
          <pc:docMk/>
          <pc:sldMk cId="2406812535" sldId="304"/>
        </pc:sldMkLst>
        <pc:spChg chg="mod">
          <ac:chgData name="Agustín Ruiz Martín" userId="e54b14ac-9992-4b44-bb0f-8ee7a2060432" providerId="ADAL" clId="{178B53F8-296B-4D66-A867-07752F39339D}" dt="2021-03-10T08:26:51.406" v="53" actId="20577"/>
          <ac:spMkLst>
            <pc:docMk/>
            <pc:sldMk cId="2406812535" sldId="304"/>
            <ac:spMk id="41" creationId="{A41B82D9-7701-4029-A477-855FD03F33FD}"/>
          </ac:spMkLst>
        </pc:spChg>
      </pc:sldChg>
      <pc:sldChg chg="modSp mod">
        <pc:chgData name="Agustín Ruiz Martín" userId="e54b14ac-9992-4b44-bb0f-8ee7a2060432" providerId="ADAL" clId="{178B53F8-296B-4D66-A867-07752F39339D}" dt="2021-03-10T08:26:55.155" v="55" actId="20577"/>
        <pc:sldMkLst>
          <pc:docMk/>
          <pc:sldMk cId="1271955109" sldId="305"/>
        </pc:sldMkLst>
        <pc:spChg chg="mod">
          <ac:chgData name="Agustín Ruiz Martín" userId="e54b14ac-9992-4b44-bb0f-8ee7a2060432" providerId="ADAL" clId="{178B53F8-296B-4D66-A867-07752F39339D}" dt="2021-03-10T08:26:55.155" v="55" actId="20577"/>
          <ac:spMkLst>
            <pc:docMk/>
            <pc:sldMk cId="1271955109" sldId="305"/>
            <ac:spMk id="41" creationId="{A41B82D9-7701-4029-A477-855FD03F33FD}"/>
          </ac:spMkLst>
        </pc:spChg>
      </pc:sldChg>
      <pc:sldChg chg="modSp mod modNotesTx">
        <pc:chgData name="Agustín Ruiz Martín" userId="e54b14ac-9992-4b44-bb0f-8ee7a2060432" providerId="ADAL" clId="{178B53F8-296B-4D66-A867-07752F39339D}" dt="2021-03-15T07:59:22.621" v="3497" actId="20577"/>
        <pc:sldMkLst>
          <pc:docMk/>
          <pc:sldMk cId="4244659328" sldId="306"/>
        </pc:sldMkLst>
        <pc:spChg chg="mod">
          <ac:chgData name="Agustín Ruiz Martín" userId="e54b14ac-9992-4b44-bb0f-8ee7a2060432" providerId="ADAL" clId="{178B53F8-296B-4D66-A867-07752F39339D}" dt="2021-03-10T08:26:59.269" v="57" actId="20577"/>
          <ac:spMkLst>
            <pc:docMk/>
            <pc:sldMk cId="4244659328" sldId="306"/>
            <ac:spMk id="41" creationId="{A41B82D9-7701-4029-A477-855FD03F33FD}"/>
          </ac:spMkLst>
        </pc:spChg>
      </pc:sldChg>
      <pc:sldChg chg="modSp mod modNotesTx">
        <pc:chgData name="Agustín Ruiz Martín" userId="e54b14ac-9992-4b44-bb0f-8ee7a2060432" providerId="ADAL" clId="{178B53F8-296B-4D66-A867-07752F39339D}" dt="2021-03-15T08:05:43.382" v="3708" actId="20577"/>
        <pc:sldMkLst>
          <pc:docMk/>
          <pc:sldMk cId="3703092845" sldId="307"/>
        </pc:sldMkLst>
        <pc:spChg chg="mod">
          <ac:chgData name="Agustín Ruiz Martín" userId="e54b14ac-9992-4b44-bb0f-8ee7a2060432" providerId="ADAL" clId="{178B53F8-296B-4D66-A867-07752F39339D}" dt="2021-03-10T08:27:05.380" v="59" actId="20577"/>
          <ac:spMkLst>
            <pc:docMk/>
            <pc:sldMk cId="3703092845" sldId="307"/>
            <ac:spMk id="41" creationId="{A41B82D9-7701-4029-A477-855FD03F33FD}"/>
          </ac:spMkLst>
        </pc:spChg>
      </pc:sldChg>
      <pc:sldChg chg="modSp mod">
        <pc:chgData name="Agustín Ruiz Martín" userId="e54b14ac-9992-4b44-bb0f-8ee7a2060432" providerId="ADAL" clId="{178B53F8-296B-4D66-A867-07752F39339D}" dt="2021-03-10T08:27:11.692" v="63" actId="20577"/>
        <pc:sldMkLst>
          <pc:docMk/>
          <pc:sldMk cId="2065506526" sldId="308"/>
        </pc:sldMkLst>
        <pc:spChg chg="mod">
          <ac:chgData name="Agustín Ruiz Martín" userId="e54b14ac-9992-4b44-bb0f-8ee7a2060432" providerId="ADAL" clId="{178B53F8-296B-4D66-A867-07752F39339D}" dt="2021-03-10T08:27:11.692" v="63" actId="20577"/>
          <ac:spMkLst>
            <pc:docMk/>
            <pc:sldMk cId="2065506526" sldId="308"/>
            <ac:spMk id="41" creationId="{A41B82D9-7701-4029-A477-855FD03F33FD}"/>
          </ac:spMkLst>
        </pc:spChg>
      </pc:sldChg>
      <pc:sldChg chg="modSp mod modNotesTx">
        <pc:chgData name="Agustín Ruiz Martín" userId="e54b14ac-9992-4b44-bb0f-8ee7a2060432" providerId="ADAL" clId="{178B53F8-296B-4D66-A867-07752F39339D}" dt="2021-03-12T08:53:21.756" v="3217" actId="20577"/>
        <pc:sldMkLst>
          <pc:docMk/>
          <pc:sldMk cId="2601817078" sldId="309"/>
        </pc:sldMkLst>
        <pc:spChg chg="mod">
          <ac:chgData name="Agustín Ruiz Martín" userId="e54b14ac-9992-4b44-bb0f-8ee7a2060432" providerId="ADAL" clId="{178B53F8-296B-4D66-A867-07752F39339D}" dt="2021-03-10T08:27:22.939" v="65" actId="20577"/>
          <ac:spMkLst>
            <pc:docMk/>
            <pc:sldMk cId="2601817078" sldId="309"/>
            <ac:spMk id="41" creationId="{A41B82D9-7701-4029-A477-855FD03F33FD}"/>
          </ac:spMkLst>
        </pc:spChg>
      </pc:sldChg>
      <pc:sldChg chg="modSp mod">
        <pc:chgData name="Agustín Ruiz Martín" userId="e54b14ac-9992-4b44-bb0f-8ee7a2060432" providerId="ADAL" clId="{178B53F8-296B-4D66-A867-07752F39339D}" dt="2021-03-10T08:27:50.427" v="75" actId="20577"/>
        <pc:sldMkLst>
          <pc:docMk/>
          <pc:sldMk cId="438555977" sldId="310"/>
        </pc:sldMkLst>
        <pc:spChg chg="mod">
          <ac:chgData name="Agustín Ruiz Martín" userId="e54b14ac-9992-4b44-bb0f-8ee7a2060432" providerId="ADAL" clId="{178B53F8-296B-4D66-A867-07752F39339D}" dt="2021-03-10T08:27:50.427" v="75" actId="20577"/>
          <ac:spMkLst>
            <pc:docMk/>
            <pc:sldMk cId="438555977" sldId="310"/>
            <ac:spMk id="5" creationId="{00000000-0000-0000-0000-000000000000}"/>
          </ac:spMkLst>
        </pc:spChg>
        <pc:spChg chg="mod">
          <ac:chgData name="Agustín Ruiz Martín" userId="e54b14ac-9992-4b44-bb0f-8ee7a2060432" providerId="ADAL" clId="{178B53F8-296B-4D66-A867-07752F39339D}" dt="2021-03-10T08:27:37.078" v="67" actId="20577"/>
          <ac:spMkLst>
            <pc:docMk/>
            <pc:sldMk cId="438555977" sldId="310"/>
            <ac:spMk id="11" creationId="{1692A917-3515-4CD5-B9D8-0936A65DA88F}"/>
          </ac:spMkLst>
        </pc:spChg>
      </pc:sldChg>
      <pc:sldChg chg="modSp mod">
        <pc:chgData name="Agustín Ruiz Martín" userId="e54b14ac-9992-4b44-bb0f-8ee7a2060432" providerId="ADAL" clId="{178B53F8-296B-4D66-A867-07752F39339D}" dt="2021-03-10T08:28:05.738" v="79" actId="20577"/>
        <pc:sldMkLst>
          <pc:docMk/>
          <pc:sldMk cId="889173738" sldId="311"/>
        </pc:sldMkLst>
        <pc:spChg chg="mod">
          <ac:chgData name="Agustín Ruiz Martín" userId="e54b14ac-9992-4b44-bb0f-8ee7a2060432" providerId="ADAL" clId="{178B53F8-296B-4D66-A867-07752F39339D}" dt="2021-03-10T08:28:05.738" v="79" actId="20577"/>
          <ac:spMkLst>
            <pc:docMk/>
            <pc:sldMk cId="889173738" sldId="311"/>
            <ac:spMk id="22" creationId="{4D2CED4E-D02B-47E9-9937-550C7237D6DD}"/>
          </ac:spMkLst>
        </pc:spChg>
        <pc:spChg chg="mod">
          <ac:chgData name="Agustín Ruiz Martín" userId="e54b14ac-9992-4b44-bb0f-8ee7a2060432" providerId="ADAL" clId="{178B53F8-296B-4D66-A867-07752F39339D}" dt="2021-03-10T08:28:00.348" v="77" actId="20577"/>
          <ac:spMkLst>
            <pc:docMk/>
            <pc:sldMk cId="889173738" sldId="311"/>
            <ac:spMk id="41" creationId="{A41B82D9-7701-4029-A477-855FD03F33FD}"/>
          </ac:spMkLst>
        </pc:spChg>
      </pc:sldChg>
      <pc:sldChg chg="modSp mod modNotesTx">
        <pc:chgData name="Agustín Ruiz Martín" userId="e54b14ac-9992-4b44-bb0f-8ee7a2060432" providerId="ADAL" clId="{178B53F8-296B-4D66-A867-07752F39339D}" dt="2021-03-15T08:02:39.902" v="3671" actId="20577"/>
        <pc:sldMkLst>
          <pc:docMk/>
          <pc:sldMk cId="297680252" sldId="312"/>
        </pc:sldMkLst>
        <pc:spChg chg="mod">
          <ac:chgData name="Agustín Ruiz Martín" userId="e54b14ac-9992-4b44-bb0f-8ee7a2060432" providerId="ADAL" clId="{178B53F8-296B-4D66-A867-07752F39339D}" dt="2021-03-10T08:28:20.897" v="87" actId="20577"/>
          <ac:spMkLst>
            <pc:docMk/>
            <pc:sldMk cId="297680252" sldId="312"/>
            <ac:spMk id="22" creationId="{4D2CED4E-D02B-47E9-9937-550C7237D6DD}"/>
          </ac:spMkLst>
        </pc:spChg>
        <pc:spChg chg="mod">
          <ac:chgData name="Agustín Ruiz Martín" userId="e54b14ac-9992-4b44-bb0f-8ee7a2060432" providerId="ADAL" clId="{178B53F8-296B-4D66-A867-07752F39339D}" dt="2021-03-10T08:28:17.777" v="85" actId="20577"/>
          <ac:spMkLst>
            <pc:docMk/>
            <pc:sldMk cId="297680252" sldId="312"/>
            <ac:spMk id="41" creationId="{A41B82D9-7701-4029-A477-855FD03F33FD}"/>
          </ac:spMkLst>
        </pc:spChg>
      </pc:sldChg>
      <pc:sldChg chg="modSp mod">
        <pc:chgData name="Agustín Ruiz Martín" userId="e54b14ac-9992-4b44-bb0f-8ee7a2060432" providerId="ADAL" clId="{178B53F8-296B-4D66-A867-07752F39339D}" dt="2021-03-10T08:28:31.089" v="91" actId="20577"/>
        <pc:sldMkLst>
          <pc:docMk/>
          <pc:sldMk cId="2027008700" sldId="313"/>
        </pc:sldMkLst>
        <pc:spChg chg="mod">
          <ac:chgData name="Agustín Ruiz Martín" userId="e54b14ac-9992-4b44-bb0f-8ee7a2060432" providerId="ADAL" clId="{178B53F8-296B-4D66-A867-07752F39339D}" dt="2021-03-10T08:28:31.089" v="91" actId="20577"/>
          <ac:spMkLst>
            <pc:docMk/>
            <pc:sldMk cId="2027008700" sldId="313"/>
            <ac:spMk id="22" creationId="{4D2CED4E-D02B-47E9-9937-550C7237D6DD}"/>
          </ac:spMkLst>
        </pc:spChg>
        <pc:spChg chg="mod">
          <ac:chgData name="Agustín Ruiz Martín" userId="e54b14ac-9992-4b44-bb0f-8ee7a2060432" providerId="ADAL" clId="{178B53F8-296B-4D66-A867-07752F39339D}" dt="2021-03-10T08:28:27.939" v="89" actId="20577"/>
          <ac:spMkLst>
            <pc:docMk/>
            <pc:sldMk cId="2027008700" sldId="313"/>
            <ac:spMk id="41" creationId="{A41B82D9-7701-4029-A477-855FD03F33FD}"/>
          </ac:spMkLst>
        </pc:spChg>
      </pc:sldChg>
      <pc:sldChg chg="modSp mod modNotesTx">
        <pc:chgData name="Agustín Ruiz Martín" userId="e54b14ac-9992-4b44-bb0f-8ee7a2060432" providerId="ADAL" clId="{178B53F8-296B-4D66-A867-07752F39339D}" dt="2021-03-13T08:15:30.041" v="3486" actId="2"/>
        <pc:sldMkLst>
          <pc:docMk/>
          <pc:sldMk cId="2374995349" sldId="314"/>
        </pc:sldMkLst>
        <pc:spChg chg="mod">
          <ac:chgData name="Agustín Ruiz Martín" userId="e54b14ac-9992-4b44-bb0f-8ee7a2060432" providerId="ADAL" clId="{178B53F8-296B-4D66-A867-07752F39339D}" dt="2021-03-10T08:28:45.614" v="95" actId="20577"/>
          <ac:spMkLst>
            <pc:docMk/>
            <pc:sldMk cId="2374995349" sldId="314"/>
            <ac:spMk id="22" creationId="{4D2CED4E-D02B-47E9-9937-550C7237D6DD}"/>
          </ac:spMkLst>
        </pc:spChg>
        <pc:spChg chg="mod">
          <ac:chgData name="Agustín Ruiz Martín" userId="e54b14ac-9992-4b44-bb0f-8ee7a2060432" providerId="ADAL" clId="{178B53F8-296B-4D66-A867-07752F39339D}" dt="2021-03-10T08:28:35.271" v="93" actId="20577"/>
          <ac:spMkLst>
            <pc:docMk/>
            <pc:sldMk cId="2374995349" sldId="314"/>
            <ac:spMk id="41" creationId="{A41B82D9-7701-4029-A477-855FD03F33FD}"/>
          </ac:spMkLst>
        </pc:spChg>
      </pc:sldChg>
      <pc:sldChg chg="modSp mod">
        <pc:chgData name="Agustín Ruiz Martín" userId="e54b14ac-9992-4b44-bb0f-8ee7a2060432" providerId="ADAL" clId="{178B53F8-296B-4D66-A867-07752F39339D}" dt="2021-03-10T08:28:54.029" v="99" actId="20577"/>
        <pc:sldMkLst>
          <pc:docMk/>
          <pc:sldMk cId="3044155198" sldId="315"/>
        </pc:sldMkLst>
        <pc:spChg chg="mod">
          <ac:chgData name="Agustín Ruiz Martín" userId="e54b14ac-9992-4b44-bb0f-8ee7a2060432" providerId="ADAL" clId="{178B53F8-296B-4D66-A867-07752F39339D}" dt="2021-03-10T08:28:54.029" v="99" actId="20577"/>
          <ac:spMkLst>
            <pc:docMk/>
            <pc:sldMk cId="3044155198" sldId="315"/>
            <ac:spMk id="22" creationId="{4D2CED4E-D02B-47E9-9937-550C7237D6DD}"/>
          </ac:spMkLst>
        </pc:spChg>
        <pc:spChg chg="mod">
          <ac:chgData name="Agustín Ruiz Martín" userId="e54b14ac-9992-4b44-bb0f-8ee7a2060432" providerId="ADAL" clId="{178B53F8-296B-4D66-A867-07752F39339D}" dt="2021-03-10T08:28:51.394" v="97" actId="20577"/>
          <ac:spMkLst>
            <pc:docMk/>
            <pc:sldMk cId="3044155198" sldId="315"/>
            <ac:spMk id="41" creationId="{A41B82D9-7701-4029-A477-855FD03F33FD}"/>
          </ac:spMkLst>
        </pc:spChg>
      </pc:sldChg>
      <pc:sldChg chg="modSp mod">
        <pc:chgData name="Agustín Ruiz Martín" userId="e54b14ac-9992-4b44-bb0f-8ee7a2060432" providerId="ADAL" clId="{178B53F8-296B-4D66-A867-07752F39339D}" dt="2021-03-16T08:43:43.382" v="3752" actId="20577"/>
        <pc:sldMkLst>
          <pc:docMk/>
          <pc:sldMk cId="1949996674" sldId="316"/>
        </pc:sldMkLst>
        <pc:spChg chg="mod">
          <ac:chgData name="Agustín Ruiz Martín" userId="e54b14ac-9992-4b44-bb0f-8ee7a2060432" providerId="ADAL" clId="{178B53F8-296B-4D66-A867-07752F39339D}" dt="2021-03-16T08:43:43.382" v="3752" actId="20577"/>
          <ac:spMkLst>
            <pc:docMk/>
            <pc:sldMk cId="1949996674" sldId="316"/>
            <ac:spMk id="2" creationId="{0F53CAAF-1D7A-4BCF-B4D4-2DED4DF404C8}"/>
          </ac:spMkLst>
        </pc:spChg>
        <pc:spChg chg="mod">
          <ac:chgData name="Agustín Ruiz Martín" userId="e54b14ac-9992-4b44-bb0f-8ee7a2060432" providerId="ADAL" clId="{178B53F8-296B-4D66-A867-07752F39339D}" dt="2021-03-10T08:29:00.759" v="103" actId="20577"/>
          <ac:spMkLst>
            <pc:docMk/>
            <pc:sldMk cId="1949996674" sldId="316"/>
            <ac:spMk id="22" creationId="{4D2CED4E-D02B-47E9-9937-550C7237D6DD}"/>
          </ac:spMkLst>
        </pc:spChg>
        <pc:spChg chg="mod">
          <ac:chgData name="Agustín Ruiz Martín" userId="e54b14ac-9992-4b44-bb0f-8ee7a2060432" providerId="ADAL" clId="{178B53F8-296B-4D66-A867-07752F39339D}" dt="2021-03-10T08:28:58.352" v="101" actId="20577"/>
          <ac:spMkLst>
            <pc:docMk/>
            <pc:sldMk cId="1949996674" sldId="316"/>
            <ac:spMk id="41" creationId="{A41B82D9-7701-4029-A477-855FD03F33FD}"/>
          </ac:spMkLst>
        </pc:spChg>
      </pc:sldChg>
      <pc:sldChg chg="modSp mod ord">
        <pc:chgData name="Agustín Ruiz Martín" userId="e54b14ac-9992-4b44-bb0f-8ee7a2060432" providerId="ADAL" clId="{178B53F8-296B-4D66-A867-07752F39339D}" dt="2021-04-07T17:53:12.254" v="6180"/>
        <pc:sldMkLst>
          <pc:docMk/>
          <pc:sldMk cId="3751367733" sldId="317"/>
        </pc:sldMkLst>
        <pc:spChg chg="mod">
          <ac:chgData name="Agustín Ruiz Martín" userId="e54b14ac-9992-4b44-bb0f-8ee7a2060432" providerId="ADAL" clId="{178B53F8-296B-4D66-A867-07752F39339D}" dt="2021-03-10T08:33:33.840" v="201" actId="20577"/>
          <ac:spMkLst>
            <pc:docMk/>
            <pc:sldMk cId="3751367733" sldId="317"/>
            <ac:spMk id="22" creationId="{4D2CED4E-D02B-47E9-9937-550C7237D6DD}"/>
          </ac:spMkLst>
        </pc:spChg>
        <pc:spChg chg="mod">
          <ac:chgData name="Agustín Ruiz Martín" userId="e54b14ac-9992-4b44-bb0f-8ee7a2060432" providerId="ADAL" clId="{178B53F8-296B-4D66-A867-07752F39339D}" dt="2021-03-12T09:06:58.408" v="3219" actId="20577"/>
          <ac:spMkLst>
            <pc:docMk/>
            <pc:sldMk cId="3751367733" sldId="317"/>
            <ac:spMk id="23" creationId="{851E78C8-07F2-402C-97CC-17B8212C08F3}"/>
          </ac:spMkLst>
        </pc:spChg>
        <pc:spChg chg="mod">
          <ac:chgData name="Agustín Ruiz Martín" userId="e54b14ac-9992-4b44-bb0f-8ee7a2060432" providerId="ADAL" clId="{178B53F8-296B-4D66-A867-07752F39339D}" dt="2021-03-10T09:01:39.304" v="627" actId="20577"/>
          <ac:spMkLst>
            <pc:docMk/>
            <pc:sldMk cId="3751367733" sldId="317"/>
            <ac:spMk id="24" creationId="{A875160E-B82F-4D5F-9BD9-041CDEFACC92}"/>
          </ac:spMkLst>
        </pc:spChg>
        <pc:spChg chg="mod">
          <ac:chgData name="Agustín Ruiz Martín" userId="e54b14ac-9992-4b44-bb0f-8ee7a2060432" providerId="ADAL" clId="{178B53F8-296B-4D66-A867-07752F39339D}" dt="2021-03-10T08:33:30.300" v="199" actId="20577"/>
          <ac:spMkLst>
            <pc:docMk/>
            <pc:sldMk cId="3751367733" sldId="317"/>
            <ac:spMk id="41" creationId="{A41B82D9-7701-4029-A477-855FD03F33FD}"/>
          </ac:spMkLst>
        </pc:spChg>
      </pc:sldChg>
      <pc:sldChg chg="modSp mod">
        <pc:chgData name="Agustín Ruiz Martín" userId="e54b14ac-9992-4b44-bb0f-8ee7a2060432" providerId="ADAL" clId="{178B53F8-296B-4D66-A867-07752F39339D}" dt="2021-03-10T08:30:17.461" v="125" actId="20577"/>
        <pc:sldMkLst>
          <pc:docMk/>
          <pc:sldMk cId="2082653702" sldId="318"/>
        </pc:sldMkLst>
        <pc:spChg chg="mod">
          <ac:chgData name="Agustín Ruiz Martín" userId="e54b14ac-9992-4b44-bb0f-8ee7a2060432" providerId="ADAL" clId="{178B53F8-296B-4D66-A867-07752F39339D}" dt="2021-03-10T08:30:15.162" v="123" actId="20577"/>
          <ac:spMkLst>
            <pc:docMk/>
            <pc:sldMk cId="2082653702" sldId="318"/>
            <ac:spMk id="50" creationId="{CF78DD4E-FF4E-4D66-ACCF-F03E442BA651}"/>
          </ac:spMkLst>
        </pc:spChg>
        <pc:spChg chg="mod">
          <ac:chgData name="Agustín Ruiz Martín" userId="e54b14ac-9992-4b44-bb0f-8ee7a2060432" providerId="ADAL" clId="{178B53F8-296B-4D66-A867-07752F39339D}" dt="2021-03-10T08:30:17.461" v="125" actId="20577"/>
          <ac:spMkLst>
            <pc:docMk/>
            <pc:sldMk cId="2082653702" sldId="318"/>
            <ac:spMk id="54" creationId="{8087BCEF-741E-41BF-91D8-4C746F657B0B}"/>
          </ac:spMkLst>
        </pc:spChg>
      </pc:sldChg>
      <pc:sldChg chg="modSp mod">
        <pc:chgData name="Agustín Ruiz Martín" userId="e54b14ac-9992-4b44-bb0f-8ee7a2060432" providerId="ADAL" clId="{178B53F8-296B-4D66-A867-07752F39339D}" dt="2021-03-10T08:30:26.850" v="129" actId="20577"/>
        <pc:sldMkLst>
          <pc:docMk/>
          <pc:sldMk cId="2806193706" sldId="319"/>
        </pc:sldMkLst>
        <pc:spChg chg="mod">
          <ac:chgData name="Agustín Ruiz Martín" userId="e54b14ac-9992-4b44-bb0f-8ee7a2060432" providerId="ADAL" clId="{178B53F8-296B-4D66-A867-07752F39339D}" dt="2021-03-10T08:30:24.290" v="127" actId="20577"/>
          <ac:spMkLst>
            <pc:docMk/>
            <pc:sldMk cId="2806193706" sldId="319"/>
            <ac:spMk id="50" creationId="{CF78DD4E-FF4E-4D66-ACCF-F03E442BA651}"/>
          </ac:spMkLst>
        </pc:spChg>
        <pc:spChg chg="mod">
          <ac:chgData name="Agustín Ruiz Martín" userId="e54b14ac-9992-4b44-bb0f-8ee7a2060432" providerId="ADAL" clId="{178B53F8-296B-4D66-A867-07752F39339D}" dt="2021-03-10T08:30:26.850" v="129" actId="20577"/>
          <ac:spMkLst>
            <pc:docMk/>
            <pc:sldMk cId="2806193706" sldId="319"/>
            <ac:spMk id="54" creationId="{8087BCEF-741E-41BF-91D8-4C746F657B0B}"/>
          </ac:spMkLst>
        </pc:spChg>
      </pc:sldChg>
      <pc:sldChg chg="modSp mod">
        <pc:chgData name="Agustín Ruiz Martín" userId="e54b14ac-9992-4b44-bb0f-8ee7a2060432" providerId="ADAL" clId="{178B53F8-296B-4D66-A867-07752F39339D}" dt="2021-03-10T08:30:34.861" v="133" actId="20577"/>
        <pc:sldMkLst>
          <pc:docMk/>
          <pc:sldMk cId="1001934672" sldId="320"/>
        </pc:sldMkLst>
        <pc:spChg chg="mod">
          <ac:chgData name="Agustín Ruiz Martín" userId="e54b14ac-9992-4b44-bb0f-8ee7a2060432" providerId="ADAL" clId="{178B53F8-296B-4D66-A867-07752F39339D}" dt="2021-03-10T08:30:32.384" v="131" actId="20577"/>
          <ac:spMkLst>
            <pc:docMk/>
            <pc:sldMk cId="1001934672" sldId="320"/>
            <ac:spMk id="50" creationId="{CF78DD4E-FF4E-4D66-ACCF-F03E442BA651}"/>
          </ac:spMkLst>
        </pc:spChg>
        <pc:spChg chg="mod">
          <ac:chgData name="Agustín Ruiz Martín" userId="e54b14ac-9992-4b44-bb0f-8ee7a2060432" providerId="ADAL" clId="{178B53F8-296B-4D66-A867-07752F39339D}" dt="2021-03-10T08:30:34.861" v="133" actId="20577"/>
          <ac:spMkLst>
            <pc:docMk/>
            <pc:sldMk cId="1001934672" sldId="320"/>
            <ac:spMk id="54" creationId="{8087BCEF-741E-41BF-91D8-4C746F657B0B}"/>
          </ac:spMkLst>
        </pc:spChg>
      </pc:sldChg>
      <pc:sldChg chg="modSp mod">
        <pc:chgData name="Agustín Ruiz Martín" userId="e54b14ac-9992-4b44-bb0f-8ee7a2060432" providerId="ADAL" clId="{178B53F8-296B-4D66-A867-07752F39339D}" dt="2021-04-06T14:47:21.509" v="5935" actId="20577"/>
        <pc:sldMkLst>
          <pc:docMk/>
          <pc:sldMk cId="1639509937" sldId="322"/>
        </pc:sldMkLst>
        <pc:spChg chg="mod">
          <ac:chgData name="Agustín Ruiz Martín" userId="e54b14ac-9992-4b44-bb0f-8ee7a2060432" providerId="ADAL" clId="{178B53F8-296B-4D66-A867-07752F39339D}" dt="2021-04-06T14:45:54.104" v="5925" actId="20577"/>
          <ac:spMkLst>
            <pc:docMk/>
            <pc:sldMk cId="1639509937" sldId="322"/>
            <ac:spMk id="8" creationId="{D3C301AB-1129-40FF-BEE9-77F22F98CD99}"/>
          </ac:spMkLst>
        </pc:spChg>
        <pc:spChg chg="mod">
          <ac:chgData name="Agustín Ruiz Martín" userId="e54b14ac-9992-4b44-bb0f-8ee7a2060432" providerId="ADAL" clId="{178B53F8-296B-4D66-A867-07752F39339D}" dt="2021-03-10T08:33:44.416" v="205" actId="20577"/>
          <ac:spMkLst>
            <pc:docMk/>
            <pc:sldMk cId="1639509937" sldId="322"/>
            <ac:spMk id="22" creationId="{4D2CED4E-D02B-47E9-9937-550C7237D6DD}"/>
          </ac:spMkLst>
        </pc:spChg>
        <pc:spChg chg="mod">
          <ac:chgData name="Agustín Ruiz Martín" userId="e54b14ac-9992-4b44-bb0f-8ee7a2060432" providerId="ADAL" clId="{178B53F8-296B-4D66-A867-07752F39339D}" dt="2021-03-10T08:33:41.482" v="203" actId="20577"/>
          <ac:spMkLst>
            <pc:docMk/>
            <pc:sldMk cId="1639509937" sldId="322"/>
            <ac:spMk id="41" creationId="{A41B82D9-7701-4029-A477-855FD03F33FD}"/>
          </ac:spMkLst>
        </pc:spChg>
        <pc:spChg chg="mod">
          <ac:chgData name="Agustín Ruiz Martín" userId="e54b14ac-9992-4b44-bb0f-8ee7a2060432" providerId="ADAL" clId="{178B53F8-296B-4D66-A867-07752F39339D}" dt="2021-04-06T14:46:32.868" v="5929" actId="20577"/>
          <ac:spMkLst>
            <pc:docMk/>
            <pc:sldMk cId="1639509937" sldId="322"/>
            <ac:spMk id="48" creationId="{61611F59-4990-4607-8FCD-A61A4C7BF1B0}"/>
          </ac:spMkLst>
        </pc:spChg>
        <pc:spChg chg="mod">
          <ac:chgData name="Agustín Ruiz Martín" userId="e54b14ac-9992-4b44-bb0f-8ee7a2060432" providerId="ADAL" clId="{178B53F8-296B-4D66-A867-07752F39339D}" dt="2021-04-06T14:47:21.509" v="5935" actId="20577"/>
          <ac:spMkLst>
            <pc:docMk/>
            <pc:sldMk cId="1639509937" sldId="322"/>
            <ac:spMk id="50" creationId="{40F205CA-75BC-464A-93F8-509DB3C51D3D}"/>
          </ac:spMkLst>
        </pc:spChg>
      </pc:sldChg>
      <pc:sldChg chg="modSp mod modNotesTx">
        <pc:chgData name="Agustín Ruiz Martín" userId="e54b14ac-9992-4b44-bb0f-8ee7a2060432" providerId="ADAL" clId="{178B53F8-296B-4D66-A867-07752F39339D}" dt="2021-04-07T14:29:57.555" v="5984" actId="20577"/>
        <pc:sldMkLst>
          <pc:docMk/>
          <pc:sldMk cId="1254257742" sldId="324"/>
        </pc:sldMkLst>
        <pc:spChg chg="mod">
          <ac:chgData name="Agustín Ruiz Martín" userId="e54b14ac-9992-4b44-bb0f-8ee7a2060432" providerId="ADAL" clId="{178B53F8-296B-4D66-A867-07752F39339D}" dt="2021-04-06T15:00:18.996" v="5958" actId="1036"/>
          <ac:spMkLst>
            <pc:docMk/>
            <pc:sldMk cId="1254257742" sldId="324"/>
            <ac:spMk id="4" creationId="{00000000-0000-0000-0000-000000000000}"/>
          </ac:spMkLst>
        </pc:spChg>
        <pc:spChg chg="mod">
          <ac:chgData name="Agustín Ruiz Martín" userId="e54b14ac-9992-4b44-bb0f-8ee7a2060432" providerId="ADAL" clId="{178B53F8-296B-4D66-A867-07752F39339D}" dt="2021-03-10T08:34:21.885" v="223" actId="20577"/>
          <ac:spMkLst>
            <pc:docMk/>
            <pc:sldMk cId="1254257742" sldId="324"/>
            <ac:spMk id="11" creationId="{CBC9BD6E-A80D-48FE-8806-B07DA06A31FB}"/>
          </ac:spMkLst>
        </pc:spChg>
        <pc:spChg chg="mod">
          <ac:chgData name="Agustín Ruiz Martín" userId="e54b14ac-9992-4b44-bb0f-8ee7a2060432" providerId="ADAL" clId="{178B53F8-296B-4D66-A867-07752F39339D}" dt="2021-03-10T08:34:23.990" v="225" actId="20577"/>
          <ac:spMkLst>
            <pc:docMk/>
            <pc:sldMk cId="1254257742" sldId="324"/>
            <ac:spMk id="17" creationId="{FEDE1BE9-0E27-4727-96DD-A2861651ACB7}"/>
          </ac:spMkLst>
        </pc:spChg>
        <pc:spChg chg="mod">
          <ac:chgData name="Agustín Ruiz Martín" userId="e54b14ac-9992-4b44-bb0f-8ee7a2060432" providerId="ADAL" clId="{178B53F8-296B-4D66-A867-07752F39339D}" dt="2021-03-10T08:34:30.093" v="227" actId="20577"/>
          <ac:spMkLst>
            <pc:docMk/>
            <pc:sldMk cId="1254257742" sldId="324"/>
            <ac:spMk id="20" creationId="{6BD429F1-D2F5-4F37-A4EA-6EB7C832DBE0}"/>
          </ac:spMkLst>
        </pc:spChg>
      </pc:sldChg>
      <pc:sldChg chg="modSp mod modNotesTx">
        <pc:chgData name="Agustín Ruiz Martín" userId="e54b14ac-9992-4b44-bb0f-8ee7a2060432" providerId="ADAL" clId="{178B53F8-296B-4D66-A867-07752F39339D}" dt="2021-03-16T09:34:41.712" v="4868" actId="20577"/>
        <pc:sldMkLst>
          <pc:docMk/>
          <pc:sldMk cId="597019653" sldId="325"/>
        </pc:sldMkLst>
        <pc:spChg chg="mod">
          <ac:chgData name="Agustín Ruiz Martín" userId="e54b14ac-9992-4b44-bb0f-8ee7a2060432" providerId="ADAL" clId="{178B53F8-296B-4D66-A867-07752F39339D}" dt="2021-03-10T08:52:28.418" v="498" actId="1036"/>
          <ac:spMkLst>
            <pc:docMk/>
            <pc:sldMk cId="597019653" sldId="325"/>
            <ac:spMk id="7" creationId="{A5018888-D597-44E1-994D-03EB5DB137BC}"/>
          </ac:spMkLst>
        </pc:spChg>
        <pc:spChg chg="mod">
          <ac:chgData name="Agustín Ruiz Martín" userId="e54b14ac-9992-4b44-bb0f-8ee7a2060432" providerId="ADAL" clId="{178B53F8-296B-4D66-A867-07752F39339D}" dt="2021-03-10T08:52:28.418" v="498" actId="1036"/>
          <ac:spMkLst>
            <pc:docMk/>
            <pc:sldMk cId="597019653" sldId="325"/>
            <ac:spMk id="8" creationId="{69078EFF-6E86-428E-B8EE-8F20BD92AD6A}"/>
          </ac:spMkLst>
        </pc:spChg>
        <pc:spChg chg="mod">
          <ac:chgData name="Agustín Ruiz Martín" userId="e54b14ac-9992-4b44-bb0f-8ee7a2060432" providerId="ADAL" clId="{178B53F8-296B-4D66-A867-07752F39339D}" dt="2021-03-10T08:52:28.418" v="498" actId="1036"/>
          <ac:spMkLst>
            <pc:docMk/>
            <pc:sldMk cId="597019653" sldId="325"/>
            <ac:spMk id="9" creationId="{FAAF019C-D70B-485D-BA38-6FC27E7C5E9C}"/>
          </ac:spMkLst>
        </pc:spChg>
        <pc:spChg chg="mod">
          <ac:chgData name="Agustín Ruiz Martín" userId="e54b14ac-9992-4b44-bb0f-8ee7a2060432" providerId="ADAL" clId="{178B53F8-296B-4D66-A867-07752F39339D}" dt="2021-03-10T08:52:28.418" v="498" actId="1036"/>
          <ac:spMkLst>
            <pc:docMk/>
            <pc:sldMk cId="597019653" sldId="325"/>
            <ac:spMk id="10" creationId="{7E865E69-8E8E-4D63-9793-AF0F54CAFAE8}"/>
          </ac:spMkLst>
        </pc:spChg>
        <pc:spChg chg="mod">
          <ac:chgData name="Agustín Ruiz Martín" userId="e54b14ac-9992-4b44-bb0f-8ee7a2060432" providerId="ADAL" clId="{178B53F8-296B-4D66-A867-07752F39339D}" dt="2021-03-10T08:52:28.418" v="498" actId="1036"/>
          <ac:spMkLst>
            <pc:docMk/>
            <pc:sldMk cId="597019653" sldId="325"/>
            <ac:spMk id="11" creationId="{20B36327-FDE1-4B92-9E16-00BFFC5E752D}"/>
          </ac:spMkLst>
        </pc:spChg>
        <pc:spChg chg="mod">
          <ac:chgData name="Agustín Ruiz Martín" userId="e54b14ac-9992-4b44-bb0f-8ee7a2060432" providerId="ADAL" clId="{178B53F8-296B-4D66-A867-07752F39339D}" dt="2021-03-10T08:52:28.418" v="498" actId="1036"/>
          <ac:spMkLst>
            <pc:docMk/>
            <pc:sldMk cId="597019653" sldId="325"/>
            <ac:spMk id="12" creationId="{145197C4-D5B7-4D29-9D10-AA9767D6E8F3}"/>
          </ac:spMkLst>
        </pc:spChg>
        <pc:spChg chg="mod">
          <ac:chgData name="Agustín Ruiz Martín" userId="e54b14ac-9992-4b44-bb0f-8ee7a2060432" providerId="ADAL" clId="{178B53F8-296B-4D66-A867-07752F39339D}" dt="2021-03-10T08:52:28.418" v="498" actId="1036"/>
          <ac:spMkLst>
            <pc:docMk/>
            <pc:sldMk cId="597019653" sldId="325"/>
            <ac:spMk id="13" creationId="{480EDCE0-E109-4863-88CE-755A360C7F53}"/>
          </ac:spMkLst>
        </pc:spChg>
        <pc:spChg chg="mod">
          <ac:chgData name="Agustín Ruiz Martín" userId="e54b14ac-9992-4b44-bb0f-8ee7a2060432" providerId="ADAL" clId="{178B53F8-296B-4D66-A867-07752F39339D}" dt="2021-03-10T08:52:28.418" v="498" actId="1036"/>
          <ac:spMkLst>
            <pc:docMk/>
            <pc:sldMk cId="597019653" sldId="325"/>
            <ac:spMk id="14" creationId="{12C6A173-E9E7-4CAE-9BED-96E2666AF32F}"/>
          </ac:spMkLst>
        </pc:spChg>
        <pc:spChg chg="mod">
          <ac:chgData name="Agustín Ruiz Martín" userId="e54b14ac-9992-4b44-bb0f-8ee7a2060432" providerId="ADAL" clId="{178B53F8-296B-4D66-A867-07752F39339D}" dt="2021-03-10T08:52:28.418" v="498" actId="1036"/>
          <ac:spMkLst>
            <pc:docMk/>
            <pc:sldMk cId="597019653" sldId="325"/>
            <ac:spMk id="15" creationId="{ED946393-7726-4A67-8206-9C64F30129F8}"/>
          </ac:spMkLst>
        </pc:spChg>
        <pc:spChg chg="mod">
          <ac:chgData name="Agustín Ruiz Martín" userId="e54b14ac-9992-4b44-bb0f-8ee7a2060432" providerId="ADAL" clId="{178B53F8-296B-4D66-A867-07752F39339D}" dt="2021-03-10T08:52:28.418" v="498" actId="1036"/>
          <ac:spMkLst>
            <pc:docMk/>
            <pc:sldMk cId="597019653" sldId="325"/>
            <ac:spMk id="16" creationId="{8F277813-E8BD-4776-9BF5-8CF9589848F9}"/>
          </ac:spMkLst>
        </pc:spChg>
        <pc:spChg chg="mod">
          <ac:chgData name="Agustín Ruiz Martín" userId="e54b14ac-9992-4b44-bb0f-8ee7a2060432" providerId="ADAL" clId="{178B53F8-296B-4D66-A867-07752F39339D}" dt="2021-03-10T08:52:28.418" v="498" actId="1036"/>
          <ac:spMkLst>
            <pc:docMk/>
            <pc:sldMk cId="597019653" sldId="325"/>
            <ac:spMk id="18" creationId="{512C2DF6-24EA-470C-8220-6ABB43AD5755}"/>
          </ac:spMkLst>
        </pc:spChg>
        <pc:spChg chg="mod">
          <ac:chgData name="Agustín Ruiz Martín" userId="e54b14ac-9992-4b44-bb0f-8ee7a2060432" providerId="ADAL" clId="{178B53F8-296B-4D66-A867-07752F39339D}" dt="2021-03-10T08:52:28.418" v="498" actId="1036"/>
          <ac:spMkLst>
            <pc:docMk/>
            <pc:sldMk cId="597019653" sldId="325"/>
            <ac:spMk id="19" creationId="{69C7AB8D-6DBD-47E1-AE47-EA4EF7099AA0}"/>
          </ac:spMkLst>
        </pc:spChg>
        <pc:spChg chg="mod">
          <ac:chgData name="Agustín Ruiz Martín" userId="e54b14ac-9992-4b44-bb0f-8ee7a2060432" providerId="ADAL" clId="{178B53F8-296B-4D66-A867-07752F39339D}" dt="2021-03-10T08:52:28.418" v="498" actId="1036"/>
          <ac:spMkLst>
            <pc:docMk/>
            <pc:sldMk cId="597019653" sldId="325"/>
            <ac:spMk id="20" creationId="{DE9218E8-15BF-4D39-AE4B-510C0FC11CCA}"/>
          </ac:spMkLst>
        </pc:spChg>
        <pc:spChg chg="mod">
          <ac:chgData name="Agustín Ruiz Martín" userId="e54b14ac-9992-4b44-bb0f-8ee7a2060432" providerId="ADAL" clId="{178B53F8-296B-4D66-A867-07752F39339D}" dt="2021-03-10T08:52:28.418" v="498" actId="1036"/>
          <ac:spMkLst>
            <pc:docMk/>
            <pc:sldMk cId="597019653" sldId="325"/>
            <ac:spMk id="21" creationId="{4565097F-859C-4E68-9555-9A72F89412E7}"/>
          </ac:spMkLst>
        </pc:spChg>
        <pc:spChg chg="mod">
          <ac:chgData name="Agustín Ruiz Martín" userId="e54b14ac-9992-4b44-bb0f-8ee7a2060432" providerId="ADAL" clId="{178B53F8-296B-4D66-A867-07752F39339D}" dt="2021-03-10T08:30:43.250" v="137" actId="20577"/>
          <ac:spMkLst>
            <pc:docMk/>
            <pc:sldMk cId="597019653" sldId="325"/>
            <ac:spMk id="22" creationId="{4D2CED4E-D02B-47E9-9937-550C7237D6DD}"/>
          </ac:spMkLst>
        </pc:spChg>
        <pc:spChg chg="mod">
          <ac:chgData name="Agustín Ruiz Martín" userId="e54b14ac-9992-4b44-bb0f-8ee7a2060432" providerId="ADAL" clId="{178B53F8-296B-4D66-A867-07752F39339D}" dt="2021-03-16T09:07:09.631" v="3753" actId="1036"/>
          <ac:spMkLst>
            <pc:docMk/>
            <pc:sldMk cId="597019653" sldId="325"/>
            <ac:spMk id="23" creationId="{851E78C8-07F2-402C-97CC-17B8212C08F3}"/>
          </ac:spMkLst>
        </pc:spChg>
        <pc:spChg chg="mod">
          <ac:chgData name="Agustín Ruiz Martín" userId="e54b14ac-9992-4b44-bb0f-8ee7a2060432" providerId="ADAL" clId="{178B53F8-296B-4D66-A867-07752F39339D}" dt="2021-03-10T08:54:17.528" v="526" actId="20577"/>
          <ac:spMkLst>
            <pc:docMk/>
            <pc:sldMk cId="597019653" sldId="325"/>
            <ac:spMk id="24" creationId="{A875160E-B82F-4D5F-9BD9-041CDEFACC92}"/>
          </ac:spMkLst>
        </pc:spChg>
        <pc:spChg chg="mod">
          <ac:chgData name="Agustín Ruiz Martín" userId="e54b14ac-9992-4b44-bb0f-8ee7a2060432" providerId="ADAL" clId="{178B53F8-296B-4D66-A867-07752F39339D}" dt="2021-03-10T08:52:28.418" v="498" actId="1036"/>
          <ac:spMkLst>
            <pc:docMk/>
            <pc:sldMk cId="597019653" sldId="325"/>
            <ac:spMk id="25" creationId="{DF395F24-E504-473B-A340-178807FF437A}"/>
          </ac:spMkLst>
        </pc:spChg>
        <pc:spChg chg="mod">
          <ac:chgData name="Agustín Ruiz Martín" userId="e54b14ac-9992-4b44-bb0f-8ee7a2060432" providerId="ADAL" clId="{178B53F8-296B-4D66-A867-07752F39339D}" dt="2021-03-10T08:52:28.418" v="498" actId="1036"/>
          <ac:spMkLst>
            <pc:docMk/>
            <pc:sldMk cId="597019653" sldId="325"/>
            <ac:spMk id="26" creationId="{4986C0AC-01E6-441C-82C3-2942923E3C17}"/>
          </ac:spMkLst>
        </pc:spChg>
        <pc:spChg chg="mod">
          <ac:chgData name="Agustín Ruiz Martín" userId="e54b14ac-9992-4b44-bb0f-8ee7a2060432" providerId="ADAL" clId="{178B53F8-296B-4D66-A867-07752F39339D}" dt="2021-03-10T08:52:28.418" v="498" actId="1036"/>
          <ac:spMkLst>
            <pc:docMk/>
            <pc:sldMk cId="597019653" sldId="325"/>
            <ac:spMk id="27" creationId="{049F79A1-616E-4637-B498-603B224D8B1C}"/>
          </ac:spMkLst>
        </pc:spChg>
        <pc:spChg chg="mod">
          <ac:chgData name="Agustín Ruiz Martín" userId="e54b14ac-9992-4b44-bb0f-8ee7a2060432" providerId="ADAL" clId="{178B53F8-296B-4D66-A867-07752F39339D}" dt="2021-03-10T08:52:28.418" v="498" actId="1036"/>
          <ac:spMkLst>
            <pc:docMk/>
            <pc:sldMk cId="597019653" sldId="325"/>
            <ac:spMk id="28" creationId="{4F49473A-A36B-486E-AED3-2DF5635370FA}"/>
          </ac:spMkLst>
        </pc:spChg>
        <pc:spChg chg="mod">
          <ac:chgData name="Agustín Ruiz Martín" userId="e54b14ac-9992-4b44-bb0f-8ee7a2060432" providerId="ADAL" clId="{178B53F8-296B-4D66-A867-07752F39339D}" dt="2021-03-10T08:52:28.418" v="498" actId="1036"/>
          <ac:spMkLst>
            <pc:docMk/>
            <pc:sldMk cId="597019653" sldId="325"/>
            <ac:spMk id="29" creationId="{F5702730-5429-41D1-8422-78C5F88682E4}"/>
          </ac:spMkLst>
        </pc:spChg>
        <pc:spChg chg="mod">
          <ac:chgData name="Agustín Ruiz Martín" userId="e54b14ac-9992-4b44-bb0f-8ee7a2060432" providerId="ADAL" clId="{178B53F8-296B-4D66-A867-07752F39339D}" dt="2021-03-10T08:52:28.418" v="498" actId="1036"/>
          <ac:spMkLst>
            <pc:docMk/>
            <pc:sldMk cId="597019653" sldId="325"/>
            <ac:spMk id="30" creationId="{9A4152DD-C28C-45ED-9E02-1796EB9AE3A1}"/>
          </ac:spMkLst>
        </pc:spChg>
        <pc:spChg chg="mod">
          <ac:chgData name="Agustín Ruiz Martín" userId="e54b14ac-9992-4b44-bb0f-8ee7a2060432" providerId="ADAL" clId="{178B53F8-296B-4D66-A867-07752F39339D}" dt="2021-03-10T08:52:28.418" v="498" actId="1036"/>
          <ac:spMkLst>
            <pc:docMk/>
            <pc:sldMk cId="597019653" sldId="325"/>
            <ac:spMk id="31" creationId="{12BF3547-7B82-435C-8510-9C0FF124849C}"/>
          </ac:spMkLst>
        </pc:spChg>
        <pc:spChg chg="mod">
          <ac:chgData name="Agustín Ruiz Martín" userId="e54b14ac-9992-4b44-bb0f-8ee7a2060432" providerId="ADAL" clId="{178B53F8-296B-4D66-A867-07752F39339D}" dt="2021-03-10T08:52:28.418" v="498" actId="1036"/>
          <ac:spMkLst>
            <pc:docMk/>
            <pc:sldMk cId="597019653" sldId="325"/>
            <ac:spMk id="32" creationId="{D00294EF-3680-4003-93DE-797B39AE2D20}"/>
          </ac:spMkLst>
        </pc:spChg>
        <pc:spChg chg="mod">
          <ac:chgData name="Agustín Ruiz Martín" userId="e54b14ac-9992-4b44-bb0f-8ee7a2060432" providerId="ADAL" clId="{178B53F8-296B-4D66-A867-07752F39339D}" dt="2021-03-10T08:52:28.418" v="498" actId="1036"/>
          <ac:spMkLst>
            <pc:docMk/>
            <pc:sldMk cId="597019653" sldId="325"/>
            <ac:spMk id="33" creationId="{86262FE0-CAA5-4B77-9B62-3A48DF56427F}"/>
          </ac:spMkLst>
        </pc:spChg>
        <pc:spChg chg="mod">
          <ac:chgData name="Agustín Ruiz Martín" userId="e54b14ac-9992-4b44-bb0f-8ee7a2060432" providerId="ADAL" clId="{178B53F8-296B-4D66-A867-07752F39339D}" dt="2021-03-10T08:52:28.418" v="498" actId="1036"/>
          <ac:spMkLst>
            <pc:docMk/>
            <pc:sldMk cId="597019653" sldId="325"/>
            <ac:spMk id="34" creationId="{E667EE60-0B12-4B63-BEA4-1D52ABEF9963}"/>
          </ac:spMkLst>
        </pc:spChg>
        <pc:spChg chg="mod">
          <ac:chgData name="Agustín Ruiz Martín" userId="e54b14ac-9992-4b44-bb0f-8ee7a2060432" providerId="ADAL" clId="{178B53F8-296B-4D66-A867-07752F39339D}" dt="2021-03-10T08:52:28.418" v="498" actId="1036"/>
          <ac:spMkLst>
            <pc:docMk/>
            <pc:sldMk cId="597019653" sldId="325"/>
            <ac:spMk id="35" creationId="{EB94236E-2165-4676-8DD8-CB64F62FB115}"/>
          </ac:spMkLst>
        </pc:spChg>
        <pc:spChg chg="mod">
          <ac:chgData name="Agustín Ruiz Martín" userId="e54b14ac-9992-4b44-bb0f-8ee7a2060432" providerId="ADAL" clId="{178B53F8-296B-4D66-A867-07752F39339D}" dt="2021-03-10T08:52:28.418" v="498" actId="1036"/>
          <ac:spMkLst>
            <pc:docMk/>
            <pc:sldMk cId="597019653" sldId="325"/>
            <ac:spMk id="36" creationId="{45E1CC1B-4357-4156-A0C7-28CC60BA1978}"/>
          </ac:spMkLst>
        </pc:spChg>
        <pc:spChg chg="mod">
          <ac:chgData name="Agustín Ruiz Martín" userId="e54b14ac-9992-4b44-bb0f-8ee7a2060432" providerId="ADAL" clId="{178B53F8-296B-4D66-A867-07752F39339D}" dt="2021-03-10T08:52:28.418" v="498" actId="1036"/>
          <ac:spMkLst>
            <pc:docMk/>
            <pc:sldMk cId="597019653" sldId="325"/>
            <ac:spMk id="37" creationId="{FD77D210-A66D-4FA6-82A4-26C8DBDDB5D1}"/>
          </ac:spMkLst>
        </pc:spChg>
        <pc:spChg chg="mod">
          <ac:chgData name="Agustín Ruiz Martín" userId="e54b14ac-9992-4b44-bb0f-8ee7a2060432" providerId="ADAL" clId="{178B53F8-296B-4D66-A867-07752F39339D}" dt="2021-03-10T08:52:28.418" v="498" actId="1036"/>
          <ac:spMkLst>
            <pc:docMk/>
            <pc:sldMk cId="597019653" sldId="325"/>
            <ac:spMk id="38" creationId="{E6C93C2D-7207-42BF-A549-4C3E683934DD}"/>
          </ac:spMkLst>
        </pc:spChg>
        <pc:spChg chg="mod">
          <ac:chgData name="Agustín Ruiz Martín" userId="e54b14ac-9992-4b44-bb0f-8ee7a2060432" providerId="ADAL" clId="{178B53F8-296B-4D66-A867-07752F39339D}" dt="2021-03-10T08:52:28.418" v="498" actId="1036"/>
          <ac:spMkLst>
            <pc:docMk/>
            <pc:sldMk cId="597019653" sldId="325"/>
            <ac:spMk id="39" creationId="{7AF5E350-FCBF-4A1C-9BDC-4E81D1842142}"/>
          </ac:spMkLst>
        </pc:spChg>
        <pc:spChg chg="mod">
          <ac:chgData name="Agustín Ruiz Martín" userId="e54b14ac-9992-4b44-bb0f-8ee7a2060432" providerId="ADAL" clId="{178B53F8-296B-4D66-A867-07752F39339D}" dt="2021-03-10T08:30:40.466" v="135" actId="20577"/>
          <ac:spMkLst>
            <pc:docMk/>
            <pc:sldMk cId="597019653" sldId="325"/>
            <ac:spMk id="41" creationId="{A41B82D9-7701-4029-A477-855FD03F33FD}"/>
          </ac:spMkLst>
        </pc:spChg>
        <pc:spChg chg="mod">
          <ac:chgData name="Agustín Ruiz Martín" userId="e54b14ac-9992-4b44-bb0f-8ee7a2060432" providerId="ADAL" clId="{178B53F8-296B-4D66-A867-07752F39339D}" dt="2021-03-10T08:52:28.418" v="498" actId="1036"/>
          <ac:spMkLst>
            <pc:docMk/>
            <pc:sldMk cId="597019653" sldId="325"/>
            <ac:spMk id="42" creationId="{1BD06865-8FB7-4609-A1FE-BF9BBB0C9551}"/>
          </ac:spMkLst>
        </pc:spChg>
        <pc:spChg chg="mod">
          <ac:chgData name="Agustín Ruiz Martín" userId="e54b14ac-9992-4b44-bb0f-8ee7a2060432" providerId="ADAL" clId="{178B53F8-296B-4D66-A867-07752F39339D}" dt="2021-03-10T08:52:28.418" v="498" actId="1036"/>
          <ac:spMkLst>
            <pc:docMk/>
            <pc:sldMk cId="597019653" sldId="325"/>
            <ac:spMk id="43" creationId="{C923F497-19A7-4B21-A651-E29F1E9B2399}"/>
          </ac:spMkLst>
        </pc:spChg>
        <pc:spChg chg="mod">
          <ac:chgData name="Agustín Ruiz Martín" userId="e54b14ac-9992-4b44-bb0f-8ee7a2060432" providerId="ADAL" clId="{178B53F8-296B-4D66-A867-07752F39339D}" dt="2021-03-10T08:52:28.418" v="498" actId="1036"/>
          <ac:spMkLst>
            <pc:docMk/>
            <pc:sldMk cId="597019653" sldId="325"/>
            <ac:spMk id="44" creationId="{4602BE24-75F8-44D7-9F89-D65550F01A8C}"/>
          </ac:spMkLst>
        </pc:spChg>
        <pc:spChg chg="mod">
          <ac:chgData name="Agustín Ruiz Martín" userId="e54b14ac-9992-4b44-bb0f-8ee7a2060432" providerId="ADAL" clId="{178B53F8-296B-4D66-A867-07752F39339D}" dt="2021-03-10T08:52:28.418" v="498" actId="1036"/>
          <ac:spMkLst>
            <pc:docMk/>
            <pc:sldMk cId="597019653" sldId="325"/>
            <ac:spMk id="45" creationId="{77A866B0-A3F4-481E-9ABB-2B57F3FD65D6}"/>
          </ac:spMkLst>
        </pc:spChg>
        <pc:spChg chg="mod">
          <ac:chgData name="Agustín Ruiz Martín" userId="e54b14ac-9992-4b44-bb0f-8ee7a2060432" providerId="ADAL" clId="{178B53F8-296B-4D66-A867-07752F39339D}" dt="2021-03-10T08:52:28.418" v="498" actId="1036"/>
          <ac:spMkLst>
            <pc:docMk/>
            <pc:sldMk cId="597019653" sldId="325"/>
            <ac:spMk id="46" creationId="{0EFCB0A5-634C-45E9-8C3C-0DD106E3DAC6}"/>
          </ac:spMkLst>
        </pc:spChg>
        <pc:spChg chg="mod">
          <ac:chgData name="Agustín Ruiz Martín" userId="e54b14ac-9992-4b44-bb0f-8ee7a2060432" providerId="ADAL" clId="{178B53F8-296B-4D66-A867-07752F39339D}" dt="2021-03-10T08:52:28.418" v="498" actId="1036"/>
          <ac:spMkLst>
            <pc:docMk/>
            <pc:sldMk cId="597019653" sldId="325"/>
            <ac:spMk id="47" creationId="{336B34B5-6E13-463F-A30B-E9FD35B9D24F}"/>
          </ac:spMkLst>
        </pc:spChg>
        <pc:spChg chg="mod">
          <ac:chgData name="Agustín Ruiz Martín" userId="e54b14ac-9992-4b44-bb0f-8ee7a2060432" providerId="ADAL" clId="{178B53F8-296B-4D66-A867-07752F39339D}" dt="2021-03-10T08:54:42.604" v="527" actId="1036"/>
          <ac:spMkLst>
            <pc:docMk/>
            <pc:sldMk cId="597019653" sldId="325"/>
            <ac:spMk id="48" creationId="{EF0232FA-1440-4B1A-BDD1-B6422D2A678E}"/>
          </ac:spMkLst>
        </pc:spChg>
        <pc:spChg chg="mod">
          <ac:chgData name="Agustín Ruiz Martín" userId="e54b14ac-9992-4b44-bb0f-8ee7a2060432" providerId="ADAL" clId="{178B53F8-296B-4D66-A867-07752F39339D}" dt="2021-03-10T08:52:28.418" v="498" actId="1036"/>
          <ac:spMkLst>
            <pc:docMk/>
            <pc:sldMk cId="597019653" sldId="325"/>
            <ac:spMk id="49" creationId="{BFCCD5DC-56A6-489D-AF2D-502305EEC67E}"/>
          </ac:spMkLst>
        </pc:spChg>
        <pc:spChg chg="mod">
          <ac:chgData name="Agustín Ruiz Martín" userId="e54b14ac-9992-4b44-bb0f-8ee7a2060432" providerId="ADAL" clId="{178B53F8-296B-4D66-A867-07752F39339D}" dt="2021-03-10T08:52:28.418" v="498" actId="1036"/>
          <ac:spMkLst>
            <pc:docMk/>
            <pc:sldMk cId="597019653" sldId="325"/>
            <ac:spMk id="50" creationId="{3C09D1B0-FD82-4838-ABF1-2428E4D11623}"/>
          </ac:spMkLst>
        </pc:spChg>
        <pc:spChg chg="mod">
          <ac:chgData name="Agustín Ruiz Martín" userId="e54b14ac-9992-4b44-bb0f-8ee7a2060432" providerId="ADAL" clId="{178B53F8-296B-4D66-A867-07752F39339D}" dt="2021-03-10T08:52:28.418" v="498" actId="1036"/>
          <ac:spMkLst>
            <pc:docMk/>
            <pc:sldMk cId="597019653" sldId="325"/>
            <ac:spMk id="51" creationId="{D571A885-6B93-4841-B287-DD85D14FAEE4}"/>
          </ac:spMkLst>
        </pc:spChg>
        <pc:spChg chg="mod">
          <ac:chgData name="Agustín Ruiz Martín" userId="e54b14ac-9992-4b44-bb0f-8ee7a2060432" providerId="ADAL" clId="{178B53F8-296B-4D66-A867-07752F39339D}" dt="2021-03-10T08:52:28.418" v="498" actId="1036"/>
          <ac:spMkLst>
            <pc:docMk/>
            <pc:sldMk cId="597019653" sldId="325"/>
            <ac:spMk id="52" creationId="{7C9B9175-0271-4CDD-92C5-261B9508C188}"/>
          </ac:spMkLst>
        </pc:spChg>
        <pc:spChg chg="mod">
          <ac:chgData name="Agustín Ruiz Martín" userId="e54b14ac-9992-4b44-bb0f-8ee7a2060432" providerId="ADAL" clId="{178B53F8-296B-4D66-A867-07752F39339D}" dt="2021-03-10T08:52:28.418" v="498" actId="1036"/>
          <ac:spMkLst>
            <pc:docMk/>
            <pc:sldMk cId="597019653" sldId="325"/>
            <ac:spMk id="53" creationId="{59015492-E060-4F26-9E77-F8CDF1D0FCD5}"/>
          </ac:spMkLst>
        </pc:spChg>
        <pc:spChg chg="mod">
          <ac:chgData name="Agustín Ruiz Martín" userId="e54b14ac-9992-4b44-bb0f-8ee7a2060432" providerId="ADAL" clId="{178B53F8-296B-4D66-A867-07752F39339D}" dt="2021-03-10T08:52:28.418" v="498" actId="1036"/>
          <ac:spMkLst>
            <pc:docMk/>
            <pc:sldMk cId="597019653" sldId="325"/>
            <ac:spMk id="54" creationId="{15EF9476-B337-4CEC-BE7B-7409E77292EE}"/>
          </ac:spMkLst>
        </pc:spChg>
      </pc:sldChg>
      <pc:sldChg chg="modSp mod modNotesTx">
        <pc:chgData name="Agustín Ruiz Martín" userId="e54b14ac-9992-4b44-bb0f-8ee7a2060432" providerId="ADAL" clId="{178B53F8-296B-4D66-A867-07752F39339D}" dt="2021-04-07T16:52:19.422" v="6019" actId="20577"/>
        <pc:sldMkLst>
          <pc:docMk/>
          <pc:sldMk cId="2141513697" sldId="326"/>
        </pc:sldMkLst>
        <pc:spChg chg="mod">
          <ac:chgData name="Agustín Ruiz Martín" userId="e54b14ac-9992-4b44-bb0f-8ee7a2060432" providerId="ADAL" clId="{178B53F8-296B-4D66-A867-07752F39339D}" dt="2021-03-10T08:31:17.310" v="147" actId="20577"/>
          <ac:spMkLst>
            <pc:docMk/>
            <pc:sldMk cId="2141513697" sldId="326"/>
            <ac:spMk id="7" creationId="{2D0BEBCF-7077-4EE0-92E0-7E8A27613A68}"/>
          </ac:spMkLst>
        </pc:spChg>
        <pc:spChg chg="mod">
          <ac:chgData name="Agustín Ruiz Martín" userId="e54b14ac-9992-4b44-bb0f-8ee7a2060432" providerId="ADAL" clId="{178B53F8-296B-4D66-A867-07752F39339D}" dt="2021-04-07T16:52:19.422" v="6019" actId="20577"/>
          <ac:spMkLst>
            <pc:docMk/>
            <pc:sldMk cId="2141513697" sldId="326"/>
            <ac:spMk id="8" creationId="{B6C1ABAD-DDAF-4BD2-8ABD-B8ED2607B9D2}"/>
          </ac:spMkLst>
        </pc:spChg>
        <pc:spChg chg="mod">
          <ac:chgData name="Agustín Ruiz Martín" userId="e54b14ac-9992-4b44-bb0f-8ee7a2060432" providerId="ADAL" clId="{178B53F8-296B-4D66-A867-07752F39339D}" dt="2021-04-07T16:51:34.585" v="6001" actId="20577"/>
          <ac:spMkLst>
            <pc:docMk/>
            <pc:sldMk cId="2141513697" sldId="326"/>
            <ac:spMk id="14" creationId="{220B211E-9440-4058-91C5-361DC4E57FD2}"/>
          </ac:spMkLst>
        </pc:spChg>
        <pc:spChg chg="mod">
          <ac:chgData name="Agustín Ruiz Martín" userId="e54b14ac-9992-4b44-bb0f-8ee7a2060432" providerId="ADAL" clId="{178B53F8-296B-4D66-A867-07752F39339D}" dt="2021-03-10T08:31:23.643" v="151" actId="20577"/>
          <ac:spMkLst>
            <pc:docMk/>
            <pc:sldMk cId="2141513697" sldId="326"/>
            <ac:spMk id="22" creationId="{4D2CED4E-D02B-47E9-9937-550C7237D6DD}"/>
          </ac:spMkLst>
        </pc:spChg>
        <pc:spChg chg="mod">
          <ac:chgData name="Agustín Ruiz Martín" userId="e54b14ac-9992-4b44-bb0f-8ee7a2060432" providerId="ADAL" clId="{178B53F8-296B-4D66-A867-07752F39339D}" dt="2021-03-10T08:31:20.258" v="149" actId="20577"/>
          <ac:spMkLst>
            <pc:docMk/>
            <pc:sldMk cId="2141513697" sldId="326"/>
            <ac:spMk id="41" creationId="{A41B82D9-7701-4029-A477-855FD03F33FD}"/>
          </ac:spMkLst>
        </pc:spChg>
      </pc:sldChg>
      <pc:sldChg chg="modSp mod">
        <pc:chgData name="Agustín Ruiz Martín" userId="e54b14ac-9992-4b44-bb0f-8ee7a2060432" providerId="ADAL" clId="{178B53F8-296B-4D66-A867-07752F39339D}" dt="2021-04-07T16:55:40.264" v="6175" actId="20577"/>
        <pc:sldMkLst>
          <pc:docMk/>
          <pc:sldMk cId="766069161" sldId="327"/>
        </pc:sldMkLst>
        <pc:spChg chg="mod">
          <ac:chgData name="Agustín Ruiz Martín" userId="e54b14ac-9992-4b44-bb0f-8ee7a2060432" providerId="ADAL" clId="{178B53F8-296B-4D66-A867-07752F39339D}" dt="2021-04-07T16:55:40.264" v="6175" actId="20577"/>
          <ac:spMkLst>
            <pc:docMk/>
            <pc:sldMk cId="766069161" sldId="327"/>
            <ac:spMk id="5" creationId="{00000000-0000-0000-0000-000000000000}"/>
          </ac:spMkLst>
        </pc:spChg>
        <pc:spChg chg="mod">
          <ac:chgData name="Agustín Ruiz Martín" userId="e54b14ac-9992-4b44-bb0f-8ee7a2060432" providerId="ADAL" clId="{178B53F8-296B-4D66-A867-07752F39339D}" dt="2021-03-10T08:30:53.024" v="139" actId="20577"/>
          <ac:spMkLst>
            <pc:docMk/>
            <pc:sldMk cId="766069161" sldId="327"/>
            <ac:spMk id="21" creationId="{FCB1D64A-584A-4FD1-B2E1-B53A2F0796A7}"/>
          </ac:spMkLst>
        </pc:spChg>
        <pc:spChg chg="mod">
          <ac:chgData name="Agustín Ruiz Martín" userId="e54b14ac-9992-4b44-bb0f-8ee7a2060432" providerId="ADAL" clId="{178B53F8-296B-4D66-A867-07752F39339D}" dt="2021-03-10T08:30:55.974" v="141" actId="20577"/>
          <ac:spMkLst>
            <pc:docMk/>
            <pc:sldMk cId="766069161" sldId="327"/>
            <ac:spMk id="22" creationId="{545216D8-D0C7-4832-A6F1-36CF10863E3E}"/>
          </ac:spMkLst>
        </pc:spChg>
      </pc:sldChg>
      <pc:sldChg chg="modSp mod modAnim">
        <pc:chgData name="Agustín Ruiz Martín" userId="e54b14ac-9992-4b44-bb0f-8ee7a2060432" providerId="ADAL" clId="{178B53F8-296B-4D66-A867-07752F39339D}" dt="2021-04-07T16:55:08.419" v="6162" actId="20577"/>
        <pc:sldMkLst>
          <pc:docMk/>
          <pc:sldMk cId="1986013022" sldId="328"/>
        </pc:sldMkLst>
        <pc:spChg chg="mod">
          <ac:chgData name="Agustín Ruiz Martín" userId="e54b14ac-9992-4b44-bb0f-8ee7a2060432" providerId="ADAL" clId="{178B53F8-296B-4D66-A867-07752F39339D}" dt="2021-04-07T16:55:08.419" v="6162" actId="20577"/>
          <ac:spMkLst>
            <pc:docMk/>
            <pc:sldMk cId="1986013022" sldId="328"/>
            <ac:spMk id="5" creationId="{00000000-0000-0000-0000-000000000000}"/>
          </ac:spMkLst>
        </pc:spChg>
        <pc:spChg chg="mod">
          <ac:chgData name="Agustín Ruiz Martín" userId="e54b14ac-9992-4b44-bb0f-8ee7a2060432" providerId="ADAL" clId="{178B53F8-296B-4D66-A867-07752F39339D}" dt="2021-03-10T08:31:07.789" v="143" actId="20577"/>
          <ac:spMkLst>
            <pc:docMk/>
            <pc:sldMk cId="1986013022" sldId="328"/>
            <ac:spMk id="22" creationId="{640D19EC-92D9-4D51-8328-AA9501816F2E}"/>
          </ac:spMkLst>
        </pc:spChg>
        <pc:spChg chg="mod">
          <ac:chgData name="Agustín Ruiz Martín" userId="e54b14ac-9992-4b44-bb0f-8ee7a2060432" providerId="ADAL" clId="{178B53F8-296B-4D66-A867-07752F39339D}" dt="2021-03-10T08:31:10.086" v="145" actId="20577"/>
          <ac:spMkLst>
            <pc:docMk/>
            <pc:sldMk cId="1986013022" sldId="328"/>
            <ac:spMk id="23" creationId="{40B5E80F-9D79-404C-B772-03BB1324E1DA}"/>
          </ac:spMkLst>
        </pc:spChg>
      </pc:sldChg>
      <pc:sldChg chg="modSp mod">
        <pc:chgData name="Agustín Ruiz Martín" userId="e54b14ac-9992-4b44-bb0f-8ee7a2060432" providerId="ADAL" clId="{178B53F8-296B-4D66-A867-07752F39339D}" dt="2021-03-10T08:29:44.522" v="113" actId="20577"/>
        <pc:sldMkLst>
          <pc:docMk/>
          <pc:sldMk cId="855420748" sldId="329"/>
        </pc:sldMkLst>
        <pc:spChg chg="mod">
          <ac:chgData name="Agustín Ruiz Martín" userId="e54b14ac-9992-4b44-bb0f-8ee7a2060432" providerId="ADAL" clId="{178B53F8-296B-4D66-A867-07752F39339D}" dt="2021-03-10T08:29:40.773" v="111" actId="20577"/>
          <ac:spMkLst>
            <pc:docMk/>
            <pc:sldMk cId="855420748" sldId="329"/>
            <ac:spMk id="14" creationId="{DB41ADDE-54F1-425C-AD88-B494BCC1937C}"/>
          </ac:spMkLst>
        </pc:spChg>
        <pc:spChg chg="mod">
          <ac:chgData name="Agustín Ruiz Martín" userId="e54b14ac-9992-4b44-bb0f-8ee7a2060432" providerId="ADAL" clId="{178B53F8-296B-4D66-A867-07752F39339D}" dt="2021-03-10T08:29:44.522" v="113" actId="20577"/>
          <ac:spMkLst>
            <pc:docMk/>
            <pc:sldMk cId="855420748" sldId="329"/>
            <ac:spMk id="17" creationId="{F547DC41-EA4F-40AB-A804-EBDD2186B53F}"/>
          </ac:spMkLst>
        </pc:spChg>
      </pc:sldChg>
      <pc:sldChg chg="modSp mod">
        <pc:chgData name="Agustín Ruiz Martín" userId="e54b14ac-9992-4b44-bb0f-8ee7a2060432" providerId="ADAL" clId="{178B53F8-296B-4D66-A867-07752F39339D}" dt="2021-03-10T08:29:53.393" v="117" actId="20577"/>
        <pc:sldMkLst>
          <pc:docMk/>
          <pc:sldMk cId="2894371944" sldId="330"/>
        </pc:sldMkLst>
        <pc:spChg chg="mod">
          <ac:chgData name="Agustín Ruiz Martín" userId="e54b14ac-9992-4b44-bb0f-8ee7a2060432" providerId="ADAL" clId="{178B53F8-296B-4D66-A867-07752F39339D}" dt="2021-03-10T08:29:50.186" v="115" actId="20577"/>
          <ac:spMkLst>
            <pc:docMk/>
            <pc:sldMk cId="2894371944" sldId="330"/>
            <ac:spMk id="14" creationId="{DB41ADDE-54F1-425C-AD88-B494BCC1937C}"/>
          </ac:spMkLst>
        </pc:spChg>
        <pc:spChg chg="mod">
          <ac:chgData name="Agustín Ruiz Martín" userId="e54b14ac-9992-4b44-bb0f-8ee7a2060432" providerId="ADAL" clId="{178B53F8-296B-4D66-A867-07752F39339D}" dt="2021-03-10T08:29:53.393" v="117" actId="20577"/>
          <ac:spMkLst>
            <pc:docMk/>
            <pc:sldMk cId="2894371944" sldId="330"/>
            <ac:spMk id="17" creationId="{F547DC41-EA4F-40AB-A804-EBDD2186B53F}"/>
          </ac:spMkLst>
        </pc:spChg>
      </pc:sldChg>
      <pc:sldChg chg="modSp mod">
        <pc:chgData name="Agustín Ruiz Martín" userId="e54b14ac-9992-4b44-bb0f-8ee7a2060432" providerId="ADAL" clId="{178B53F8-296B-4D66-A867-07752F39339D}" dt="2021-03-10T08:34:53.762" v="231" actId="20577"/>
        <pc:sldMkLst>
          <pc:docMk/>
          <pc:sldMk cId="2092801809" sldId="331"/>
        </pc:sldMkLst>
        <pc:spChg chg="mod">
          <ac:chgData name="Agustín Ruiz Martín" userId="e54b14ac-9992-4b44-bb0f-8ee7a2060432" providerId="ADAL" clId="{178B53F8-296B-4D66-A867-07752F39339D}" dt="2021-03-10T08:34:50.504" v="229" actId="20577"/>
          <ac:spMkLst>
            <pc:docMk/>
            <pc:sldMk cId="2092801809" sldId="331"/>
            <ac:spMk id="11" creationId="{CBC9BD6E-A80D-48FE-8806-B07DA06A31FB}"/>
          </ac:spMkLst>
        </pc:spChg>
        <pc:spChg chg="mod">
          <ac:chgData name="Agustín Ruiz Martín" userId="e54b14ac-9992-4b44-bb0f-8ee7a2060432" providerId="ADAL" clId="{178B53F8-296B-4D66-A867-07752F39339D}" dt="2021-03-10T08:34:53.762" v="231" actId="20577"/>
          <ac:spMkLst>
            <pc:docMk/>
            <pc:sldMk cId="2092801809" sldId="331"/>
            <ac:spMk id="17" creationId="{FEDE1BE9-0E27-4727-96DD-A2861651ACB7}"/>
          </ac:spMkLst>
        </pc:spChg>
      </pc:sldChg>
      <pc:sldChg chg="modSp mod">
        <pc:chgData name="Agustín Ruiz Martín" userId="e54b14ac-9992-4b44-bb0f-8ee7a2060432" providerId="ADAL" clId="{178B53F8-296B-4D66-A867-07752F39339D}" dt="2021-03-10T08:34:00.405" v="213" actId="20577"/>
        <pc:sldMkLst>
          <pc:docMk/>
          <pc:sldMk cId="2784055963" sldId="332"/>
        </pc:sldMkLst>
        <pc:spChg chg="mod">
          <ac:chgData name="Agustín Ruiz Martín" userId="e54b14ac-9992-4b44-bb0f-8ee7a2060432" providerId="ADAL" clId="{178B53F8-296B-4D66-A867-07752F39339D}" dt="2021-03-10T08:34:00.405" v="213" actId="20577"/>
          <ac:spMkLst>
            <pc:docMk/>
            <pc:sldMk cId="2784055963" sldId="332"/>
            <ac:spMk id="22" creationId="{4D2CED4E-D02B-47E9-9937-550C7237D6DD}"/>
          </ac:spMkLst>
        </pc:spChg>
        <pc:spChg chg="mod">
          <ac:chgData name="Agustín Ruiz Martín" userId="e54b14ac-9992-4b44-bb0f-8ee7a2060432" providerId="ADAL" clId="{178B53F8-296B-4D66-A867-07752F39339D}" dt="2021-03-10T08:33:57.472" v="211" actId="20577"/>
          <ac:spMkLst>
            <pc:docMk/>
            <pc:sldMk cId="2784055963" sldId="332"/>
            <ac:spMk id="41" creationId="{A41B82D9-7701-4029-A477-855FD03F33FD}"/>
          </ac:spMkLst>
        </pc:spChg>
      </pc:sldChg>
      <pc:sldChg chg="modSp mod">
        <pc:chgData name="Agustín Ruiz Martín" userId="e54b14ac-9992-4b44-bb0f-8ee7a2060432" providerId="ADAL" clId="{178B53F8-296B-4D66-A867-07752F39339D}" dt="2021-03-10T08:35:02.804" v="235" actId="20577"/>
        <pc:sldMkLst>
          <pc:docMk/>
          <pc:sldMk cId="1839821702" sldId="333"/>
        </pc:sldMkLst>
        <pc:spChg chg="mod">
          <ac:chgData name="Agustín Ruiz Martín" userId="e54b14ac-9992-4b44-bb0f-8ee7a2060432" providerId="ADAL" clId="{178B53F8-296B-4D66-A867-07752F39339D}" dt="2021-03-10T08:35:00.273" v="233" actId="20577"/>
          <ac:spMkLst>
            <pc:docMk/>
            <pc:sldMk cId="1839821702" sldId="333"/>
            <ac:spMk id="11" creationId="{CBC9BD6E-A80D-48FE-8806-B07DA06A31FB}"/>
          </ac:spMkLst>
        </pc:spChg>
        <pc:spChg chg="mod">
          <ac:chgData name="Agustín Ruiz Martín" userId="e54b14ac-9992-4b44-bb0f-8ee7a2060432" providerId="ADAL" clId="{178B53F8-296B-4D66-A867-07752F39339D}" dt="2021-03-10T08:35:02.804" v="235" actId="20577"/>
          <ac:spMkLst>
            <pc:docMk/>
            <pc:sldMk cId="1839821702" sldId="333"/>
            <ac:spMk id="17" creationId="{FEDE1BE9-0E27-4727-96DD-A2861651ACB7}"/>
          </ac:spMkLst>
        </pc:spChg>
      </pc:sldChg>
      <pc:sldChg chg="modSp mod modNotesTx">
        <pc:chgData name="Agustín Ruiz Martín" userId="e54b14ac-9992-4b44-bb0f-8ee7a2060432" providerId="ADAL" clId="{178B53F8-296B-4D66-A867-07752F39339D}" dt="2021-03-13T08:15:25.432" v="3484" actId="2"/>
        <pc:sldMkLst>
          <pc:docMk/>
          <pc:sldMk cId="1922726335" sldId="334"/>
        </pc:sldMkLst>
        <pc:spChg chg="mod">
          <ac:chgData name="Agustín Ruiz Martín" userId="e54b14ac-9992-4b44-bb0f-8ee7a2060432" providerId="ADAL" clId="{178B53F8-296B-4D66-A867-07752F39339D}" dt="2021-03-13T08:15:25.432" v="3484" actId="2"/>
          <ac:spMkLst>
            <pc:docMk/>
            <pc:sldMk cId="1922726335" sldId="334"/>
            <ac:spMk id="6" creationId="{B6790BD3-D2AA-4B29-ADC0-B396FE49BFA0}"/>
          </ac:spMkLst>
        </pc:spChg>
        <pc:spChg chg="mod">
          <ac:chgData name="Agustín Ruiz Martín" userId="e54b14ac-9992-4b44-bb0f-8ee7a2060432" providerId="ADAL" clId="{178B53F8-296B-4D66-A867-07752F39339D}" dt="2021-03-10T08:27:08.157" v="61" actId="20577"/>
          <ac:spMkLst>
            <pc:docMk/>
            <pc:sldMk cId="1922726335" sldId="334"/>
            <ac:spMk id="41" creationId="{A41B82D9-7701-4029-A477-855FD03F33FD}"/>
          </ac:spMkLst>
        </pc:spChg>
      </pc:sldChg>
      <pc:sldChg chg="modSp mod">
        <pc:chgData name="Agustín Ruiz Martín" userId="e54b14ac-9992-4b44-bb0f-8ee7a2060432" providerId="ADAL" clId="{178B53F8-296B-4D66-A867-07752F39339D}" dt="2021-03-12T09:05:24.909" v="3218" actId="20577"/>
        <pc:sldMkLst>
          <pc:docMk/>
          <pc:sldMk cId="3362913242" sldId="335"/>
        </pc:sldMkLst>
        <pc:spChg chg="mod">
          <ac:chgData name="Agustín Ruiz Martín" userId="e54b14ac-9992-4b44-bb0f-8ee7a2060432" providerId="ADAL" clId="{178B53F8-296B-4D66-A867-07752F39339D}" dt="2021-03-10T08:28:13.707" v="83" actId="20577"/>
          <ac:spMkLst>
            <pc:docMk/>
            <pc:sldMk cId="3362913242" sldId="335"/>
            <ac:spMk id="22" creationId="{4D2CED4E-D02B-47E9-9937-550C7237D6DD}"/>
          </ac:spMkLst>
        </pc:spChg>
        <pc:spChg chg="mod">
          <ac:chgData name="Agustín Ruiz Martín" userId="e54b14ac-9992-4b44-bb0f-8ee7a2060432" providerId="ADAL" clId="{178B53F8-296B-4D66-A867-07752F39339D}" dt="2021-03-12T09:05:24.909" v="3218" actId="20577"/>
          <ac:spMkLst>
            <pc:docMk/>
            <pc:sldMk cId="3362913242" sldId="335"/>
            <ac:spMk id="23" creationId="{851E78C8-07F2-402C-97CC-17B8212C08F3}"/>
          </ac:spMkLst>
        </pc:spChg>
        <pc:spChg chg="mod">
          <ac:chgData name="Agustín Ruiz Martín" userId="e54b14ac-9992-4b44-bb0f-8ee7a2060432" providerId="ADAL" clId="{178B53F8-296B-4D66-A867-07752F39339D}" dt="2021-03-10T08:46:23.544" v="333" actId="20577"/>
          <ac:spMkLst>
            <pc:docMk/>
            <pc:sldMk cId="3362913242" sldId="335"/>
            <ac:spMk id="25" creationId="{4FA3C5FF-1C9E-43DB-9611-827CC3415595}"/>
          </ac:spMkLst>
        </pc:spChg>
        <pc:spChg chg="mod">
          <ac:chgData name="Agustín Ruiz Martín" userId="e54b14ac-9992-4b44-bb0f-8ee7a2060432" providerId="ADAL" clId="{178B53F8-296B-4D66-A867-07752F39339D}" dt="2021-03-10T08:28:10.818" v="81" actId="20577"/>
          <ac:spMkLst>
            <pc:docMk/>
            <pc:sldMk cId="3362913242" sldId="335"/>
            <ac:spMk id="41" creationId="{A41B82D9-7701-4029-A477-855FD03F33FD}"/>
          </ac:spMkLst>
        </pc:spChg>
      </pc:sldChg>
      <pc:sldChg chg="modSp mod">
        <pc:chgData name="Agustín Ruiz Martín" userId="e54b14ac-9992-4b44-bb0f-8ee7a2060432" providerId="ADAL" clId="{178B53F8-296B-4D66-A867-07752F39339D}" dt="2021-03-10T08:33:53.109" v="209" actId="20577"/>
        <pc:sldMkLst>
          <pc:docMk/>
          <pc:sldMk cId="3367966554" sldId="336"/>
        </pc:sldMkLst>
        <pc:spChg chg="mod">
          <ac:chgData name="Agustín Ruiz Martín" userId="e54b14ac-9992-4b44-bb0f-8ee7a2060432" providerId="ADAL" clId="{178B53F8-296B-4D66-A867-07752F39339D}" dt="2021-03-10T08:33:53.109" v="209" actId="20577"/>
          <ac:spMkLst>
            <pc:docMk/>
            <pc:sldMk cId="3367966554" sldId="336"/>
            <ac:spMk id="22" creationId="{4D2CED4E-D02B-47E9-9937-550C7237D6DD}"/>
          </ac:spMkLst>
        </pc:spChg>
        <pc:spChg chg="mod">
          <ac:chgData name="Agustín Ruiz Martín" userId="e54b14ac-9992-4b44-bb0f-8ee7a2060432" providerId="ADAL" clId="{178B53F8-296B-4D66-A867-07752F39339D}" dt="2021-03-10T08:33:50.294" v="207" actId="20577"/>
          <ac:spMkLst>
            <pc:docMk/>
            <pc:sldMk cId="3367966554" sldId="336"/>
            <ac:spMk id="41" creationId="{A41B82D9-7701-4029-A477-855FD03F33FD}"/>
          </ac:spMkLst>
        </pc:spChg>
      </pc:sldChg>
      <pc:sldChg chg="modSp mod">
        <pc:chgData name="Agustín Ruiz Martín" userId="e54b14ac-9992-4b44-bb0f-8ee7a2060432" providerId="ADAL" clId="{178B53F8-296B-4D66-A867-07752F39339D}" dt="2021-03-10T08:35:10.013" v="239" actId="20577"/>
        <pc:sldMkLst>
          <pc:docMk/>
          <pc:sldMk cId="567555233" sldId="337"/>
        </pc:sldMkLst>
        <pc:spChg chg="mod">
          <ac:chgData name="Agustín Ruiz Martín" userId="e54b14ac-9992-4b44-bb0f-8ee7a2060432" providerId="ADAL" clId="{178B53F8-296B-4D66-A867-07752F39339D}" dt="2021-03-10T08:35:10.013" v="239" actId="20577"/>
          <ac:spMkLst>
            <pc:docMk/>
            <pc:sldMk cId="567555233" sldId="337"/>
            <ac:spMk id="22" creationId="{4D2CED4E-D02B-47E9-9937-550C7237D6DD}"/>
          </ac:spMkLst>
        </pc:spChg>
        <pc:spChg chg="mod">
          <ac:chgData name="Agustín Ruiz Martín" userId="e54b14ac-9992-4b44-bb0f-8ee7a2060432" providerId="ADAL" clId="{178B53F8-296B-4D66-A867-07752F39339D}" dt="2021-03-10T08:35:07.423" v="237" actId="20577"/>
          <ac:spMkLst>
            <pc:docMk/>
            <pc:sldMk cId="567555233" sldId="337"/>
            <ac:spMk id="41" creationId="{A41B82D9-7701-4029-A477-855FD03F33FD}"/>
          </ac:spMkLst>
        </pc:spChg>
      </pc:sldChg>
      <pc:sldChg chg="modSp mod">
        <pc:chgData name="Agustín Ruiz Martín" userId="e54b14ac-9992-4b44-bb0f-8ee7a2060432" providerId="ADAL" clId="{178B53F8-296B-4D66-A867-07752F39339D}" dt="2021-04-07T16:53:15.035" v="6077" actId="20577"/>
        <pc:sldMkLst>
          <pc:docMk/>
          <pc:sldMk cId="2132579646" sldId="338"/>
        </pc:sldMkLst>
        <pc:spChg chg="mod">
          <ac:chgData name="Agustín Ruiz Martín" userId="e54b14ac-9992-4b44-bb0f-8ee7a2060432" providerId="ADAL" clId="{178B53F8-296B-4D66-A867-07752F39339D}" dt="2021-04-07T16:53:15.035" v="6077" actId="20577"/>
          <ac:spMkLst>
            <pc:docMk/>
            <pc:sldMk cId="2132579646" sldId="338"/>
            <ac:spMk id="18" creationId="{C9BF6375-5A4C-40C8-898F-5CE3D5C2E576}"/>
          </ac:spMkLst>
        </pc:spChg>
        <pc:spChg chg="mod">
          <ac:chgData name="Agustín Ruiz Martín" userId="e54b14ac-9992-4b44-bb0f-8ee7a2060432" providerId="ADAL" clId="{178B53F8-296B-4D66-A867-07752F39339D}" dt="2021-03-10T08:31:37.562" v="155" actId="20577"/>
          <ac:spMkLst>
            <pc:docMk/>
            <pc:sldMk cId="2132579646" sldId="338"/>
            <ac:spMk id="22" creationId="{4D2CED4E-D02B-47E9-9937-550C7237D6DD}"/>
          </ac:spMkLst>
        </pc:spChg>
        <pc:spChg chg="mod">
          <ac:chgData name="Agustín Ruiz Martín" userId="e54b14ac-9992-4b44-bb0f-8ee7a2060432" providerId="ADAL" clId="{178B53F8-296B-4D66-A867-07752F39339D}" dt="2021-03-10T08:31:34.052" v="153" actId="20577"/>
          <ac:spMkLst>
            <pc:docMk/>
            <pc:sldMk cId="2132579646" sldId="338"/>
            <ac:spMk id="41" creationId="{A41B82D9-7701-4029-A477-855FD03F33FD}"/>
          </ac:spMkLst>
        </pc:spChg>
      </pc:sldChg>
      <pc:sldChg chg="modSp mod">
        <pc:chgData name="Agustín Ruiz Martín" userId="e54b14ac-9992-4b44-bb0f-8ee7a2060432" providerId="ADAL" clId="{178B53F8-296B-4D66-A867-07752F39339D}" dt="2021-03-10T08:32:42.346" v="179" actId="20577"/>
        <pc:sldMkLst>
          <pc:docMk/>
          <pc:sldMk cId="3846111981" sldId="339"/>
        </pc:sldMkLst>
        <pc:spChg chg="mod">
          <ac:chgData name="Agustín Ruiz Martín" userId="e54b14ac-9992-4b44-bb0f-8ee7a2060432" providerId="ADAL" clId="{178B53F8-296B-4D66-A867-07752F39339D}" dt="2021-03-10T08:32:42.346" v="179" actId="20577"/>
          <ac:spMkLst>
            <pc:docMk/>
            <pc:sldMk cId="3846111981" sldId="339"/>
            <ac:spMk id="22" creationId="{4D2CED4E-D02B-47E9-9937-550C7237D6DD}"/>
          </ac:spMkLst>
        </pc:spChg>
        <pc:spChg chg="mod">
          <ac:chgData name="Agustín Ruiz Martín" userId="e54b14ac-9992-4b44-bb0f-8ee7a2060432" providerId="ADAL" clId="{178B53F8-296B-4D66-A867-07752F39339D}" dt="2021-03-10T08:32:36.080" v="177" actId="20577"/>
          <ac:spMkLst>
            <pc:docMk/>
            <pc:sldMk cId="3846111981" sldId="339"/>
            <ac:spMk id="41" creationId="{A41B82D9-7701-4029-A477-855FD03F33FD}"/>
          </ac:spMkLst>
        </pc:spChg>
      </pc:sldChg>
      <pc:sldChg chg="modSp mod">
        <pc:chgData name="Agustín Ruiz Martín" userId="e54b14ac-9992-4b44-bb0f-8ee7a2060432" providerId="ADAL" clId="{178B53F8-296B-4D66-A867-07752F39339D}" dt="2021-03-10T08:31:50.887" v="159" actId="20577"/>
        <pc:sldMkLst>
          <pc:docMk/>
          <pc:sldMk cId="4165262638" sldId="340"/>
        </pc:sldMkLst>
        <pc:spChg chg="mod">
          <ac:chgData name="Agustín Ruiz Martín" userId="e54b14ac-9992-4b44-bb0f-8ee7a2060432" providerId="ADAL" clId="{178B53F8-296B-4D66-A867-07752F39339D}" dt="2021-03-10T08:31:50.887" v="159" actId="20577"/>
          <ac:spMkLst>
            <pc:docMk/>
            <pc:sldMk cId="4165262638" sldId="340"/>
            <ac:spMk id="22" creationId="{4D2CED4E-D02B-47E9-9937-550C7237D6DD}"/>
          </ac:spMkLst>
        </pc:spChg>
        <pc:spChg chg="mod">
          <ac:chgData name="Agustín Ruiz Martín" userId="e54b14ac-9992-4b44-bb0f-8ee7a2060432" providerId="ADAL" clId="{178B53F8-296B-4D66-A867-07752F39339D}" dt="2021-03-10T08:31:48.116" v="157" actId="20577"/>
          <ac:spMkLst>
            <pc:docMk/>
            <pc:sldMk cId="4165262638" sldId="340"/>
            <ac:spMk id="41" creationId="{A41B82D9-7701-4029-A477-855FD03F33FD}"/>
          </ac:spMkLst>
        </pc:spChg>
      </pc:sldChg>
      <pc:sldChg chg="modSp mod">
        <pc:chgData name="Agustín Ruiz Martín" userId="e54b14ac-9992-4b44-bb0f-8ee7a2060432" providerId="ADAL" clId="{178B53F8-296B-4D66-A867-07752F39339D}" dt="2021-03-10T08:32:00.540" v="163" actId="20577"/>
        <pc:sldMkLst>
          <pc:docMk/>
          <pc:sldMk cId="4209261214" sldId="341"/>
        </pc:sldMkLst>
        <pc:spChg chg="mod">
          <ac:chgData name="Agustín Ruiz Martín" userId="e54b14ac-9992-4b44-bb0f-8ee7a2060432" providerId="ADAL" clId="{178B53F8-296B-4D66-A867-07752F39339D}" dt="2021-03-10T08:32:00.540" v="163" actId="20577"/>
          <ac:spMkLst>
            <pc:docMk/>
            <pc:sldMk cId="4209261214" sldId="341"/>
            <ac:spMk id="22" creationId="{4D2CED4E-D02B-47E9-9937-550C7237D6DD}"/>
          </ac:spMkLst>
        </pc:spChg>
        <pc:spChg chg="mod">
          <ac:chgData name="Agustín Ruiz Martín" userId="e54b14ac-9992-4b44-bb0f-8ee7a2060432" providerId="ADAL" clId="{178B53F8-296B-4D66-A867-07752F39339D}" dt="2021-03-10T08:31:57.584" v="161" actId="20577"/>
          <ac:spMkLst>
            <pc:docMk/>
            <pc:sldMk cId="4209261214" sldId="341"/>
            <ac:spMk id="41" creationId="{A41B82D9-7701-4029-A477-855FD03F33FD}"/>
          </ac:spMkLst>
        </pc:spChg>
      </pc:sldChg>
      <pc:sldChg chg="modSp mod">
        <pc:chgData name="Agustín Ruiz Martín" userId="e54b14ac-9992-4b44-bb0f-8ee7a2060432" providerId="ADAL" clId="{178B53F8-296B-4D66-A867-07752F39339D}" dt="2021-03-10T08:32:07.078" v="167" actId="20577"/>
        <pc:sldMkLst>
          <pc:docMk/>
          <pc:sldMk cId="3708308414" sldId="342"/>
        </pc:sldMkLst>
        <pc:spChg chg="mod">
          <ac:chgData name="Agustín Ruiz Martín" userId="e54b14ac-9992-4b44-bb0f-8ee7a2060432" providerId="ADAL" clId="{178B53F8-296B-4D66-A867-07752F39339D}" dt="2021-03-10T08:32:07.078" v="167" actId="20577"/>
          <ac:spMkLst>
            <pc:docMk/>
            <pc:sldMk cId="3708308414" sldId="342"/>
            <ac:spMk id="22" creationId="{4D2CED4E-D02B-47E9-9937-550C7237D6DD}"/>
          </ac:spMkLst>
        </pc:spChg>
        <pc:spChg chg="mod">
          <ac:chgData name="Agustín Ruiz Martín" userId="e54b14ac-9992-4b44-bb0f-8ee7a2060432" providerId="ADAL" clId="{178B53F8-296B-4D66-A867-07752F39339D}" dt="2021-03-10T08:32:04.309" v="165" actId="20577"/>
          <ac:spMkLst>
            <pc:docMk/>
            <pc:sldMk cId="3708308414" sldId="342"/>
            <ac:spMk id="41" creationId="{A41B82D9-7701-4029-A477-855FD03F33FD}"/>
          </ac:spMkLst>
        </pc:spChg>
      </pc:sldChg>
      <pc:sldChg chg="modSp mod">
        <pc:chgData name="Agustín Ruiz Martín" userId="e54b14ac-9992-4b44-bb0f-8ee7a2060432" providerId="ADAL" clId="{178B53F8-296B-4D66-A867-07752F39339D}" dt="2021-03-10T08:32:16.604" v="171" actId="20577"/>
        <pc:sldMkLst>
          <pc:docMk/>
          <pc:sldMk cId="3045803462" sldId="343"/>
        </pc:sldMkLst>
        <pc:spChg chg="mod">
          <ac:chgData name="Agustín Ruiz Martín" userId="e54b14ac-9992-4b44-bb0f-8ee7a2060432" providerId="ADAL" clId="{178B53F8-296B-4D66-A867-07752F39339D}" dt="2021-03-10T08:32:16.604" v="171" actId="20577"/>
          <ac:spMkLst>
            <pc:docMk/>
            <pc:sldMk cId="3045803462" sldId="343"/>
            <ac:spMk id="22" creationId="{4D2CED4E-D02B-47E9-9937-550C7237D6DD}"/>
          </ac:spMkLst>
        </pc:spChg>
        <pc:spChg chg="mod">
          <ac:chgData name="Agustín Ruiz Martín" userId="e54b14ac-9992-4b44-bb0f-8ee7a2060432" providerId="ADAL" clId="{178B53F8-296B-4D66-A867-07752F39339D}" dt="2021-03-10T08:32:12.900" v="169" actId="20577"/>
          <ac:spMkLst>
            <pc:docMk/>
            <pc:sldMk cId="3045803462" sldId="343"/>
            <ac:spMk id="41" creationId="{A41B82D9-7701-4029-A477-855FD03F33FD}"/>
          </ac:spMkLst>
        </pc:spChg>
      </pc:sldChg>
      <pc:sldChg chg="modSp mod">
        <pc:chgData name="Agustín Ruiz Martín" userId="e54b14ac-9992-4b44-bb0f-8ee7a2060432" providerId="ADAL" clId="{178B53F8-296B-4D66-A867-07752F39339D}" dt="2021-04-06T07:34:51.773" v="5094" actId="1037"/>
        <pc:sldMkLst>
          <pc:docMk/>
          <pc:sldMk cId="2525685978" sldId="344"/>
        </pc:sldMkLst>
        <pc:spChg chg="mod">
          <ac:chgData name="Agustín Ruiz Martín" userId="e54b14ac-9992-4b44-bb0f-8ee7a2060432" providerId="ADAL" clId="{178B53F8-296B-4D66-A867-07752F39339D}" dt="2021-03-10T08:59:23.252" v="582" actId="20577"/>
          <ac:spMkLst>
            <pc:docMk/>
            <pc:sldMk cId="2525685978" sldId="344"/>
            <ac:spMk id="5" creationId="{298C97AF-4BB3-4B6E-867E-3F5BC698F381}"/>
          </ac:spMkLst>
        </pc:spChg>
        <pc:spChg chg="mod">
          <ac:chgData name="Agustín Ruiz Martín" userId="e54b14ac-9992-4b44-bb0f-8ee7a2060432" providerId="ADAL" clId="{178B53F8-296B-4D66-A867-07752F39339D}" dt="2021-03-10T08:59:56.064" v="595" actId="114"/>
          <ac:spMkLst>
            <pc:docMk/>
            <pc:sldMk cId="2525685978" sldId="344"/>
            <ac:spMk id="6" creationId="{05F06502-3710-4103-86E7-6957CB1AB3D2}"/>
          </ac:spMkLst>
        </pc:spChg>
        <pc:spChg chg="mod">
          <ac:chgData name="Agustín Ruiz Martín" userId="e54b14ac-9992-4b44-bb0f-8ee7a2060432" providerId="ADAL" clId="{178B53F8-296B-4D66-A867-07752F39339D}" dt="2021-04-06T07:34:51.773" v="5094" actId="1037"/>
          <ac:spMkLst>
            <pc:docMk/>
            <pc:sldMk cId="2525685978" sldId="344"/>
            <ac:spMk id="20" creationId="{C6580E26-A1A2-40CC-8417-A7137EF3BB47}"/>
          </ac:spMkLst>
        </pc:spChg>
        <pc:spChg chg="mod">
          <ac:chgData name="Agustín Ruiz Martín" userId="e54b14ac-9992-4b44-bb0f-8ee7a2060432" providerId="ADAL" clId="{178B53F8-296B-4D66-A867-07752F39339D}" dt="2021-03-10T08:32:30.348" v="175" actId="20577"/>
          <ac:spMkLst>
            <pc:docMk/>
            <pc:sldMk cId="2525685978" sldId="344"/>
            <ac:spMk id="22" creationId="{4D2CED4E-D02B-47E9-9937-550C7237D6DD}"/>
          </ac:spMkLst>
        </pc:spChg>
        <pc:spChg chg="mod">
          <ac:chgData name="Agustín Ruiz Martín" userId="e54b14ac-9992-4b44-bb0f-8ee7a2060432" providerId="ADAL" clId="{178B53F8-296B-4D66-A867-07752F39339D}" dt="2021-03-10T08:32:25.769" v="173" actId="20577"/>
          <ac:spMkLst>
            <pc:docMk/>
            <pc:sldMk cId="2525685978" sldId="344"/>
            <ac:spMk id="41" creationId="{A41B82D9-7701-4029-A477-855FD03F33FD}"/>
          </ac:spMkLst>
        </pc:spChg>
        <pc:spChg chg="mod">
          <ac:chgData name="Agustín Ruiz Martín" userId="e54b14ac-9992-4b44-bb0f-8ee7a2060432" providerId="ADAL" clId="{178B53F8-296B-4D66-A867-07752F39339D}" dt="2021-04-06T07:34:18.717" v="5084" actId="1037"/>
          <ac:spMkLst>
            <pc:docMk/>
            <pc:sldMk cId="2525685978" sldId="344"/>
            <ac:spMk id="42" creationId="{D5802F66-20C1-424F-AC92-CA7567B49965}"/>
          </ac:spMkLst>
        </pc:spChg>
        <pc:spChg chg="mod">
          <ac:chgData name="Agustín Ruiz Martín" userId="e54b14ac-9992-4b44-bb0f-8ee7a2060432" providerId="ADAL" clId="{178B53F8-296B-4D66-A867-07752F39339D}" dt="2021-04-06T07:34:27.060" v="5092" actId="1038"/>
          <ac:spMkLst>
            <pc:docMk/>
            <pc:sldMk cId="2525685978" sldId="344"/>
            <ac:spMk id="43" creationId="{75A962CC-8CC2-4619-849A-E3EDF742D705}"/>
          </ac:spMkLst>
        </pc:spChg>
      </pc:sldChg>
      <pc:sldChg chg="modSp mod">
        <pc:chgData name="Agustín Ruiz Martín" userId="e54b14ac-9992-4b44-bb0f-8ee7a2060432" providerId="ADAL" clId="{178B53F8-296B-4D66-A867-07752F39339D}" dt="2021-04-06T14:36:24.280" v="5893" actId="1036"/>
        <pc:sldMkLst>
          <pc:docMk/>
          <pc:sldMk cId="3020125106" sldId="345"/>
        </pc:sldMkLst>
        <pc:spChg chg="mod">
          <ac:chgData name="Agustín Ruiz Martín" userId="e54b14ac-9992-4b44-bb0f-8ee7a2060432" providerId="ADAL" clId="{178B53F8-296B-4D66-A867-07752F39339D}" dt="2021-04-06T14:36:24.280" v="5893" actId="1036"/>
          <ac:spMkLst>
            <pc:docMk/>
            <pc:sldMk cId="3020125106" sldId="345"/>
            <ac:spMk id="5" creationId="{730BC939-8C83-4C99-BABA-B0985E0DA622}"/>
          </ac:spMkLst>
        </pc:spChg>
        <pc:spChg chg="mod">
          <ac:chgData name="Agustín Ruiz Martín" userId="e54b14ac-9992-4b44-bb0f-8ee7a2060432" providerId="ADAL" clId="{178B53F8-296B-4D66-A867-07752F39339D}" dt="2021-03-10T08:35:36.418" v="253" actId="20577"/>
          <ac:spMkLst>
            <pc:docMk/>
            <pc:sldMk cId="3020125106" sldId="345"/>
            <ac:spMk id="22" creationId="{4D2CED4E-D02B-47E9-9937-550C7237D6DD}"/>
          </ac:spMkLst>
        </pc:spChg>
        <pc:spChg chg="mod">
          <ac:chgData name="Agustín Ruiz Martín" userId="e54b14ac-9992-4b44-bb0f-8ee7a2060432" providerId="ADAL" clId="{178B53F8-296B-4D66-A867-07752F39339D}" dt="2021-03-10T08:35:33.527" v="251" actId="20577"/>
          <ac:spMkLst>
            <pc:docMk/>
            <pc:sldMk cId="3020125106" sldId="345"/>
            <ac:spMk id="41" creationId="{A41B82D9-7701-4029-A477-855FD03F33FD}"/>
          </ac:spMkLst>
        </pc:spChg>
      </pc:sldChg>
      <pc:sldChg chg="modSp mod">
        <pc:chgData name="Agustín Ruiz Martín" userId="e54b14ac-9992-4b44-bb0f-8ee7a2060432" providerId="ADAL" clId="{178B53F8-296B-4D66-A867-07752F39339D}" dt="2021-03-10T08:33:03.099" v="189" actId="20577"/>
        <pc:sldMkLst>
          <pc:docMk/>
          <pc:sldMk cId="3559900793" sldId="347"/>
        </pc:sldMkLst>
        <pc:spChg chg="mod">
          <ac:chgData name="Agustín Ruiz Martín" userId="e54b14ac-9992-4b44-bb0f-8ee7a2060432" providerId="ADAL" clId="{178B53F8-296B-4D66-A867-07752F39339D}" dt="2021-03-10T08:33:03.099" v="189" actId="20577"/>
          <ac:spMkLst>
            <pc:docMk/>
            <pc:sldMk cId="3559900793" sldId="347"/>
            <ac:spMk id="7" creationId="{0966E316-AD15-48A5-8568-91529E51EFC6}"/>
          </ac:spMkLst>
        </pc:spChg>
        <pc:spChg chg="mod">
          <ac:chgData name="Agustín Ruiz Martín" userId="e54b14ac-9992-4b44-bb0f-8ee7a2060432" providerId="ADAL" clId="{178B53F8-296B-4D66-A867-07752F39339D}" dt="2021-03-10T08:32:59.763" v="187" actId="20577"/>
          <ac:spMkLst>
            <pc:docMk/>
            <pc:sldMk cId="3559900793" sldId="347"/>
            <ac:spMk id="22" creationId="{4D2CED4E-D02B-47E9-9937-550C7237D6DD}"/>
          </ac:spMkLst>
        </pc:spChg>
        <pc:spChg chg="mod">
          <ac:chgData name="Agustín Ruiz Martín" userId="e54b14ac-9992-4b44-bb0f-8ee7a2060432" providerId="ADAL" clId="{178B53F8-296B-4D66-A867-07752F39339D}" dt="2021-03-10T08:32:57.349" v="185" actId="20577"/>
          <ac:spMkLst>
            <pc:docMk/>
            <pc:sldMk cId="3559900793" sldId="347"/>
            <ac:spMk id="41" creationId="{A41B82D9-7701-4029-A477-855FD03F33FD}"/>
          </ac:spMkLst>
        </pc:spChg>
      </pc:sldChg>
      <pc:sldChg chg="modSp mod modNotesTx">
        <pc:chgData name="Agustín Ruiz Martín" userId="e54b14ac-9992-4b44-bb0f-8ee7a2060432" providerId="ADAL" clId="{178B53F8-296B-4D66-A867-07752F39339D}" dt="2021-04-06T12:32:15.099" v="5858" actId="20577"/>
        <pc:sldMkLst>
          <pc:docMk/>
          <pc:sldMk cId="794562822" sldId="349"/>
        </pc:sldMkLst>
        <pc:spChg chg="mod">
          <ac:chgData name="Agustín Ruiz Martín" userId="e54b14ac-9992-4b44-bb0f-8ee7a2060432" providerId="ADAL" clId="{178B53F8-296B-4D66-A867-07752F39339D}" dt="2021-04-06T12:32:08.665" v="5856" actId="20577"/>
          <ac:spMkLst>
            <pc:docMk/>
            <pc:sldMk cId="794562822" sldId="349"/>
            <ac:spMk id="6" creationId="{D0CD5402-7185-4EE7-9EA8-5DCEB34C0068}"/>
          </ac:spMkLst>
        </pc:spChg>
        <pc:spChg chg="mod">
          <ac:chgData name="Agustín Ruiz Martín" userId="e54b14ac-9992-4b44-bb0f-8ee7a2060432" providerId="ADAL" clId="{178B53F8-296B-4D66-A867-07752F39339D}" dt="2021-04-06T12:32:15.099" v="5858" actId="20577"/>
          <ac:spMkLst>
            <pc:docMk/>
            <pc:sldMk cId="794562822" sldId="349"/>
            <ac:spMk id="7" creationId="{E6298ECB-5384-4DFE-A173-F4DD3925DEDF}"/>
          </ac:spMkLst>
        </pc:spChg>
        <pc:spChg chg="mod">
          <ac:chgData name="Agustín Ruiz Martín" userId="e54b14ac-9992-4b44-bb0f-8ee7a2060432" providerId="ADAL" clId="{178B53F8-296B-4D66-A867-07752F39339D}" dt="2021-04-06T12:32:11.946" v="5857" actId="20577"/>
          <ac:spMkLst>
            <pc:docMk/>
            <pc:sldMk cId="794562822" sldId="349"/>
            <ac:spMk id="9" creationId="{E521D77E-8F0C-40A4-927E-05CD48DA62C2}"/>
          </ac:spMkLst>
        </pc:spChg>
        <pc:spChg chg="mod">
          <ac:chgData name="Agustín Ruiz Martín" userId="e54b14ac-9992-4b44-bb0f-8ee7a2060432" providerId="ADAL" clId="{178B53F8-296B-4D66-A867-07752F39339D}" dt="2021-03-10T08:33:14.934" v="193" actId="20577"/>
          <ac:spMkLst>
            <pc:docMk/>
            <pc:sldMk cId="794562822" sldId="349"/>
            <ac:spMk id="22" creationId="{4D2CED4E-D02B-47E9-9937-550C7237D6DD}"/>
          </ac:spMkLst>
        </pc:spChg>
        <pc:spChg chg="mod">
          <ac:chgData name="Agustín Ruiz Martín" userId="e54b14ac-9992-4b44-bb0f-8ee7a2060432" providerId="ADAL" clId="{178B53F8-296B-4D66-A867-07752F39339D}" dt="2021-04-06T07:42:46.922" v="5096" actId="1037"/>
          <ac:spMkLst>
            <pc:docMk/>
            <pc:sldMk cId="794562822" sldId="349"/>
            <ac:spMk id="30" creationId="{AC1A990A-C7D1-454F-A6AF-6A33791FF808}"/>
          </ac:spMkLst>
        </pc:spChg>
        <pc:spChg chg="mod">
          <ac:chgData name="Agustín Ruiz Martín" userId="e54b14ac-9992-4b44-bb0f-8ee7a2060432" providerId="ADAL" clId="{178B53F8-296B-4D66-A867-07752F39339D}" dt="2021-03-10T08:33:11.517" v="191" actId="20577"/>
          <ac:spMkLst>
            <pc:docMk/>
            <pc:sldMk cId="794562822" sldId="349"/>
            <ac:spMk id="41" creationId="{A41B82D9-7701-4029-A477-855FD03F33FD}"/>
          </ac:spMkLst>
        </pc:spChg>
      </pc:sldChg>
      <pc:sldChg chg="modSp mod">
        <pc:chgData name="Agustín Ruiz Martín" userId="e54b14ac-9992-4b44-bb0f-8ee7a2060432" providerId="ADAL" clId="{178B53F8-296B-4D66-A867-07752F39339D}" dt="2021-03-10T08:33:23.998" v="197" actId="20577"/>
        <pc:sldMkLst>
          <pc:docMk/>
          <pc:sldMk cId="2155232773" sldId="350"/>
        </pc:sldMkLst>
        <pc:spChg chg="mod">
          <ac:chgData name="Agustín Ruiz Martín" userId="e54b14ac-9992-4b44-bb0f-8ee7a2060432" providerId="ADAL" clId="{178B53F8-296B-4D66-A867-07752F39339D}" dt="2021-03-10T08:33:23.998" v="197" actId="20577"/>
          <ac:spMkLst>
            <pc:docMk/>
            <pc:sldMk cId="2155232773" sldId="350"/>
            <ac:spMk id="22" creationId="{4D2CED4E-D02B-47E9-9937-550C7237D6DD}"/>
          </ac:spMkLst>
        </pc:spChg>
        <pc:spChg chg="mod">
          <ac:chgData name="Agustín Ruiz Martín" userId="e54b14ac-9992-4b44-bb0f-8ee7a2060432" providerId="ADAL" clId="{178B53F8-296B-4D66-A867-07752F39339D}" dt="2021-03-10T08:33:20.304" v="195" actId="20577"/>
          <ac:spMkLst>
            <pc:docMk/>
            <pc:sldMk cId="2155232773" sldId="350"/>
            <ac:spMk id="41" creationId="{A41B82D9-7701-4029-A477-855FD03F33FD}"/>
          </ac:spMkLst>
        </pc:spChg>
      </pc:sldChg>
      <pc:sldChg chg="modSp mod">
        <pc:chgData name="Agustín Ruiz Martín" userId="e54b14ac-9992-4b44-bb0f-8ee7a2060432" providerId="ADAL" clId="{178B53F8-296B-4D66-A867-07752F39339D}" dt="2021-03-10T08:35:53.649" v="261" actId="20577"/>
        <pc:sldMkLst>
          <pc:docMk/>
          <pc:sldMk cId="2770217467" sldId="351"/>
        </pc:sldMkLst>
        <pc:spChg chg="mod">
          <ac:chgData name="Agustín Ruiz Martín" userId="e54b14ac-9992-4b44-bb0f-8ee7a2060432" providerId="ADAL" clId="{178B53F8-296B-4D66-A867-07752F39339D}" dt="2021-03-10T08:35:53.649" v="261" actId="20577"/>
          <ac:spMkLst>
            <pc:docMk/>
            <pc:sldMk cId="2770217467" sldId="351"/>
            <ac:spMk id="14" creationId="{C122AF0D-190B-45A9-9035-7A2640A4FC41}"/>
          </ac:spMkLst>
        </pc:spChg>
        <pc:spChg chg="mod">
          <ac:chgData name="Agustín Ruiz Martín" userId="e54b14ac-9992-4b44-bb0f-8ee7a2060432" providerId="ADAL" clId="{178B53F8-296B-4D66-A867-07752F39339D}" dt="2021-03-10T08:35:51.050" v="259" actId="20577"/>
          <ac:spMkLst>
            <pc:docMk/>
            <pc:sldMk cId="2770217467" sldId="351"/>
            <ac:spMk id="41" creationId="{A41B82D9-7701-4029-A477-855FD03F33FD}"/>
          </ac:spMkLst>
        </pc:spChg>
      </pc:sldChg>
      <pc:sldChg chg="modSp mod">
        <pc:chgData name="Agustín Ruiz Martín" userId="e54b14ac-9992-4b44-bb0f-8ee7a2060432" providerId="ADAL" clId="{178B53F8-296B-4D66-A867-07752F39339D}" dt="2021-03-10T08:35:28.866" v="249" actId="20577"/>
        <pc:sldMkLst>
          <pc:docMk/>
          <pc:sldMk cId="2218658373" sldId="352"/>
        </pc:sldMkLst>
        <pc:spChg chg="mod">
          <ac:chgData name="Agustín Ruiz Martín" userId="e54b14ac-9992-4b44-bb0f-8ee7a2060432" providerId="ADAL" clId="{178B53F8-296B-4D66-A867-07752F39339D}" dt="2021-03-10T08:35:28.866" v="249" actId="20577"/>
          <ac:spMkLst>
            <pc:docMk/>
            <pc:sldMk cId="2218658373" sldId="352"/>
            <ac:spMk id="5" creationId="{00000000-0000-0000-0000-000000000000}"/>
          </ac:spMkLst>
        </pc:spChg>
        <pc:spChg chg="mod">
          <ac:chgData name="Agustín Ruiz Martín" userId="e54b14ac-9992-4b44-bb0f-8ee7a2060432" providerId="ADAL" clId="{178B53F8-296B-4D66-A867-07752F39339D}" dt="2021-03-10T08:35:16.289" v="241" actId="20577"/>
          <ac:spMkLst>
            <pc:docMk/>
            <pc:sldMk cId="2218658373" sldId="352"/>
            <ac:spMk id="11" creationId="{1692A917-3515-4CD5-B9D8-0936A65DA88F}"/>
          </ac:spMkLst>
        </pc:spChg>
      </pc:sldChg>
      <pc:sldChg chg="modSp mod">
        <pc:chgData name="Agustín Ruiz Martín" userId="e54b14ac-9992-4b44-bb0f-8ee7a2060432" providerId="ADAL" clId="{178B53F8-296B-4D66-A867-07752F39339D}" dt="2021-04-06T14:36:39.088" v="5894" actId="1036"/>
        <pc:sldMkLst>
          <pc:docMk/>
          <pc:sldMk cId="2125943932" sldId="353"/>
        </pc:sldMkLst>
        <pc:spChg chg="mod">
          <ac:chgData name="Agustín Ruiz Martín" userId="e54b14ac-9992-4b44-bb0f-8ee7a2060432" providerId="ADAL" clId="{178B53F8-296B-4D66-A867-07752F39339D}" dt="2021-04-06T14:36:39.088" v="5894" actId="1036"/>
          <ac:spMkLst>
            <pc:docMk/>
            <pc:sldMk cId="2125943932" sldId="353"/>
            <ac:spMk id="5" creationId="{730BC939-8C83-4C99-BABA-B0985E0DA622}"/>
          </ac:spMkLst>
        </pc:spChg>
        <pc:spChg chg="mod">
          <ac:chgData name="Agustín Ruiz Martín" userId="e54b14ac-9992-4b44-bb0f-8ee7a2060432" providerId="ADAL" clId="{178B53F8-296B-4D66-A867-07752F39339D}" dt="2021-03-10T08:35:44.106" v="257" actId="20577"/>
          <ac:spMkLst>
            <pc:docMk/>
            <pc:sldMk cId="2125943932" sldId="353"/>
            <ac:spMk id="16" creationId="{7BD4BED9-ABFD-4EF0-B546-A26D5ADFA020}"/>
          </ac:spMkLst>
        </pc:spChg>
        <pc:spChg chg="mod">
          <ac:chgData name="Agustín Ruiz Martín" userId="e54b14ac-9992-4b44-bb0f-8ee7a2060432" providerId="ADAL" clId="{178B53F8-296B-4D66-A867-07752F39339D}" dt="2021-03-10T08:35:41.434" v="255" actId="20577"/>
          <ac:spMkLst>
            <pc:docMk/>
            <pc:sldMk cId="2125943932" sldId="353"/>
            <ac:spMk id="41" creationId="{A41B82D9-7701-4029-A477-855FD03F33FD}"/>
          </ac:spMkLst>
        </pc:spChg>
      </pc:sldChg>
      <pc:sldChg chg="modSp mod">
        <pc:chgData name="Agustín Ruiz Martín" userId="e54b14ac-9992-4b44-bb0f-8ee7a2060432" providerId="ADAL" clId="{178B53F8-296B-4D66-A867-07752F39339D}" dt="2021-03-10T08:37:05.623" v="291" actId="20577"/>
        <pc:sldMkLst>
          <pc:docMk/>
          <pc:sldMk cId="85077311" sldId="355"/>
        </pc:sldMkLst>
        <pc:spChg chg="mod">
          <ac:chgData name="Agustín Ruiz Martín" userId="e54b14ac-9992-4b44-bb0f-8ee7a2060432" providerId="ADAL" clId="{178B53F8-296B-4D66-A867-07752F39339D}" dt="2021-03-10T08:37:05.623" v="291" actId="20577"/>
          <ac:spMkLst>
            <pc:docMk/>
            <pc:sldMk cId="85077311" sldId="355"/>
            <ac:spMk id="13" creationId="{1B1BF237-E3BE-491B-B829-50A2F3E33BE7}"/>
          </ac:spMkLst>
        </pc:spChg>
        <pc:spChg chg="mod">
          <ac:chgData name="Agustín Ruiz Martín" userId="e54b14ac-9992-4b44-bb0f-8ee7a2060432" providerId="ADAL" clId="{178B53F8-296B-4D66-A867-07752F39339D}" dt="2021-03-10T08:37:02.947" v="289" actId="20577"/>
          <ac:spMkLst>
            <pc:docMk/>
            <pc:sldMk cId="85077311" sldId="355"/>
            <ac:spMk id="41" creationId="{A41B82D9-7701-4029-A477-855FD03F33FD}"/>
          </ac:spMkLst>
        </pc:spChg>
      </pc:sldChg>
      <pc:sldChg chg="modSp mod">
        <pc:chgData name="Agustín Ruiz Martín" userId="e54b14ac-9992-4b44-bb0f-8ee7a2060432" providerId="ADAL" clId="{178B53F8-296B-4D66-A867-07752F39339D}" dt="2021-03-10T08:36:00.787" v="265" actId="20577"/>
        <pc:sldMkLst>
          <pc:docMk/>
          <pc:sldMk cId="1380393116" sldId="356"/>
        </pc:sldMkLst>
        <pc:spChg chg="mod">
          <ac:chgData name="Agustín Ruiz Martín" userId="e54b14ac-9992-4b44-bb0f-8ee7a2060432" providerId="ADAL" clId="{178B53F8-296B-4D66-A867-07752F39339D}" dt="2021-03-10T08:36:00.787" v="265" actId="20577"/>
          <ac:spMkLst>
            <pc:docMk/>
            <pc:sldMk cId="1380393116" sldId="356"/>
            <ac:spMk id="16" creationId="{05BCB6D2-86C6-4894-B027-A8426B14048A}"/>
          </ac:spMkLst>
        </pc:spChg>
        <pc:spChg chg="mod">
          <ac:chgData name="Agustín Ruiz Martín" userId="e54b14ac-9992-4b44-bb0f-8ee7a2060432" providerId="ADAL" clId="{178B53F8-296B-4D66-A867-07752F39339D}" dt="2021-03-10T08:35:57.683" v="263" actId="20577"/>
          <ac:spMkLst>
            <pc:docMk/>
            <pc:sldMk cId="1380393116" sldId="356"/>
            <ac:spMk id="41" creationId="{A41B82D9-7701-4029-A477-855FD03F33FD}"/>
          </ac:spMkLst>
        </pc:spChg>
      </pc:sldChg>
      <pc:sldChg chg="modSp mod">
        <pc:chgData name="Agustín Ruiz Martín" userId="e54b14ac-9992-4b44-bb0f-8ee7a2060432" providerId="ADAL" clId="{178B53F8-296B-4D66-A867-07752F39339D}" dt="2021-03-10T08:36:09.407" v="269" actId="20577"/>
        <pc:sldMkLst>
          <pc:docMk/>
          <pc:sldMk cId="2073144927" sldId="357"/>
        </pc:sldMkLst>
        <pc:spChg chg="mod">
          <ac:chgData name="Agustín Ruiz Martín" userId="e54b14ac-9992-4b44-bb0f-8ee7a2060432" providerId="ADAL" clId="{178B53F8-296B-4D66-A867-07752F39339D}" dt="2021-03-10T08:36:06.938" v="267" actId="20577"/>
          <ac:spMkLst>
            <pc:docMk/>
            <pc:sldMk cId="2073144927" sldId="357"/>
            <ac:spMk id="41" creationId="{A41B82D9-7701-4029-A477-855FD03F33FD}"/>
          </ac:spMkLst>
        </pc:spChg>
        <pc:spChg chg="mod">
          <ac:chgData name="Agustín Ruiz Martín" userId="e54b14ac-9992-4b44-bb0f-8ee7a2060432" providerId="ADAL" clId="{178B53F8-296B-4D66-A867-07752F39339D}" dt="2021-03-10T08:36:09.407" v="269" actId="20577"/>
          <ac:spMkLst>
            <pc:docMk/>
            <pc:sldMk cId="2073144927" sldId="357"/>
            <ac:spMk id="51" creationId="{693285DF-0405-4265-8FD3-AF4D676EF047}"/>
          </ac:spMkLst>
        </pc:spChg>
      </pc:sldChg>
      <pc:sldChg chg="modSp mod modNotesTx">
        <pc:chgData name="Agustín Ruiz Martín" userId="e54b14ac-9992-4b44-bb0f-8ee7a2060432" providerId="ADAL" clId="{178B53F8-296B-4D66-A867-07752F39339D}" dt="2021-04-11T09:57:18.909" v="6268" actId="20577"/>
        <pc:sldMkLst>
          <pc:docMk/>
          <pc:sldMk cId="4195596208" sldId="358"/>
        </pc:sldMkLst>
        <pc:spChg chg="mod">
          <ac:chgData name="Agustín Ruiz Martín" userId="e54b14ac-9992-4b44-bb0f-8ee7a2060432" providerId="ADAL" clId="{178B53F8-296B-4D66-A867-07752F39339D}" dt="2021-03-10T08:36:40.871" v="279" actId="20577"/>
          <ac:spMkLst>
            <pc:docMk/>
            <pc:sldMk cId="4195596208" sldId="358"/>
            <ac:spMk id="8" creationId="{B7D75CDB-4DFC-489D-92CA-2F57028022E5}"/>
          </ac:spMkLst>
        </pc:spChg>
        <pc:spChg chg="mod">
          <ac:chgData name="Agustín Ruiz Martín" userId="e54b14ac-9992-4b44-bb0f-8ee7a2060432" providerId="ADAL" clId="{178B53F8-296B-4D66-A867-07752F39339D}" dt="2021-03-10T08:36:46.857" v="283" actId="20577"/>
          <ac:spMkLst>
            <pc:docMk/>
            <pc:sldMk cId="4195596208" sldId="358"/>
            <ac:spMk id="23" creationId="{ED928931-A8EA-4FCB-A9EA-CF6806AE3A8A}"/>
          </ac:spMkLst>
        </pc:spChg>
        <pc:spChg chg="mod">
          <ac:chgData name="Agustín Ruiz Martín" userId="e54b14ac-9992-4b44-bb0f-8ee7a2060432" providerId="ADAL" clId="{178B53F8-296B-4D66-A867-07752F39339D}" dt="2021-03-10T08:36:44.167" v="281" actId="20577"/>
          <ac:spMkLst>
            <pc:docMk/>
            <pc:sldMk cId="4195596208" sldId="358"/>
            <ac:spMk id="41" creationId="{A41B82D9-7701-4029-A477-855FD03F33FD}"/>
          </ac:spMkLst>
        </pc:spChg>
      </pc:sldChg>
      <pc:sldChg chg="modSp mod">
        <pc:chgData name="Agustín Ruiz Martín" userId="e54b14ac-9992-4b44-bb0f-8ee7a2060432" providerId="ADAL" clId="{178B53F8-296B-4D66-A867-07752F39339D}" dt="2021-03-10T08:36:35.665" v="277" actId="20577"/>
        <pc:sldMkLst>
          <pc:docMk/>
          <pc:sldMk cId="1938672721" sldId="359"/>
        </pc:sldMkLst>
        <pc:spChg chg="mod">
          <ac:chgData name="Agustín Ruiz Martín" userId="e54b14ac-9992-4b44-bb0f-8ee7a2060432" providerId="ADAL" clId="{178B53F8-296B-4D66-A867-07752F39339D}" dt="2021-03-10T08:36:33.383" v="275" actId="20577"/>
          <ac:spMkLst>
            <pc:docMk/>
            <pc:sldMk cId="1938672721" sldId="359"/>
            <ac:spMk id="41" creationId="{A41B82D9-7701-4029-A477-855FD03F33FD}"/>
          </ac:spMkLst>
        </pc:spChg>
        <pc:spChg chg="mod">
          <ac:chgData name="Agustín Ruiz Martín" userId="e54b14ac-9992-4b44-bb0f-8ee7a2060432" providerId="ADAL" clId="{178B53F8-296B-4D66-A867-07752F39339D}" dt="2021-03-10T08:36:35.665" v="277" actId="20577"/>
          <ac:spMkLst>
            <pc:docMk/>
            <pc:sldMk cId="1938672721" sldId="359"/>
            <ac:spMk id="44" creationId="{FB5E3E38-7779-4CAA-986A-840AB0C9B3D5}"/>
          </ac:spMkLst>
        </pc:spChg>
      </pc:sldChg>
      <pc:sldChg chg="modSp mod">
        <pc:chgData name="Agustín Ruiz Martín" userId="e54b14ac-9992-4b44-bb0f-8ee7a2060432" providerId="ADAL" clId="{178B53F8-296B-4D66-A867-07752F39339D}" dt="2021-03-10T08:36:16.740" v="273" actId="20577"/>
        <pc:sldMkLst>
          <pc:docMk/>
          <pc:sldMk cId="195589259" sldId="360"/>
        </pc:sldMkLst>
        <pc:spChg chg="mod">
          <ac:chgData name="Agustín Ruiz Martín" userId="e54b14ac-9992-4b44-bb0f-8ee7a2060432" providerId="ADAL" clId="{178B53F8-296B-4D66-A867-07752F39339D}" dt="2021-03-10T08:36:13.614" v="271" actId="20577"/>
          <ac:spMkLst>
            <pc:docMk/>
            <pc:sldMk cId="195589259" sldId="360"/>
            <ac:spMk id="41" creationId="{A41B82D9-7701-4029-A477-855FD03F33FD}"/>
          </ac:spMkLst>
        </pc:spChg>
        <pc:spChg chg="mod">
          <ac:chgData name="Agustín Ruiz Martín" userId="e54b14ac-9992-4b44-bb0f-8ee7a2060432" providerId="ADAL" clId="{178B53F8-296B-4D66-A867-07752F39339D}" dt="2021-03-10T08:36:16.740" v="273" actId="20577"/>
          <ac:spMkLst>
            <pc:docMk/>
            <pc:sldMk cId="195589259" sldId="360"/>
            <ac:spMk id="63" creationId="{D2136E5B-7362-41F5-8AE2-CADAD75887A3}"/>
          </ac:spMkLst>
        </pc:spChg>
      </pc:sldChg>
      <pc:sldChg chg="modSp mod">
        <pc:chgData name="Agustín Ruiz Martín" userId="e54b14ac-9992-4b44-bb0f-8ee7a2060432" providerId="ADAL" clId="{178B53F8-296B-4D66-A867-07752F39339D}" dt="2021-03-10T08:37:17.718" v="295" actId="20577"/>
        <pc:sldMkLst>
          <pc:docMk/>
          <pc:sldMk cId="63916115" sldId="361"/>
        </pc:sldMkLst>
        <pc:spChg chg="mod">
          <ac:chgData name="Agustín Ruiz Martín" userId="e54b14ac-9992-4b44-bb0f-8ee7a2060432" providerId="ADAL" clId="{178B53F8-296B-4D66-A867-07752F39339D}" dt="2021-03-10T08:37:17.718" v="295" actId="20577"/>
          <ac:spMkLst>
            <pc:docMk/>
            <pc:sldMk cId="63916115" sldId="361"/>
            <ac:spMk id="18" creationId="{92A9E775-ACE4-400B-A6B9-E07C682078FC}"/>
          </ac:spMkLst>
        </pc:spChg>
        <pc:spChg chg="mod">
          <ac:chgData name="Agustín Ruiz Martín" userId="e54b14ac-9992-4b44-bb0f-8ee7a2060432" providerId="ADAL" clId="{178B53F8-296B-4D66-A867-07752F39339D}" dt="2021-03-10T08:37:14.982" v="293" actId="20577"/>
          <ac:spMkLst>
            <pc:docMk/>
            <pc:sldMk cId="63916115" sldId="361"/>
            <ac:spMk id="41" creationId="{A41B82D9-7701-4029-A477-855FD03F33FD}"/>
          </ac:spMkLst>
        </pc:spChg>
      </pc:sldChg>
      <pc:sldChg chg="modSp mod">
        <pc:chgData name="Agustín Ruiz Martín" userId="e54b14ac-9992-4b44-bb0f-8ee7a2060432" providerId="ADAL" clId="{178B53F8-296B-4D66-A867-07752F39339D}" dt="2021-03-10T08:37:25.205" v="299" actId="20577"/>
        <pc:sldMkLst>
          <pc:docMk/>
          <pc:sldMk cId="3555988512" sldId="363"/>
        </pc:sldMkLst>
        <pc:spChg chg="mod">
          <ac:chgData name="Agustín Ruiz Martín" userId="e54b14ac-9992-4b44-bb0f-8ee7a2060432" providerId="ADAL" clId="{178B53F8-296B-4D66-A867-07752F39339D}" dt="2021-03-10T08:37:22.072" v="297" actId="20577"/>
          <ac:spMkLst>
            <pc:docMk/>
            <pc:sldMk cId="3555988512" sldId="363"/>
            <ac:spMk id="41" creationId="{A41B82D9-7701-4029-A477-855FD03F33FD}"/>
          </ac:spMkLst>
        </pc:spChg>
        <pc:spChg chg="mod">
          <ac:chgData name="Agustín Ruiz Martín" userId="e54b14ac-9992-4b44-bb0f-8ee7a2060432" providerId="ADAL" clId="{178B53F8-296B-4D66-A867-07752F39339D}" dt="2021-03-10T08:37:25.205" v="299" actId="20577"/>
          <ac:spMkLst>
            <pc:docMk/>
            <pc:sldMk cId="3555988512" sldId="363"/>
            <ac:spMk id="72" creationId="{7982D70B-C297-45EF-9EF2-31F0EFE85F75}"/>
          </ac:spMkLst>
        </pc:spChg>
      </pc:sldChg>
      <pc:sldChg chg="modSp mod">
        <pc:chgData name="Agustín Ruiz Martín" userId="e54b14ac-9992-4b44-bb0f-8ee7a2060432" providerId="ADAL" clId="{178B53F8-296B-4D66-A867-07752F39339D}" dt="2021-03-10T08:37:31.755" v="303" actId="20577"/>
        <pc:sldMkLst>
          <pc:docMk/>
          <pc:sldMk cId="4118948353" sldId="364"/>
        </pc:sldMkLst>
        <pc:spChg chg="mod">
          <ac:chgData name="Agustín Ruiz Martín" userId="e54b14ac-9992-4b44-bb0f-8ee7a2060432" providerId="ADAL" clId="{178B53F8-296B-4D66-A867-07752F39339D}" dt="2021-03-10T08:37:29.379" v="301" actId="20577"/>
          <ac:spMkLst>
            <pc:docMk/>
            <pc:sldMk cId="4118948353" sldId="364"/>
            <ac:spMk id="41" creationId="{A41B82D9-7701-4029-A477-855FD03F33FD}"/>
          </ac:spMkLst>
        </pc:spChg>
        <pc:spChg chg="mod">
          <ac:chgData name="Agustín Ruiz Martín" userId="e54b14ac-9992-4b44-bb0f-8ee7a2060432" providerId="ADAL" clId="{178B53F8-296B-4D66-A867-07752F39339D}" dt="2021-03-10T08:37:31.755" v="303" actId="20577"/>
          <ac:spMkLst>
            <pc:docMk/>
            <pc:sldMk cId="4118948353" sldId="364"/>
            <ac:spMk id="142" creationId="{888A3ED3-74A1-462F-AE9A-C06450CD8D0D}"/>
          </ac:spMkLst>
        </pc:spChg>
      </pc:sldChg>
      <pc:sldChg chg="modSp mod">
        <pc:chgData name="Agustín Ruiz Martín" userId="e54b14ac-9992-4b44-bb0f-8ee7a2060432" providerId="ADAL" clId="{178B53F8-296B-4D66-A867-07752F39339D}" dt="2021-03-10T08:37:40.241" v="307" actId="20577"/>
        <pc:sldMkLst>
          <pc:docMk/>
          <pc:sldMk cId="1214616335" sldId="365"/>
        </pc:sldMkLst>
        <pc:spChg chg="mod">
          <ac:chgData name="Agustín Ruiz Martín" userId="e54b14ac-9992-4b44-bb0f-8ee7a2060432" providerId="ADAL" clId="{178B53F8-296B-4D66-A867-07752F39339D}" dt="2021-03-10T08:37:40.241" v="307" actId="20577"/>
          <ac:spMkLst>
            <pc:docMk/>
            <pc:sldMk cId="1214616335" sldId="365"/>
            <ac:spMk id="40" creationId="{483D9175-EDC3-422D-BEAC-07F754C70404}"/>
          </ac:spMkLst>
        </pc:spChg>
        <pc:spChg chg="mod">
          <ac:chgData name="Agustín Ruiz Martín" userId="e54b14ac-9992-4b44-bb0f-8ee7a2060432" providerId="ADAL" clId="{178B53F8-296B-4D66-A867-07752F39339D}" dt="2021-03-10T08:37:37.526" v="305" actId="20577"/>
          <ac:spMkLst>
            <pc:docMk/>
            <pc:sldMk cId="1214616335" sldId="365"/>
            <ac:spMk id="41" creationId="{A41B82D9-7701-4029-A477-855FD03F33FD}"/>
          </ac:spMkLst>
        </pc:spChg>
      </pc:sldChg>
      <pc:sldChg chg="modSp mod">
        <pc:chgData name="Agustín Ruiz Martín" userId="e54b14ac-9992-4b44-bb0f-8ee7a2060432" providerId="ADAL" clId="{178B53F8-296B-4D66-A867-07752F39339D}" dt="2021-03-10T08:37:54.179" v="313" actId="20577"/>
        <pc:sldMkLst>
          <pc:docMk/>
          <pc:sldMk cId="4114590755" sldId="366"/>
        </pc:sldMkLst>
        <pc:spChg chg="mod">
          <ac:chgData name="Agustín Ruiz Martín" userId="e54b14ac-9992-4b44-bb0f-8ee7a2060432" providerId="ADAL" clId="{178B53F8-296B-4D66-A867-07752F39339D}" dt="2021-03-10T08:37:54.179" v="313" actId="20577"/>
          <ac:spMkLst>
            <pc:docMk/>
            <pc:sldMk cId="4114590755" sldId="366"/>
            <ac:spMk id="20" creationId="{A6810C12-317F-4381-9CB2-605193DDDE46}"/>
          </ac:spMkLst>
        </pc:spChg>
        <pc:spChg chg="mod">
          <ac:chgData name="Agustín Ruiz Martín" userId="e54b14ac-9992-4b44-bb0f-8ee7a2060432" providerId="ADAL" clId="{178B53F8-296B-4D66-A867-07752F39339D}" dt="2021-03-10T08:37:51.913" v="311" actId="20577"/>
          <ac:spMkLst>
            <pc:docMk/>
            <pc:sldMk cId="4114590755" sldId="366"/>
            <ac:spMk id="41" creationId="{A41B82D9-7701-4029-A477-855FD03F33FD}"/>
          </ac:spMkLst>
        </pc:spChg>
        <pc:spChg chg="mod">
          <ac:chgData name="Agustín Ruiz Martín" userId="e54b14ac-9992-4b44-bb0f-8ee7a2060432" providerId="ADAL" clId="{178B53F8-296B-4D66-A867-07752F39339D}" dt="2021-03-10T08:37:49.067" v="309" actId="20577"/>
          <ac:spMkLst>
            <pc:docMk/>
            <pc:sldMk cId="4114590755" sldId="366"/>
            <ac:spMk id="42" creationId="{0DF5FB9D-F071-4CB1-9CBC-9958BB27E5BE}"/>
          </ac:spMkLst>
        </pc:spChg>
      </pc:sldChg>
      <pc:sldChg chg="modSp mod">
        <pc:chgData name="Agustín Ruiz Martín" userId="e54b14ac-9992-4b44-bb0f-8ee7a2060432" providerId="ADAL" clId="{178B53F8-296B-4D66-A867-07752F39339D}" dt="2021-03-10T08:34:16.772" v="221" actId="20577"/>
        <pc:sldMkLst>
          <pc:docMk/>
          <pc:sldMk cId="1735255367" sldId="368"/>
        </pc:sldMkLst>
        <pc:spChg chg="mod">
          <ac:chgData name="Agustín Ruiz Martín" userId="e54b14ac-9992-4b44-bb0f-8ee7a2060432" providerId="ADAL" clId="{178B53F8-296B-4D66-A867-07752F39339D}" dt="2021-03-10T08:34:16.772" v="221" actId="20577"/>
          <ac:spMkLst>
            <pc:docMk/>
            <pc:sldMk cId="1735255367" sldId="368"/>
            <ac:spMk id="22" creationId="{4D2CED4E-D02B-47E9-9937-550C7237D6DD}"/>
          </ac:spMkLst>
        </pc:spChg>
        <pc:spChg chg="mod">
          <ac:chgData name="Agustín Ruiz Martín" userId="e54b14ac-9992-4b44-bb0f-8ee7a2060432" providerId="ADAL" clId="{178B53F8-296B-4D66-A867-07752F39339D}" dt="2021-03-10T08:34:13.315" v="219" actId="20577"/>
          <ac:spMkLst>
            <pc:docMk/>
            <pc:sldMk cId="1735255367" sldId="368"/>
            <ac:spMk id="41" creationId="{A41B82D9-7701-4029-A477-855FD03F33FD}"/>
          </ac:spMkLst>
        </pc:spChg>
      </pc:sldChg>
      <pc:sldChg chg="modSp mod">
        <pc:chgData name="Agustín Ruiz Martín" userId="e54b14ac-9992-4b44-bb0f-8ee7a2060432" providerId="ADAL" clId="{178B53F8-296B-4D66-A867-07752F39339D}" dt="2021-03-10T08:32:51.027" v="183" actId="20577"/>
        <pc:sldMkLst>
          <pc:docMk/>
          <pc:sldMk cId="2922651802" sldId="371"/>
        </pc:sldMkLst>
        <pc:spChg chg="mod">
          <ac:chgData name="Agustín Ruiz Martín" userId="e54b14ac-9992-4b44-bb0f-8ee7a2060432" providerId="ADAL" clId="{178B53F8-296B-4D66-A867-07752F39339D}" dt="2021-03-10T08:32:51.027" v="183" actId="20577"/>
          <ac:spMkLst>
            <pc:docMk/>
            <pc:sldMk cId="2922651802" sldId="371"/>
            <ac:spMk id="22" creationId="{4D2CED4E-D02B-47E9-9937-550C7237D6DD}"/>
          </ac:spMkLst>
        </pc:spChg>
        <pc:spChg chg="mod">
          <ac:chgData name="Agustín Ruiz Martín" userId="e54b14ac-9992-4b44-bb0f-8ee7a2060432" providerId="ADAL" clId="{178B53F8-296B-4D66-A867-07752F39339D}" dt="2021-03-10T08:32:47.929" v="181" actId="20577"/>
          <ac:spMkLst>
            <pc:docMk/>
            <pc:sldMk cId="2922651802" sldId="371"/>
            <ac:spMk id="41" creationId="{A41B82D9-7701-4029-A477-855FD03F33FD}"/>
          </ac:spMkLst>
        </pc:spChg>
      </pc:sldChg>
      <pc:sldChg chg="modSp mod">
        <pc:chgData name="Agustín Ruiz Martín" userId="e54b14ac-9992-4b44-bb0f-8ee7a2060432" providerId="ADAL" clId="{178B53F8-296B-4D66-A867-07752F39339D}" dt="2021-03-10T08:36:58.285" v="287" actId="20577"/>
        <pc:sldMkLst>
          <pc:docMk/>
          <pc:sldMk cId="350854004" sldId="372"/>
        </pc:sldMkLst>
        <pc:spChg chg="mod">
          <ac:chgData name="Agustín Ruiz Martín" userId="e54b14ac-9992-4b44-bb0f-8ee7a2060432" providerId="ADAL" clId="{178B53F8-296B-4D66-A867-07752F39339D}" dt="2021-03-10T08:36:58.285" v="287" actId="20577"/>
          <ac:spMkLst>
            <pc:docMk/>
            <pc:sldMk cId="350854004" sldId="372"/>
            <ac:spMk id="27" creationId="{15D08B8F-3D77-407F-BB84-69BA365B649C}"/>
          </ac:spMkLst>
        </pc:spChg>
        <pc:spChg chg="mod">
          <ac:chgData name="Agustín Ruiz Martín" userId="e54b14ac-9992-4b44-bb0f-8ee7a2060432" providerId="ADAL" clId="{178B53F8-296B-4D66-A867-07752F39339D}" dt="2021-03-10T08:36:55.956" v="285" actId="20577"/>
          <ac:spMkLst>
            <pc:docMk/>
            <pc:sldMk cId="350854004" sldId="372"/>
            <ac:spMk id="41" creationId="{A41B82D9-7701-4029-A477-855FD03F33FD}"/>
          </ac:spMkLst>
        </pc:spChg>
      </pc:sldChg>
      <pc:sldChg chg="modSp mod modAnim">
        <pc:chgData name="Agustín Ruiz Martín" userId="e54b14ac-9992-4b44-bb0f-8ee7a2060432" providerId="ADAL" clId="{178B53F8-296B-4D66-A867-07752F39339D}" dt="2021-04-07T17:51:25.607" v="6178" actId="20577"/>
        <pc:sldMkLst>
          <pc:docMk/>
          <pc:sldMk cId="3795207472" sldId="373"/>
        </pc:sldMkLst>
        <pc:spChg chg="mod">
          <ac:chgData name="Agustín Ruiz Martín" userId="e54b14ac-9992-4b44-bb0f-8ee7a2060432" providerId="ADAL" clId="{178B53F8-296B-4D66-A867-07752F39339D}" dt="2021-04-06T14:12:49.329" v="5875" actId="1036"/>
          <ac:spMkLst>
            <pc:docMk/>
            <pc:sldMk cId="3795207472" sldId="373"/>
            <ac:spMk id="2" creationId="{D4B6694E-8EA3-4AD8-B74F-74B36BD0D741}"/>
          </ac:spMkLst>
        </pc:spChg>
        <pc:spChg chg="mod">
          <ac:chgData name="Agustín Ruiz Martín" userId="e54b14ac-9992-4b44-bb0f-8ee7a2060432" providerId="ADAL" clId="{178B53F8-296B-4D66-A867-07752F39339D}" dt="2021-04-06T14:32:20.494" v="5892" actId="1037"/>
          <ac:spMkLst>
            <pc:docMk/>
            <pc:sldMk cId="3795207472" sldId="373"/>
            <ac:spMk id="3" creationId="{78DF7045-52C5-4754-B23B-B5DA6500993D}"/>
          </ac:spMkLst>
        </pc:spChg>
        <pc:spChg chg="mod">
          <ac:chgData name="Agustín Ruiz Martín" userId="e54b14ac-9992-4b44-bb0f-8ee7a2060432" providerId="ADAL" clId="{178B53F8-296B-4D66-A867-07752F39339D}" dt="2021-04-07T17:51:25.607" v="6178" actId="20577"/>
          <ac:spMkLst>
            <pc:docMk/>
            <pc:sldMk cId="3795207472" sldId="373"/>
            <ac:spMk id="15" creationId="{E31FE50E-BF2C-4EC4-BB95-7C5AD235CA03}"/>
          </ac:spMkLst>
        </pc:spChg>
        <pc:spChg chg="mod">
          <ac:chgData name="Agustín Ruiz Martín" userId="e54b14ac-9992-4b44-bb0f-8ee7a2060432" providerId="ADAL" clId="{178B53F8-296B-4D66-A867-07752F39339D}" dt="2021-04-06T14:54:04.380" v="5955" actId="20577"/>
          <ac:spMkLst>
            <pc:docMk/>
            <pc:sldMk cId="3795207472" sldId="373"/>
            <ac:spMk id="16" creationId="{F1501089-1372-4CD3-84F3-0FC019BF5DD3}"/>
          </ac:spMkLst>
        </pc:spChg>
        <pc:spChg chg="mod">
          <ac:chgData name="Agustín Ruiz Martín" userId="e54b14ac-9992-4b44-bb0f-8ee7a2060432" providerId="ADAL" clId="{178B53F8-296B-4D66-A867-07752F39339D}" dt="2021-04-06T14:32:20.494" v="5892" actId="1037"/>
          <ac:spMkLst>
            <pc:docMk/>
            <pc:sldMk cId="3795207472" sldId="373"/>
            <ac:spMk id="21" creationId="{5E983070-3634-4C16-838D-82609A703B2A}"/>
          </ac:spMkLst>
        </pc:spChg>
        <pc:spChg chg="mod">
          <ac:chgData name="Agustín Ruiz Martín" userId="e54b14ac-9992-4b44-bb0f-8ee7a2060432" providerId="ADAL" clId="{178B53F8-296B-4D66-A867-07752F39339D}" dt="2021-03-10T08:34:07.109" v="217" actId="20577"/>
          <ac:spMkLst>
            <pc:docMk/>
            <pc:sldMk cId="3795207472" sldId="373"/>
            <ac:spMk id="22" creationId="{4D2CED4E-D02B-47E9-9937-550C7237D6DD}"/>
          </ac:spMkLst>
        </pc:spChg>
        <pc:spChg chg="mod">
          <ac:chgData name="Agustín Ruiz Martín" userId="e54b14ac-9992-4b44-bb0f-8ee7a2060432" providerId="ADAL" clId="{178B53F8-296B-4D66-A867-07752F39339D}" dt="2021-04-06T14:12:40.728" v="5872" actId="1038"/>
          <ac:spMkLst>
            <pc:docMk/>
            <pc:sldMk cId="3795207472" sldId="373"/>
            <ac:spMk id="24" creationId="{0886ACCA-138F-479C-B86F-DDFA1A75897E}"/>
          </ac:spMkLst>
        </pc:spChg>
        <pc:spChg chg="mod">
          <ac:chgData name="Agustín Ruiz Martín" userId="e54b14ac-9992-4b44-bb0f-8ee7a2060432" providerId="ADAL" clId="{178B53F8-296B-4D66-A867-07752F39339D}" dt="2021-03-10T08:34:04.899" v="215" actId="20577"/>
          <ac:spMkLst>
            <pc:docMk/>
            <pc:sldMk cId="3795207472" sldId="373"/>
            <ac:spMk id="41" creationId="{A41B82D9-7701-4029-A477-855FD03F33FD}"/>
          </ac:spMkLst>
        </pc:spChg>
      </pc:sldChg>
      <pc:sldChg chg="addSp delSp modSp add mod delAnim modAnim modNotesTx">
        <pc:chgData name="Agustín Ruiz Martín" userId="e54b14ac-9992-4b44-bb0f-8ee7a2060432" providerId="ADAL" clId="{178B53F8-296B-4D66-A867-07752F39339D}" dt="2021-04-17T07:36:57.033" v="6320" actId="1035"/>
        <pc:sldMkLst>
          <pc:docMk/>
          <pc:sldMk cId="3585116458" sldId="374"/>
        </pc:sldMkLst>
        <pc:spChg chg="del mod">
          <ac:chgData name="Agustín Ruiz Martín" userId="e54b14ac-9992-4b44-bb0f-8ee7a2060432" providerId="ADAL" clId="{178B53F8-296B-4D66-A867-07752F39339D}" dt="2021-03-10T09:51:28.197" v="805" actId="478"/>
          <ac:spMkLst>
            <pc:docMk/>
            <pc:sldMk cId="3585116458" sldId="374"/>
            <ac:spMk id="2" creationId="{9DF25FD1-D2C2-414E-B73D-1EDBBA7030BA}"/>
          </ac:spMkLst>
        </pc:spChg>
        <pc:spChg chg="add del mod">
          <ac:chgData name="Agustín Ruiz Martín" userId="e54b14ac-9992-4b44-bb0f-8ee7a2060432" providerId="ADAL" clId="{178B53F8-296B-4D66-A867-07752F39339D}" dt="2021-04-17T07:36:13.571" v="6270"/>
          <ac:spMkLst>
            <pc:docMk/>
            <pc:sldMk cId="3585116458" sldId="374"/>
            <ac:spMk id="8" creationId="{526F15E4-8D75-40D4-B7B8-51F059213E6E}"/>
          </ac:spMkLst>
        </pc:spChg>
        <pc:spChg chg="add mod">
          <ac:chgData name="Agustín Ruiz Martín" userId="e54b14ac-9992-4b44-bb0f-8ee7a2060432" providerId="ADAL" clId="{178B53F8-296B-4D66-A867-07752F39339D}" dt="2021-04-17T07:36:57.033" v="6320" actId="1035"/>
          <ac:spMkLst>
            <pc:docMk/>
            <pc:sldMk cId="3585116458" sldId="374"/>
            <ac:spMk id="9" creationId="{72F55A01-E3D9-467C-8C4E-753A67486A75}"/>
          </ac:spMkLst>
        </pc:spChg>
        <pc:spChg chg="del">
          <ac:chgData name="Agustín Ruiz Martín" userId="e54b14ac-9992-4b44-bb0f-8ee7a2060432" providerId="ADAL" clId="{178B53F8-296B-4D66-A867-07752F39339D}" dt="2021-03-10T09:41:51.173" v="629" actId="478"/>
          <ac:spMkLst>
            <pc:docMk/>
            <pc:sldMk cId="3585116458" sldId="374"/>
            <ac:spMk id="11" creationId="{FD8206F3-F4E5-4C6D-9DA6-73E3BBA48FF4}"/>
          </ac:spMkLst>
        </pc:spChg>
        <pc:spChg chg="del">
          <ac:chgData name="Agustín Ruiz Martín" userId="e54b14ac-9992-4b44-bb0f-8ee7a2060432" providerId="ADAL" clId="{178B53F8-296B-4D66-A867-07752F39339D}" dt="2021-03-10T09:41:51.173" v="629" actId="478"/>
          <ac:spMkLst>
            <pc:docMk/>
            <pc:sldMk cId="3585116458" sldId="374"/>
            <ac:spMk id="12" creationId="{7E9D7D43-D663-4449-86E5-48ABE1488EB4}"/>
          </ac:spMkLst>
        </pc:spChg>
        <pc:spChg chg="del">
          <ac:chgData name="Agustín Ruiz Martín" userId="e54b14ac-9992-4b44-bb0f-8ee7a2060432" providerId="ADAL" clId="{178B53F8-296B-4D66-A867-07752F39339D}" dt="2021-03-10T09:41:51.173" v="629" actId="478"/>
          <ac:spMkLst>
            <pc:docMk/>
            <pc:sldMk cId="3585116458" sldId="374"/>
            <ac:spMk id="13" creationId="{454040F2-D6E4-4521-9F0C-DBF437C393CC}"/>
          </ac:spMkLst>
        </pc:spChg>
        <pc:spChg chg="del">
          <ac:chgData name="Agustín Ruiz Martín" userId="e54b14ac-9992-4b44-bb0f-8ee7a2060432" providerId="ADAL" clId="{178B53F8-296B-4D66-A867-07752F39339D}" dt="2021-03-10T09:41:51.173" v="629" actId="478"/>
          <ac:spMkLst>
            <pc:docMk/>
            <pc:sldMk cId="3585116458" sldId="374"/>
            <ac:spMk id="14" creationId="{3621C017-136F-4A95-A2D6-208F3DBA8455}"/>
          </ac:spMkLst>
        </pc:spChg>
        <pc:spChg chg="del">
          <ac:chgData name="Agustín Ruiz Martín" userId="e54b14ac-9992-4b44-bb0f-8ee7a2060432" providerId="ADAL" clId="{178B53F8-296B-4D66-A867-07752F39339D}" dt="2021-03-10T09:41:51.173" v="629" actId="478"/>
          <ac:spMkLst>
            <pc:docMk/>
            <pc:sldMk cId="3585116458" sldId="374"/>
            <ac:spMk id="15" creationId="{7C1300CF-BD9E-4770-8E86-CDAC2C0016A3}"/>
          </ac:spMkLst>
        </pc:spChg>
        <pc:spChg chg="del">
          <ac:chgData name="Agustín Ruiz Martín" userId="e54b14ac-9992-4b44-bb0f-8ee7a2060432" providerId="ADAL" clId="{178B53F8-296B-4D66-A867-07752F39339D}" dt="2021-03-10T09:41:51.173" v="629" actId="478"/>
          <ac:spMkLst>
            <pc:docMk/>
            <pc:sldMk cId="3585116458" sldId="374"/>
            <ac:spMk id="16" creationId="{FC5F7FDB-9EB7-46AF-9AB8-27E194BA2C83}"/>
          </ac:spMkLst>
        </pc:spChg>
        <pc:spChg chg="del">
          <ac:chgData name="Agustín Ruiz Martín" userId="e54b14ac-9992-4b44-bb0f-8ee7a2060432" providerId="ADAL" clId="{178B53F8-296B-4D66-A867-07752F39339D}" dt="2021-03-10T09:41:51.173" v="629" actId="478"/>
          <ac:spMkLst>
            <pc:docMk/>
            <pc:sldMk cId="3585116458" sldId="374"/>
            <ac:spMk id="18" creationId="{CB4F62AE-7835-4CC8-A205-3EAE2F926369}"/>
          </ac:spMkLst>
        </pc:spChg>
        <pc:spChg chg="del">
          <ac:chgData name="Agustín Ruiz Martín" userId="e54b14ac-9992-4b44-bb0f-8ee7a2060432" providerId="ADAL" clId="{178B53F8-296B-4D66-A867-07752F39339D}" dt="2021-03-10T09:41:51.173" v="629" actId="478"/>
          <ac:spMkLst>
            <pc:docMk/>
            <pc:sldMk cId="3585116458" sldId="374"/>
            <ac:spMk id="19" creationId="{A4FC12A9-F492-4429-A8BC-3314B33A69EB}"/>
          </ac:spMkLst>
        </pc:spChg>
        <pc:spChg chg="del">
          <ac:chgData name="Agustín Ruiz Martín" userId="e54b14ac-9992-4b44-bb0f-8ee7a2060432" providerId="ADAL" clId="{178B53F8-296B-4D66-A867-07752F39339D}" dt="2021-03-10T09:41:51.173" v="629" actId="478"/>
          <ac:spMkLst>
            <pc:docMk/>
            <pc:sldMk cId="3585116458" sldId="374"/>
            <ac:spMk id="20" creationId="{7D420288-B59C-4A86-BCF1-68A20F968339}"/>
          </ac:spMkLst>
        </pc:spChg>
        <pc:spChg chg="del">
          <ac:chgData name="Agustín Ruiz Martín" userId="e54b14ac-9992-4b44-bb0f-8ee7a2060432" providerId="ADAL" clId="{178B53F8-296B-4D66-A867-07752F39339D}" dt="2021-03-10T09:41:51.173" v="629" actId="478"/>
          <ac:spMkLst>
            <pc:docMk/>
            <pc:sldMk cId="3585116458" sldId="374"/>
            <ac:spMk id="21" creationId="{CDAF452D-C0AE-487F-945A-05F694FB0310}"/>
          </ac:spMkLst>
        </pc:spChg>
        <pc:spChg chg="del">
          <ac:chgData name="Agustín Ruiz Martín" userId="e54b14ac-9992-4b44-bb0f-8ee7a2060432" providerId="ADAL" clId="{178B53F8-296B-4D66-A867-07752F39339D}" dt="2021-03-10T09:41:51.173" v="629" actId="478"/>
          <ac:spMkLst>
            <pc:docMk/>
            <pc:sldMk cId="3585116458" sldId="374"/>
            <ac:spMk id="23" creationId="{02F2FC9F-FCF8-4D42-95A2-7507C6FE9FC0}"/>
          </ac:spMkLst>
        </pc:spChg>
        <pc:spChg chg="del">
          <ac:chgData name="Agustín Ruiz Martín" userId="e54b14ac-9992-4b44-bb0f-8ee7a2060432" providerId="ADAL" clId="{178B53F8-296B-4D66-A867-07752F39339D}" dt="2021-03-10T09:41:51.173" v="629" actId="478"/>
          <ac:spMkLst>
            <pc:docMk/>
            <pc:sldMk cId="3585116458" sldId="374"/>
            <ac:spMk id="24" creationId="{741F50FB-1052-40C7-93C3-75201314C15B}"/>
          </ac:spMkLst>
        </pc:spChg>
        <pc:spChg chg="del">
          <ac:chgData name="Agustín Ruiz Martín" userId="e54b14ac-9992-4b44-bb0f-8ee7a2060432" providerId="ADAL" clId="{178B53F8-296B-4D66-A867-07752F39339D}" dt="2021-03-10T09:41:51.173" v="629" actId="478"/>
          <ac:spMkLst>
            <pc:docMk/>
            <pc:sldMk cId="3585116458" sldId="374"/>
            <ac:spMk id="25" creationId="{8573C895-CCEC-444D-A767-7469AB8D2A96}"/>
          </ac:spMkLst>
        </pc:spChg>
        <pc:spChg chg="del">
          <ac:chgData name="Agustín Ruiz Martín" userId="e54b14ac-9992-4b44-bb0f-8ee7a2060432" providerId="ADAL" clId="{178B53F8-296B-4D66-A867-07752F39339D}" dt="2021-03-10T09:41:51.173" v="629" actId="478"/>
          <ac:spMkLst>
            <pc:docMk/>
            <pc:sldMk cId="3585116458" sldId="374"/>
            <ac:spMk id="26" creationId="{50F4C4B3-1B23-4C94-9816-393395F2A0F1}"/>
          </ac:spMkLst>
        </pc:spChg>
        <pc:spChg chg="del">
          <ac:chgData name="Agustín Ruiz Martín" userId="e54b14ac-9992-4b44-bb0f-8ee7a2060432" providerId="ADAL" clId="{178B53F8-296B-4D66-A867-07752F39339D}" dt="2021-03-10T09:41:51.173" v="629" actId="478"/>
          <ac:spMkLst>
            <pc:docMk/>
            <pc:sldMk cId="3585116458" sldId="374"/>
            <ac:spMk id="27" creationId="{262AD40B-A1F2-4169-A2B3-B4022748529A}"/>
          </ac:spMkLst>
        </pc:spChg>
        <pc:spChg chg="del">
          <ac:chgData name="Agustín Ruiz Martín" userId="e54b14ac-9992-4b44-bb0f-8ee7a2060432" providerId="ADAL" clId="{178B53F8-296B-4D66-A867-07752F39339D}" dt="2021-03-10T09:41:51.173" v="629" actId="478"/>
          <ac:spMkLst>
            <pc:docMk/>
            <pc:sldMk cId="3585116458" sldId="374"/>
            <ac:spMk id="28" creationId="{1A5654BB-FCB2-45B8-B726-06E0E7307730}"/>
          </ac:spMkLst>
        </pc:spChg>
        <pc:spChg chg="del">
          <ac:chgData name="Agustín Ruiz Martín" userId="e54b14ac-9992-4b44-bb0f-8ee7a2060432" providerId="ADAL" clId="{178B53F8-296B-4D66-A867-07752F39339D}" dt="2021-03-10T09:41:51.173" v="629" actId="478"/>
          <ac:spMkLst>
            <pc:docMk/>
            <pc:sldMk cId="3585116458" sldId="374"/>
            <ac:spMk id="29" creationId="{5DFE1C4A-AF24-4AED-946F-DE66A5898272}"/>
          </ac:spMkLst>
        </pc:spChg>
        <pc:spChg chg="del">
          <ac:chgData name="Agustín Ruiz Martín" userId="e54b14ac-9992-4b44-bb0f-8ee7a2060432" providerId="ADAL" clId="{178B53F8-296B-4D66-A867-07752F39339D}" dt="2021-03-10T09:41:51.173" v="629" actId="478"/>
          <ac:spMkLst>
            <pc:docMk/>
            <pc:sldMk cId="3585116458" sldId="374"/>
            <ac:spMk id="30" creationId="{D1D4E70E-0BDB-4364-8A54-D18CB3F5FD29}"/>
          </ac:spMkLst>
        </pc:spChg>
        <pc:spChg chg="del">
          <ac:chgData name="Agustín Ruiz Martín" userId="e54b14ac-9992-4b44-bb0f-8ee7a2060432" providerId="ADAL" clId="{178B53F8-296B-4D66-A867-07752F39339D}" dt="2021-03-10T09:41:51.173" v="629" actId="478"/>
          <ac:spMkLst>
            <pc:docMk/>
            <pc:sldMk cId="3585116458" sldId="374"/>
            <ac:spMk id="31" creationId="{8D5B2BBC-6FA0-4E38-93EB-66AC34F62673}"/>
          </ac:spMkLst>
        </pc:spChg>
        <pc:spChg chg="del">
          <ac:chgData name="Agustín Ruiz Martín" userId="e54b14ac-9992-4b44-bb0f-8ee7a2060432" providerId="ADAL" clId="{178B53F8-296B-4D66-A867-07752F39339D}" dt="2021-03-10T09:41:51.173" v="629" actId="478"/>
          <ac:spMkLst>
            <pc:docMk/>
            <pc:sldMk cId="3585116458" sldId="374"/>
            <ac:spMk id="32" creationId="{0A98AC46-9CAE-4562-B22B-05F9AAC738F7}"/>
          </ac:spMkLst>
        </pc:spChg>
        <pc:spChg chg="del">
          <ac:chgData name="Agustín Ruiz Martín" userId="e54b14ac-9992-4b44-bb0f-8ee7a2060432" providerId="ADAL" clId="{178B53F8-296B-4D66-A867-07752F39339D}" dt="2021-03-10T09:41:51.173" v="629" actId="478"/>
          <ac:spMkLst>
            <pc:docMk/>
            <pc:sldMk cId="3585116458" sldId="374"/>
            <ac:spMk id="33" creationId="{A5EACF2F-2426-4858-81BB-03916F3F64B6}"/>
          </ac:spMkLst>
        </pc:spChg>
        <pc:spChg chg="del">
          <ac:chgData name="Agustín Ruiz Martín" userId="e54b14ac-9992-4b44-bb0f-8ee7a2060432" providerId="ADAL" clId="{178B53F8-296B-4D66-A867-07752F39339D}" dt="2021-03-10T09:41:51.173" v="629" actId="478"/>
          <ac:spMkLst>
            <pc:docMk/>
            <pc:sldMk cId="3585116458" sldId="374"/>
            <ac:spMk id="34" creationId="{9021581D-F6BD-4224-A52C-291331C8563E}"/>
          </ac:spMkLst>
        </pc:spChg>
        <pc:spChg chg="del">
          <ac:chgData name="Agustín Ruiz Martín" userId="e54b14ac-9992-4b44-bb0f-8ee7a2060432" providerId="ADAL" clId="{178B53F8-296B-4D66-A867-07752F39339D}" dt="2021-03-10T09:41:51.173" v="629" actId="478"/>
          <ac:spMkLst>
            <pc:docMk/>
            <pc:sldMk cId="3585116458" sldId="374"/>
            <ac:spMk id="35" creationId="{880C1418-FB0F-4854-B9D8-BD2EA732D677}"/>
          </ac:spMkLst>
        </pc:spChg>
        <pc:spChg chg="del">
          <ac:chgData name="Agustín Ruiz Martín" userId="e54b14ac-9992-4b44-bb0f-8ee7a2060432" providerId="ADAL" clId="{178B53F8-296B-4D66-A867-07752F39339D}" dt="2021-03-10T09:41:51.173" v="629" actId="478"/>
          <ac:spMkLst>
            <pc:docMk/>
            <pc:sldMk cId="3585116458" sldId="374"/>
            <ac:spMk id="36" creationId="{0F9CBE7B-5057-4F0A-9CFC-6CF0DB1AC964}"/>
          </ac:spMkLst>
        </pc:spChg>
        <pc:spChg chg="del">
          <ac:chgData name="Agustín Ruiz Martín" userId="e54b14ac-9992-4b44-bb0f-8ee7a2060432" providerId="ADAL" clId="{178B53F8-296B-4D66-A867-07752F39339D}" dt="2021-03-10T09:41:51.173" v="629" actId="478"/>
          <ac:spMkLst>
            <pc:docMk/>
            <pc:sldMk cId="3585116458" sldId="374"/>
            <ac:spMk id="37" creationId="{63D686E9-FE99-4C6A-81CD-1F8F71362115}"/>
          </ac:spMkLst>
        </pc:spChg>
        <pc:spChg chg="del">
          <ac:chgData name="Agustín Ruiz Martín" userId="e54b14ac-9992-4b44-bb0f-8ee7a2060432" providerId="ADAL" clId="{178B53F8-296B-4D66-A867-07752F39339D}" dt="2021-03-10T09:41:51.173" v="629" actId="478"/>
          <ac:spMkLst>
            <pc:docMk/>
            <pc:sldMk cId="3585116458" sldId="374"/>
            <ac:spMk id="38" creationId="{FFB80B59-57B0-4CE6-A51F-479BA4AA8420}"/>
          </ac:spMkLst>
        </pc:spChg>
        <pc:spChg chg="del">
          <ac:chgData name="Agustín Ruiz Martín" userId="e54b14ac-9992-4b44-bb0f-8ee7a2060432" providerId="ADAL" clId="{178B53F8-296B-4D66-A867-07752F39339D}" dt="2021-03-10T09:41:51.173" v="629" actId="478"/>
          <ac:spMkLst>
            <pc:docMk/>
            <pc:sldMk cId="3585116458" sldId="374"/>
            <ac:spMk id="39" creationId="{1BC64F8A-F0A2-431C-A1AA-8CDA0E23389C}"/>
          </ac:spMkLst>
        </pc:spChg>
        <pc:spChg chg="add mod">
          <ac:chgData name="Agustín Ruiz Martín" userId="e54b14ac-9992-4b44-bb0f-8ee7a2060432" providerId="ADAL" clId="{178B53F8-296B-4D66-A867-07752F39339D}" dt="2021-03-10T09:48:59.845" v="774" actId="20577"/>
          <ac:spMkLst>
            <pc:docMk/>
            <pc:sldMk cId="3585116458" sldId="374"/>
            <ac:spMk id="42" creationId="{D5E69776-6930-4B31-968E-CDA24694B167}"/>
          </ac:spMkLst>
        </pc:spChg>
        <pc:spChg chg="del">
          <ac:chgData name="Agustín Ruiz Martín" userId="e54b14ac-9992-4b44-bb0f-8ee7a2060432" providerId="ADAL" clId="{178B53F8-296B-4D66-A867-07752F39339D}" dt="2021-03-10T09:41:51.173" v="629" actId="478"/>
          <ac:spMkLst>
            <pc:docMk/>
            <pc:sldMk cId="3585116458" sldId="374"/>
            <ac:spMk id="43" creationId="{C3664E22-307E-479A-BC7A-AFF4777FB183}"/>
          </ac:spMkLst>
        </pc:spChg>
        <pc:spChg chg="del">
          <ac:chgData name="Agustín Ruiz Martín" userId="e54b14ac-9992-4b44-bb0f-8ee7a2060432" providerId="ADAL" clId="{178B53F8-296B-4D66-A867-07752F39339D}" dt="2021-03-10T09:41:51.173" v="629" actId="478"/>
          <ac:spMkLst>
            <pc:docMk/>
            <pc:sldMk cId="3585116458" sldId="374"/>
            <ac:spMk id="44" creationId="{471155F1-9A58-4E61-9344-960765F617AF}"/>
          </ac:spMkLst>
        </pc:spChg>
        <pc:spChg chg="del">
          <ac:chgData name="Agustín Ruiz Martín" userId="e54b14ac-9992-4b44-bb0f-8ee7a2060432" providerId="ADAL" clId="{178B53F8-296B-4D66-A867-07752F39339D}" dt="2021-03-10T09:41:51.173" v="629" actId="478"/>
          <ac:spMkLst>
            <pc:docMk/>
            <pc:sldMk cId="3585116458" sldId="374"/>
            <ac:spMk id="45" creationId="{83963DFD-DCEB-476C-9D2D-D3D7B5F366C0}"/>
          </ac:spMkLst>
        </pc:spChg>
        <pc:spChg chg="del">
          <ac:chgData name="Agustín Ruiz Martín" userId="e54b14ac-9992-4b44-bb0f-8ee7a2060432" providerId="ADAL" clId="{178B53F8-296B-4D66-A867-07752F39339D}" dt="2021-03-10T09:41:51.173" v="629" actId="478"/>
          <ac:spMkLst>
            <pc:docMk/>
            <pc:sldMk cId="3585116458" sldId="374"/>
            <ac:spMk id="46" creationId="{9B40DEDD-31FD-4090-9798-54C4EA98F193}"/>
          </ac:spMkLst>
        </pc:spChg>
        <pc:spChg chg="del">
          <ac:chgData name="Agustín Ruiz Martín" userId="e54b14ac-9992-4b44-bb0f-8ee7a2060432" providerId="ADAL" clId="{178B53F8-296B-4D66-A867-07752F39339D}" dt="2021-03-10T09:41:51.173" v="629" actId="478"/>
          <ac:spMkLst>
            <pc:docMk/>
            <pc:sldMk cId="3585116458" sldId="374"/>
            <ac:spMk id="47" creationId="{7A8400C8-BC83-4783-A640-C30EE9739198}"/>
          </ac:spMkLst>
        </pc:spChg>
        <pc:spChg chg="add del mod">
          <ac:chgData name="Agustín Ruiz Martín" userId="e54b14ac-9992-4b44-bb0f-8ee7a2060432" providerId="ADAL" clId="{178B53F8-296B-4D66-A867-07752F39339D}" dt="2021-04-17T07:36:50.251" v="6296" actId="478"/>
          <ac:spMkLst>
            <pc:docMk/>
            <pc:sldMk cId="3585116458" sldId="374"/>
            <ac:spMk id="48" creationId="{1182116E-D1C5-4450-8E49-C930A8BD58C5}"/>
          </ac:spMkLst>
        </pc:spChg>
        <pc:spChg chg="add mod">
          <ac:chgData name="Agustín Ruiz Martín" userId="e54b14ac-9992-4b44-bb0f-8ee7a2060432" providerId="ADAL" clId="{178B53F8-296B-4D66-A867-07752F39339D}" dt="2021-04-17T07:36:31.787" v="6294" actId="1076"/>
          <ac:spMkLst>
            <pc:docMk/>
            <pc:sldMk cId="3585116458" sldId="374"/>
            <ac:spMk id="49" creationId="{4F5AB64C-AD22-4942-8149-07E96312476B}"/>
          </ac:spMkLst>
        </pc:spChg>
        <pc:spChg chg="add del mod">
          <ac:chgData name="Agustín Ruiz Martín" userId="e54b14ac-9992-4b44-bb0f-8ee7a2060432" providerId="ADAL" clId="{178B53F8-296B-4D66-A867-07752F39339D}" dt="2021-04-06T08:00:57.951" v="5099" actId="478"/>
          <ac:spMkLst>
            <pc:docMk/>
            <pc:sldMk cId="3585116458" sldId="374"/>
            <ac:spMk id="50" creationId="{6DB8616B-8E08-4B98-A972-976CFB286603}"/>
          </ac:spMkLst>
        </pc:spChg>
        <pc:spChg chg="add del mod">
          <ac:chgData name="Agustín Ruiz Martín" userId="e54b14ac-9992-4b44-bb0f-8ee7a2060432" providerId="ADAL" clId="{178B53F8-296B-4D66-A867-07752F39339D}" dt="2021-04-06T08:00:57.951" v="5099" actId="478"/>
          <ac:spMkLst>
            <pc:docMk/>
            <pc:sldMk cId="3585116458" sldId="374"/>
            <ac:spMk id="51" creationId="{A5F98880-DDDA-403A-BB8D-E7DC8159B658}"/>
          </ac:spMkLst>
        </pc:spChg>
        <pc:spChg chg="del">
          <ac:chgData name="Agustín Ruiz Martín" userId="e54b14ac-9992-4b44-bb0f-8ee7a2060432" providerId="ADAL" clId="{178B53F8-296B-4D66-A867-07752F39339D}" dt="2021-03-10T09:41:51.173" v="629" actId="478"/>
          <ac:spMkLst>
            <pc:docMk/>
            <pc:sldMk cId="3585116458" sldId="374"/>
            <ac:spMk id="52" creationId="{3518A01C-0E26-4D2E-A0FD-31E28F743ED1}"/>
          </ac:spMkLst>
        </pc:spChg>
        <pc:spChg chg="add del mod">
          <ac:chgData name="Agustín Ruiz Martín" userId="e54b14ac-9992-4b44-bb0f-8ee7a2060432" providerId="ADAL" clId="{178B53F8-296B-4D66-A867-07752F39339D}" dt="2021-04-06T08:00:57.951" v="5099" actId="478"/>
          <ac:spMkLst>
            <pc:docMk/>
            <pc:sldMk cId="3585116458" sldId="374"/>
            <ac:spMk id="53" creationId="{A77943CA-817D-40EB-B29E-9300D3A60D8E}"/>
          </ac:spMkLst>
        </pc:spChg>
        <pc:spChg chg="del">
          <ac:chgData name="Agustín Ruiz Martín" userId="e54b14ac-9992-4b44-bb0f-8ee7a2060432" providerId="ADAL" clId="{178B53F8-296B-4D66-A867-07752F39339D}" dt="2021-03-10T09:41:51.173" v="629" actId="478"/>
          <ac:spMkLst>
            <pc:docMk/>
            <pc:sldMk cId="3585116458" sldId="374"/>
            <ac:spMk id="54" creationId="{0D6F0259-4AA3-4AC9-BFCB-066E79D39A6C}"/>
          </ac:spMkLst>
        </pc:spChg>
        <pc:spChg chg="del">
          <ac:chgData name="Agustín Ruiz Martín" userId="e54b14ac-9992-4b44-bb0f-8ee7a2060432" providerId="ADAL" clId="{178B53F8-296B-4D66-A867-07752F39339D}" dt="2021-03-10T09:41:51.173" v="629" actId="478"/>
          <ac:spMkLst>
            <pc:docMk/>
            <pc:sldMk cId="3585116458" sldId="374"/>
            <ac:spMk id="55" creationId="{82B40603-878F-44B6-A79A-5860F3B6DF24}"/>
          </ac:spMkLst>
        </pc:spChg>
        <pc:spChg chg="del">
          <ac:chgData name="Agustín Ruiz Martín" userId="e54b14ac-9992-4b44-bb0f-8ee7a2060432" providerId="ADAL" clId="{178B53F8-296B-4D66-A867-07752F39339D}" dt="2021-03-10T09:41:51.173" v="629" actId="478"/>
          <ac:spMkLst>
            <pc:docMk/>
            <pc:sldMk cId="3585116458" sldId="374"/>
            <ac:spMk id="56" creationId="{583CF4E6-F243-4F8D-97DF-D30324996B22}"/>
          </ac:spMkLst>
        </pc:spChg>
        <pc:spChg chg="add del mod">
          <ac:chgData name="Agustín Ruiz Martín" userId="e54b14ac-9992-4b44-bb0f-8ee7a2060432" providerId="ADAL" clId="{178B53F8-296B-4D66-A867-07752F39339D}" dt="2021-04-06T08:00:57.951" v="5099" actId="478"/>
          <ac:spMkLst>
            <pc:docMk/>
            <pc:sldMk cId="3585116458" sldId="374"/>
            <ac:spMk id="57" creationId="{C076F277-5EF3-49BA-B033-783759D64BE7}"/>
          </ac:spMkLst>
        </pc:spChg>
        <pc:spChg chg="add del mod">
          <ac:chgData name="Agustín Ruiz Martín" userId="e54b14ac-9992-4b44-bb0f-8ee7a2060432" providerId="ADAL" clId="{178B53F8-296B-4D66-A867-07752F39339D}" dt="2021-04-06T08:00:57.951" v="5099" actId="478"/>
          <ac:spMkLst>
            <pc:docMk/>
            <pc:sldMk cId="3585116458" sldId="374"/>
            <ac:spMk id="58" creationId="{343934ED-EE7E-4727-B5C2-ACBBE0D50526}"/>
          </ac:spMkLst>
        </pc:spChg>
        <pc:spChg chg="add del mod">
          <ac:chgData name="Agustín Ruiz Martín" userId="e54b14ac-9992-4b44-bb0f-8ee7a2060432" providerId="ADAL" clId="{178B53F8-296B-4D66-A867-07752F39339D}" dt="2021-04-06T08:00:57.951" v="5099" actId="478"/>
          <ac:spMkLst>
            <pc:docMk/>
            <pc:sldMk cId="3585116458" sldId="374"/>
            <ac:spMk id="59" creationId="{1A1457DA-A52D-42FE-BD22-914F92BD1BE7}"/>
          </ac:spMkLst>
        </pc:spChg>
        <pc:spChg chg="add del mod">
          <ac:chgData name="Agustín Ruiz Martín" userId="e54b14ac-9992-4b44-bb0f-8ee7a2060432" providerId="ADAL" clId="{178B53F8-296B-4D66-A867-07752F39339D}" dt="2021-04-06T08:00:57.951" v="5099" actId="478"/>
          <ac:spMkLst>
            <pc:docMk/>
            <pc:sldMk cId="3585116458" sldId="374"/>
            <ac:spMk id="65" creationId="{401B9093-D480-4324-B36B-AA6B2F37EA0A}"/>
          </ac:spMkLst>
        </pc:spChg>
        <pc:spChg chg="add del mod">
          <ac:chgData name="Agustín Ruiz Martín" userId="e54b14ac-9992-4b44-bb0f-8ee7a2060432" providerId="ADAL" clId="{178B53F8-296B-4D66-A867-07752F39339D}" dt="2021-04-06T08:00:57.951" v="5099" actId="478"/>
          <ac:spMkLst>
            <pc:docMk/>
            <pc:sldMk cId="3585116458" sldId="374"/>
            <ac:spMk id="71" creationId="{7F812460-738F-40D0-9A78-B75EE84273F3}"/>
          </ac:spMkLst>
        </pc:spChg>
        <pc:cxnChg chg="add del mod">
          <ac:chgData name="Agustín Ruiz Martín" userId="e54b14ac-9992-4b44-bb0f-8ee7a2060432" providerId="ADAL" clId="{178B53F8-296B-4D66-A867-07752F39339D}" dt="2021-04-06T08:00:57.951" v="5099" actId="478"/>
          <ac:cxnSpMkLst>
            <pc:docMk/>
            <pc:sldMk cId="3585116458" sldId="374"/>
            <ac:cxnSpMk id="60" creationId="{E3239843-E0B1-4DF2-926A-84DF73A669BE}"/>
          </ac:cxnSpMkLst>
        </pc:cxnChg>
        <pc:cxnChg chg="add del mod">
          <ac:chgData name="Agustín Ruiz Martín" userId="e54b14ac-9992-4b44-bb0f-8ee7a2060432" providerId="ADAL" clId="{178B53F8-296B-4D66-A867-07752F39339D}" dt="2021-04-06T08:00:57.951" v="5099" actId="478"/>
          <ac:cxnSpMkLst>
            <pc:docMk/>
            <pc:sldMk cId="3585116458" sldId="374"/>
            <ac:cxnSpMk id="61" creationId="{4C47D23C-13CF-4080-A570-AEC52DC0AF34}"/>
          </ac:cxnSpMkLst>
        </pc:cxnChg>
        <pc:cxnChg chg="add del mod">
          <ac:chgData name="Agustín Ruiz Martín" userId="e54b14ac-9992-4b44-bb0f-8ee7a2060432" providerId="ADAL" clId="{178B53F8-296B-4D66-A867-07752F39339D}" dt="2021-04-06T08:00:57.951" v="5099" actId="478"/>
          <ac:cxnSpMkLst>
            <pc:docMk/>
            <pc:sldMk cId="3585116458" sldId="374"/>
            <ac:cxnSpMk id="62" creationId="{3EF03C7D-33C8-4E74-BB7C-589CAC101203}"/>
          </ac:cxnSpMkLst>
        </pc:cxnChg>
        <pc:cxnChg chg="add del mod">
          <ac:chgData name="Agustín Ruiz Martín" userId="e54b14ac-9992-4b44-bb0f-8ee7a2060432" providerId="ADAL" clId="{178B53F8-296B-4D66-A867-07752F39339D}" dt="2021-04-06T08:00:57.951" v="5099" actId="478"/>
          <ac:cxnSpMkLst>
            <pc:docMk/>
            <pc:sldMk cId="3585116458" sldId="374"/>
            <ac:cxnSpMk id="63" creationId="{C1EDE36F-BF49-46E0-8D08-DE73863449F3}"/>
          </ac:cxnSpMkLst>
        </pc:cxnChg>
        <pc:cxnChg chg="add del mod">
          <ac:chgData name="Agustín Ruiz Martín" userId="e54b14ac-9992-4b44-bb0f-8ee7a2060432" providerId="ADAL" clId="{178B53F8-296B-4D66-A867-07752F39339D}" dt="2021-04-06T08:00:57.951" v="5099" actId="478"/>
          <ac:cxnSpMkLst>
            <pc:docMk/>
            <pc:sldMk cId="3585116458" sldId="374"/>
            <ac:cxnSpMk id="64" creationId="{B5048B1E-F0CE-4FCE-885F-5AE20B15166F}"/>
          </ac:cxnSpMkLst>
        </pc:cxnChg>
        <pc:cxnChg chg="add del mod">
          <ac:chgData name="Agustín Ruiz Martín" userId="e54b14ac-9992-4b44-bb0f-8ee7a2060432" providerId="ADAL" clId="{178B53F8-296B-4D66-A867-07752F39339D}" dt="2021-04-06T08:00:57.951" v="5099" actId="478"/>
          <ac:cxnSpMkLst>
            <pc:docMk/>
            <pc:sldMk cId="3585116458" sldId="374"/>
            <ac:cxnSpMk id="66" creationId="{38A55293-D343-4141-86BE-88F72A7F6497}"/>
          </ac:cxnSpMkLst>
        </pc:cxnChg>
        <pc:cxnChg chg="add del mod">
          <ac:chgData name="Agustín Ruiz Martín" userId="e54b14ac-9992-4b44-bb0f-8ee7a2060432" providerId="ADAL" clId="{178B53F8-296B-4D66-A867-07752F39339D}" dt="2021-04-06T08:00:57.951" v="5099" actId="478"/>
          <ac:cxnSpMkLst>
            <pc:docMk/>
            <pc:sldMk cId="3585116458" sldId="374"/>
            <ac:cxnSpMk id="67" creationId="{D49A1FEB-6822-4521-BF64-8E7B3605D95F}"/>
          </ac:cxnSpMkLst>
        </pc:cxnChg>
        <pc:cxnChg chg="add del mod">
          <ac:chgData name="Agustín Ruiz Martín" userId="e54b14ac-9992-4b44-bb0f-8ee7a2060432" providerId="ADAL" clId="{178B53F8-296B-4D66-A867-07752F39339D}" dt="2021-04-06T08:00:57.951" v="5099" actId="478"/>
          <ac:cxnSpMkLst>
            <pc:docMk/>
            <pc:sldMk cId="3585116458" sldId="374"/>
            <ac:cxnSpMk id="68" creationId="{5290A329-6E06-4EB2-9C57-03DE293B9D90}"/>
          </ac:cxnSpMkLst>
        </pc:cxnChg>
        <pc:cxnChg chg="add del mod">
          <ac:chgData name="Agustín Ruiz Martín" userId="e54b14ac-9992-4b44-bb0f-8ee7a2060432" providerId="ADAL" clId="{178B53F8-296B-4D66-A867-07752F39339D}" dt="2021-04-06T08:00:57.951" v="5099" actId="478"/>
          <ac:cxnSpMkLst>
            <pc:docMk/>
            <pc:sldMk cId="3585116458" sldId="374"/>
            <ac:cxnSpMk id="69" creationId="{3487ECF8-E01C-476B-BA80-66D059904F82}"/>
          </ac:cxnSpMkLst>
        </pc:cxnChg>
        <pc:cxnChg chg="add del mod">
          <ac:chgData name="Agustín Ruiz Martín" userId="e54b14ac-9992-4b44-bb0f-8ee7a2060432" providerId="ADAL" clId="{178B53F8-296B-4D66-A867-07752F39339D}" dt="2021-04-06T08:00:57.951" v="5099" actId="478"/>
          <ac:cxnSpMkLst>
            <pc:docMk/>
            <pc:sldMk cId="3585116458" sldId="374"/>
            <ac:cxnSpMk id="70" creationId="{10F58196-1713-4782-88FD-D8228DB0E1B4}"/>
          </ac:cxnSpMkLst>
        </pc:cxnChg>
        <pc:cxnChg chg="add del mod">
          <ac:chgData name="Agustín Ruiz Martín" userId="e54b14ac-9992-4b44-bb0f-8ee7a2060432" providerId="ADAL" clId="{178B53F8-296B-4D66-A867-07752F39339D}" dt="2021-04-06T08:00:57.951" v="5099" actId="478"/>
          <ac:cxnSpMkLst>
            <pc:docMk/>
            <pc:sldMk cId="3585116458" sldId="374"/>
            <ac:cxnSpMk id="72" creationId="{05A2AC05-1CE4-4AB0-852C-AB161DCEE293}"/>
          </ac:cxnSpMkLst>
        </pc:cxnChg>
      </pc:sldChg>
      <pc:sldChg chg="new del">
        <pc:chgData name="Agustín Ruiz Martín" userId="e54b14ac-9992-4b44-bb0f-8ee7a2060432" providerId="ADAL" clId="{178B53F8-296B-4D66-A867-07752F39339D}" dt="2021-04-06T14:40:54.883" v="5896" actId="680"/>
        <pc:sldMkLst>
          <pc:docMk/>
          <pc:sldMk cId="1689423387" sldId="375"/>
        </pc:sldMkLst>
      </pc:sldChg>
    </pc:docChg>
  </pc:docChgLst>
  <pc:docChgLst>
    <pc:chgData name="Agustín Ruiz Martín" userId="e54b14ac-9992-4b44-bb0f-8ee7a2060432" providerId="ADAL" clId="{32825569-875B-4E5F-A7F3-D2AC168617C2}"/>
    <pc:docChg chg="custSel modSld">
      <pc:chgData name="Agustín Ruiz Martín" userId="e54b14ac-9992-4b44-bb0f-8ee7a2060432" providerId="ADAL" clId="{32825569-875B-4E5F-A7F3-D2AC168617C2}" dt="2021-04-08T12:12:32.592" v="813" actId="20577"/>
      <pc:docMkLst>
        <pc:docMk/>
      </pc:docMkLst>
      <pc:sldChg chg="modSp mod">
        <pc:chgData name="Agustín Ruiz Martín" userId="e54b14ac-9992-4b44-bb0f-8ee7a2060432" providerId="ADAL" clId="{32825569-875B-4E5F-A7F3-D2AC168617C2}" dt="2021-03-16T09:36:40.018" v="1" actId="33524"/>
        <pc:sldMkLst>
          <pc:docMk/>
          <pc:sldMk cId="2047009461" sldId="260"/>
        </pc:sldMkLst>
        <pc:spChg chg="mod">
          <ac:chgData name="Agustín Ruiz Martín" userId="e54b14ac-9992-4b44-bb0f-8ee7a2060432" providerId="ADAL" clId="{32825569-875B-4E5F-A7F3-D2AC168617C2}" dt="2021-03-16T09:36:40.018" v="1" actId="33524"/>
          <ac:spMkLst>
            <pc:docMk/>
            <pc:sldMk cId="2047009461" sldId="260"/>
            <ac:spMk id="3" creationId="{00000000-0000-0000-0000-000000000000}"/>
          </ac:spMkLst>
        </pc:spChg>
      </pc:sldChg>
      <pc:sldChg chg="modNotesTx">
        <pc:chgData name="Agustín Ruiz Martín" userId="e54b14ac-9992-4b44-bb0f-8ee7a2060432" providerId="ADAL" clId="{32825569-875B-4E5F-A7F3-D2AC168617C2}" dt="2021-03-16T09:40:04.465" v="5" actId="33524"/>
        <pc:sldMkLst>
          <pc:docMk/>
          <pc:sldMk cId="3703092845" sldId="307"/>
        </pc:sldMkLst>
      </pc:sldChg>
      <pc:sldChg chg="modNotesTx">
        <pc:chgData name="Agustín Ruiz Martín" userId="e54b14ac-9992-4b44-bb0f-8ee7a2060432" providerId="ADAL" clId="{32825569-875B-4E5F-A7F3-D2AC168617C2}" dt="2021-03-16T09:36:18.597" v="0" actId="33524"/>
        <pc:sldMkLst>
          <pc:docMk/>
          <pc:sldMk cId="2601817078" sldId="309"/>
        </pc:sldMkLst>
      </pc:sldChg>
      <pc:sldChg chg="modSp mod">
        <pc:chgData name="Agustín Ruiz Martín" userId="e54b14ac-9992-4b44-bb0f-8ee7a2060432" providerId="ADAL" clId="{32825569-875B-4E5F-A7F3-D2AC168617C2}" dt="2021-03-16T09:39:12.576" v="3" actId="33524"/>
        <pc:sldMkLst>
          <pc:docMk/>
          <pc:sldMk cId="889173738" sldId="311"/>
        </pc:sldMkLst>
        <pc:spChg chg="mod">
          <ac:chgData name="Agustín Ruiz Martín" userId="e54b14ac-9992-4b44-bb0f-8ee7a2060432" providerId="ADAL" clId="{32825569-875B-4E5F-A7F3-D2AC168617C2}" dt="2021-03-16T09:39:12.576" v="3" actId="33524"/>
          <ac:spMkLst>
            <pc:docMk/>
            <pc:sldMk cId="889173738" sldId="311"/>
            <ac:spMk id="23" creationId="{851E78C8-07F2-402C-97CC-17B8212C08F3}"/>
          </ac:spMkLst>
        </pc:spChg>
      </pc:sldChg>
      <pc:sldChg chg="modNotesTx">
        <pc:chgData name="Agustín Ruiz Martín" userId="e54b14ac-9992-4b44-bb0f-8ee7a2060432" providerId="ADAL" clId="{32825569-875B-4E5F-A7F3-D2AC168617C2}" dt="2021-04-08T12:03:07.251" v="139" actId="20577"/>
        <pc:sldMkLst>
          <pc:docMk/>
          <pc:sldMk cId="2374995349" sldId="314"/>
        </pc:sldMkLst>
      </pc:sldChg>
      <pc:sldChg chg="modNotesTx">
        <pc:chgData name="Agustín Ruiz Martín" userId="e54b14ac-9992-4b44-bb0f-8ee7a2060432" providerId="ADAL" clId="{32825569-875B-4E5F-A7F3-D2AC168617C2}" dt="2021-04-08T12:07:19.149" v="579" actId="20577"/>
        <pc:sldMkLst>
          <pc:docMk/>
          <pc:sldMk cId="3751367733" sldId="317"/>
        </pc:sldMkLst>
      </pc:sldChg>
      <pc:sldChg chg="modNotesTx">
        <pc:chgData name="Agustín Ruiz Martín" userId="e54b14ac-9992-4b44-bb0f-8ee7a2060432" providerId="ADAL" clId="{32825569-875B-4E5F-A7F3-D2AC168617C2}" dt="2021-04-07T14:31:27.069" v="10" actId="20577"/>
        <pc:sldMkLst>
          <pc:docMk/>
          <pc:sldMk cId="1254257742" sldId="324"/>
        </pc:sldMkLst>
      </pc:sldChg>
      <pc:sldChg chg="modSp mod">
        <pc:chgData name="Agustín Ruiz Martín" userId="e54b14ac-9992-4b44-bb0f-8ee7a2060432" providerId="ADAL" clId="{32825569-875B-4E5F-A7F3-D2AC168617C2}" dt="2021-03-16T09:39:40.544" v="4" actId="33524"/>
        <pc:sldMkLst>
          <pc:docMk/>
          <pc:sldMk cId="1922726335" sldId="334"/>
        </pc:sldMkLst>
        <pc:spChg chg="mod">
          <ac:chgData name="Agustín Ruiz Martín" userId="e54b14ac-9992-4b44-bb0f-8ee7a2060432" providerId="ADAL" clId="{32825569-875B-4E5F-A7F3-D2AC168617C2}" dt="2021-03-16T09:39:40.544" v="4" actId="33524"/>
          <ac:spMkLst>
            <pc:docMk/>
            <pc:sldMk cId="1922726335" sldId="334"/>
            <ac:spMk id="6" creationId="{B6790BD3-D2AA-4B29-ADC0-B396FE49BFA0}"/>
          </ac:spMkLst>
        </pc:spChg>
      </pc:sldChg>
      <pc:sldChg chg="modSp mod">
        <pc:chgData name="Agustín Ruiz Martín" userId="e54b14ac-9992-4b44-bb0f-8ee7a2060432" providerId="ADAL" clId="{32825569-875B-4E5F-A7F3-D2AC168617C2}" dt="2021-03-24T15:47:28.813" v="9" actId="14861"/>
        <pc:sldMkLst>
          <pc:docMk/>
          <pc:sldMk cId="567555233" sldId="337"/>
        </pc:sldMkLst>
        <pc:spChg chg="mod">
          <ac:chgData name="Agustín Ruiz Martín" userId="e54b14ac-9992-4b44-bb0f-8ee7a2060432" providerId="ADAL" clId="{32825569-875B-4E5F-A7F3-D2AC168617C2}" dt="2021-03-24T15:47:28.813" v="9" actId="14861"/>
          <ac:spMkLst>
            <pc:docMk/>
            <pc:sldMk cId="567555233" sldId="337"/>
            <ac:spMk id="19" creationId="{A4FC12A9-F492-4429-A8BC-3314B33A69EB}"/>
          </ac:spMkLst>
        </pc:spChg>
        <pc:spChg chg="mod">
          <ac:chgData name="Agustín Ruiz Martín" userId="e54b14ac-9992-4b44-bb0f-8ee7a2060432" providerId="ADAL" clId="{32825569-875B-4E5F-A7F3-D2AC168617C2}" dt="2021-03-24T15:47:28.813" v="9" actId="14861"/>
          <ac:spMkLst>
            <pc:docMk/>
            <pc:sldMk cId="567555233" sldId="337"/>
            <ac:spMk id="20" creationId="{7D420288-B59C-4A86-BCF1-68A20F968339}"/>
          </ac:spMkLst>
        </pc:spChg>
        <pc:spChg chg="mod">
          <ac:chgData name="Agustín Ruiz Martín" userId="e54b14ac-9992-4b44-bb0f-8ee7a2060432" providerId="ADAL" clId="{32825569-875B-4E5F-A7F3-D2AC168617C2}" dt="2021-03-24T15:47:28.813" v="9" actId="14861"/>
          <ac:spMkLst>
            <pc:docMk/>
            <pc:sldMk cId="567555233" sldId="337"/>
            <ac:spMk id="21" creationId="{CDAF452D-C0AE-487F-945A-05F694FB0310}"/>
          </ac:spMkLst>
        </pc:spChg>
        <pc:spChg chg="mod">
          <ac:chgData name="Agustín Ruiz Martín" userId="e54b14ac-9992-4b44-bb0f-8ee7a2060432" providerId="ADAL" clId="{32825569-875B-4E5F-A7F3-D2AC168617C2}" dt="2021-03-24T15:47:28.813" v="9" actId="14861"/>
          <ac:spMkLst>
            <pc:docMk/>
            <pc:sldMk cId="567555233" sldId="337"/>
            <ac:spMk id="23" creationId="{02F2FC9F-FCF8-4D42-95A2-7507C6FE9FC0}"/>
          </ac:spMkLst>
        </pc:spChg>
        <pc:spChg chg="mod">
          <ac:chgData name="Agustín Ruiz Martín" userId="e54b14ac-9992-4b44-bb0f-8ee7a2060432" providerId="ADAL" clId="{32825569-875B-4E5F-A7F3-D2AC168617C2}" dt="2021-03-24T15:47:28.813" v="9" actId="14861"/>
          <ac:spMkLst>
            <pc:docMk/>
            <pc:sldMk cId="567555233" sldId="337"/>
            <ac:spMk id="24" creationId="{741F50FB-1052-40C7-93C3-75201314C15B}"/>
          </ac:spMkLst>
        </pc:spChg>
        <pc:spChg chg="mod">
          <ac:chgData name="Agustín Ruiz Martín" userId="e54b14ac-9992-4b44-bb0f-8ee7a2060432" providerId="ADAL" clId="{32825569-875B-4E5F-A7F3-D2AC168617C2}" dt="2021-03-24T15:47:28.813" v="9" actId="14861"/>
          <ac:spMkLst>
            <pc:docMk/>
            <pc:sldMk cId="567555233" sldId="337"/>
            <ac:spMk id="25" creationId="{8573C895-CCEC-444D-A767-7469AB8D2A96}"/>
          </ac:spMkLst>
        </pc:spChg>
        <pc:spChg chg="mod">
          <ac:chgData name="Agustín Ruiz Martín" userId="e54b14ac-9992-4b44-bb0f-8ee7a2060432" providerId="ADAL" clId="{32825569-875B-4E5F-A7F3-D2AC168617C2}" dt="2021-03-24T15:47:28.813" v="9" actId="14861"/>
          <ac:spMkLst>
            <pc:docMk/>
            <pc:sldMk cId="567555233" sldId="337"/>
            <ac:spMk id="26" creationId="{50F4C4B3-1B23-4C94-9816-393395F2A0F1}"/>
          </ac:spMkLst>
        </pc:spChg>
        <pc:spChg chg="mod">
          <ac:chgData name="Agustín Ruiz Martín" userId="e54b14ac-9992-4b44-bb0f-8ee7a2060432" providerId="ADAL" clId="{32825569-875B-4E5F-A7F3-D2AC168617C2}" dt="2021-03-24T15:47:28.813" v="9" actId="14861"/>
          <ac:spMkLst>
            <pc:docMk/>
            <pc:sldMk cId="567555233" sldId="337"/>
            <ac:spMk id="52" creationId="{3518A01C-0E26-4D2E-A0FD-31E28F743ED1}"/>
          </ac:spMkLst>
        </pc:spChg>
      </pc:sldChg>
      <pc:sldChg chg="modSp mod modNotesTx">
        <pc:chgData name="Agustín Ruiz Martín" userId="e54b14ac-9992-4b44-bb0f-8ee7a2060432" providerId="ADAL" clId="{32825569-875B-4E5F-A7F3-D2AC168617C2}" dt="2021-04-08T12:05:11.075" v="346" actId="20577"/>
        <pc:sldMkLst>
          <pc:docMk/>
          <pc:sldMk cId="2525685978" sldId="344"/>
        </pc:sldMkLst>
        <pc:spChg chg="mod">
          <ac:chgData name="Agustín Ruiz Martín" userId="e54b14ac-9992-4b44-bb0f-8ee7a2060432" providerId="ADAL" clId="{32825569-875B-4E5F-A7F3-D2AC168617C2}" dt="2021-03-16T16:14:33.938" v="8" actId="33524"/>
          <ac:spMkLst>
            <pc:docMk/>
            <pc:sldMk cId="2525685978" sldId="344"/>
            <ac:spMk id="6" creationId="{05F06502-3710-4103-86E7-6957CB1AB3D2}"/>
          </ac:spMkLst>
        </pc:spChg>
      </pc:sldChg>
      <pc:sldChg chg="modSp mod">
        <pc:chgData name="Agustín Ruiz Martín" userId="e54b14ac-9992-4b44-bb0f-8ee7a2060432" providerId="ADAL" clId="{32825569-875B-4E5F-A7F3-D2AC168617C2}" dt="2021-03-16T16:12:43.504" v="7" actId="33524"/>
        <pc:sldMkLst>
          <pc:docMk/>
          <pc:sldMk cId="3020125106" sldId="345"/>
        </pc:sldMkLst>
        <pc:spChg chg="mod">
          <ac:chgData name="Agustín Ruiz Martín" userId="e54b14ac-9992-4b44-bb0f-8ee7a2060432" providerId="ADAL" clId="{32825569-875B-4E5F-A7F3-D2AC168617C2}" dt="2021-03-16T16:12:43.504" v="7" actId="33524"/>
          <ac:spMkLst>
            <pc:docMk/>
            <pc:sldMk cId="3020125106" sldId="345"/>
            <ac:spMk id="5" creationId="{730BC939-8C83-4C99-BABA-B0985E0DA622}"/>
          </ac:spMkLst>
        </pc:spChg>
      </pc:sldChg>
      <pc:sldChg chg="modNotesTx">
        <pc:chgData name="Agustín Ruiz Martín" userId="e54b14ac-9992-4b44-bb0f-8ee7a2060432" providerId="ADAL" clId="{32825569-875B-4E5F-A7F3-D2AC168617C2}" dt="2021-04-08T12:12:32.592" v="813" actId="20577"/>
        <pc:sldMkLst>
          <pc:docMk/>
          <pc:sldMk cId="1938672721" sldId="359"/>
        </pc:sldMkLst>
      </pc:sldChg>
      <pc:sldChg chg="modNotesTx">
        <pc:chgData name="Agustín Ruiz Martín" userId="e54b14ac-9992-4b44-bb0f-8ee7a2060432" providerId="ADAL" clId="{32825569-875B-4E5F-A7F3-D2AC168617C2}" dt="2021-04-08T11:53:12.723" v="93" actId="20577"/>
        <pc:sldMkLst>
          <pc:docMk/>
          <pc:sldMk cId="63916115" sldId="361"/>
        </pc:sldMkLst>
      </pc:sldChg>
      <pc:sldChg chg="modSp">
        <pc:chgData name="Agustín Ruiz Martín" userId="e54b14ac-9992-4b44-bb0f-8ee7a2060432" providerId="ADAL" clId="{32825569-875B-4E5F-A7F3-D2AC168617C2}" dt="2021-03-16T16:11:59.131" v="6" actId="33524"/>
        <pc:sldMkLst>
          <pc:docMk/>
          <pc:sldMk cId="1214616335" sldId="365"/>
        </pc:sldMkLst>
        <pc:spChg chg="mod">
          <ac:chgData name="Agustín Ruiz Martín" userId="e54b14ac-9992-4b44-bb0f-8ee7a2060432" providerId="ADAL" clId="{32825569-875B-4E5F-A7F3-D2AC168617C2}" dt="2021-03-16T16:11:59.131" v="6" actId="33524"/>
          <ac:spMkLst>
            <pc:docMk/>
            <pc:sldMk cId="1214616335" sldId="365"/>
            <ac:spMk id="246" creationId="{7957BE7D-A53D-49EC-A0C7-25916A9B6999}"/>
          </ac:spMkLst>
        </pc:spChg>
      </pc:sldChg>
      <pc:sldChg chg="modNotesTx">
        <pc:chgData name="Agustín Ruiz Martín" userId="e54b14ac-9992-4b44-bb0f-8ee7a2060432" providerId="ADAL" clId="{32825569-875B-4E5F-A7F3-D2AC168617C2}" dt="2021-03-16T09:38:16.453" v="2" actId="20577"/>
        <pc:sldMkLst>
          <pc:docMk/>
          <pc:sldMk cId="3585116458" sldId="374"/>
        </pc:sldMkLst>
      </pc:sldChg>
    </pc:docChg>
  </pc:docChgLst>
  <pc:docChgLst>
    <pc:chgData name="Agustín Ruiz Martín" userId="42fb2f6dfcc8d877" providerId="LiveId" clId="{62EC5E9D-0983-46F8-AE6E-03CB36999811}"/>
    <pc:docChg chg="undo redo custSel addSld modSld">
      <pc:chgData name="Agustín Ruiz Martín" userId="42fb2f6dfcc8d877" providerId="LiveId" clId="{62EC5E9D-0983-46F8-AE6E-03CB36999811}" dt="2020-04-03T14:38:48.945" v="2412" actId="20577"/>
      <pc:docMkLst>
        <pc:docMk/>
      </pc:docMkLst>
      <pc:sldChg chg="modSp">
        <pc:chgData name="Agustín Ruiz Martín" userId="42fb2f6dfcc8d877" providerId="LiveId" clId="{62EC5E9D-0983-46F8-AE6E-03CB36999811}" dt="2020-03-28T09:03:27.571" v="402" actId="1036"/>
        <pc:sldMkLst>
          <pc:docMk/>
          <pc:sldMk cId="1396326493" sldId="256"/>
        </pc:sldMkLst>
        <pc:graphicFrameChg chg="mod modGraphic">
          <ac:chgData name="Agustín Ruiz Martín" userId="42fb2f6dfcc8d877" providerId="LiveId" clId="{62EC5E9D-0983-46F8-AE6E-03CB36999811}" dt="2020-03-28T09:03:27.571" v="402" actId="1036"/>
          <ac:graphicFrameMkLst>
            <pc:docMk/>
            <pc:sldMk cId="1396326493" sldId="256"/>
            <ac:graphicFrameMk id="2" creationId="{9F3DB45C-9A8E-4EE6-B25E-439BA2EA3AA5}"/>
          </ac:graphicFrameMkLst>
        </pc:graphicFrameChg>
      </pc:sldChg>
      <pc:sldChg chg="modSp">
        <pc:chgData name="Agustín Ruiz Martín" userId="42fb2f6dfcc8d877" providerId="LiveId" clId="{62EC5E9D-0983-46F8-AE6E-03CB36999811}" dt="2020-04-03T07:59:54.914" v="1982" actId="14861"/>
        <pc:sldMkLst>
          <pc:docMk/>
          <pc:sldMk cId="935926702" sldId="259"/>
        </pc:sldMkLst>
        <pc:spChg chg="mod">
          <ac:chgData name="Agustín Ruiz Martín" userId="42fb2f6dfcc8d877" providerId="LiveId" clId="{62EC5E9D-0983-46F8-AE6E-03CB36999811}" dt="2020-04-03T07:59:54.914" v="1982" actId="14861"/>
          <ac:spMkLst>
            <pc:docMk/>
            <pc:sldMk cId="935926702" sldId="259"/>
            <ac:spMk id="58" creationId="{00000000-0000-0000-0000-000000000000}"/>
          </ac:spMkLst>
        </pc:spChg>
      </pc:sldChg>
      <pc:sldChg chg="modSp">
        <pc:chgData name="Agustín Ruiz Martín" userId="42fb2f6dfcc8d877" providerId="LiveId" clId="{62EC5E9D-0983-46F8-AE6E-03CB36999811}" dt="2020-04-03T13:51:30.522" v="2258" actId="14100"/>
        <pc:sldMkLst>
          <pc:docMk/>
          <pc:sldMk cId="2419045625" sldId="291"/>
        </pc:sldMkLst>
        <pc:spChg chg="mod">
          <ac:chgData name="Agustín Ruiz Martín" userId="42fb2f6dfcc8d877" providerId="LiveId" clId="{62EC5E9D-0983-46F8-AE6E-03CB36999811}" dt="2020-04-03T13:02:01.625" v="2257" actId="20577"/>
          <ac:spMkLst>
            <pc:docMk/>
            <pc:sldMk cId="2419045625" sldId="291"/>
            <ac:spMk id="98" creationId="{36C545B3-2E08-4861-B1B2-DC33DC3A8D9E}"/>
          </ac:spMkLst>
        </pc:spChg>
        <pc:spChg chg="mod">
          <ac:chgData name="Agustín Ruiz Martín" userId="42fb2f6dfcc8d877" providerId="LiveId" clId="{62EC5E9D-0983-46F8-AE6E-03CB36999811}" dt="2020-04-03T13:51:30.522" v="2258" actId="14100"/>
          <ac:spMkLst>
            <pc:docMk/>
            <pc:sldMk cId="2419045625" sldId="291"/>
            <ac:spMk id="103" creationId="{1AC7D3E3-BC64-4A42-8D67-038EEAFBA792}"/>
          </ac:spMkLst>
        </pc:spChg>
      </pc:sldChg>
      <pc:sldChg chg="modSp">
        <pc:chgData name="Agustín Ruiz Martín" userId="42fb2f6dfcc8d877" providerId="LiveId" clId="{62EC5E9D-0983-46F8-AE6E-03CB36999811}" dt="2020-03-28T09:43:12.307" v="672" actId="20577"/>
        <pc:sldMkLst>
          <pc:docMk/>
          <pc:sldMk cId="1310074489" sldId="295"/>
        </pc:sldMkLst>
        <pc:spChg chg="mod">
          <ac:chgData name="Agustín Ruiz Martín" userId="42fb2f6dfcc8d877" providerId="LiveId" clId="{62EC5E9D-0983-46F8-AE6E-03CB36999811}" dt="2020-03-28T09:43:12.307" v="672" actId="20577"/>
          <ac:spMkLst>
            <pc:docMk/>
            <pc:sldMk cId="1310074489" sldId="295"/>
            <ac:spMk id="39" creationId="{6854FB29-D2CC-4F7E-8357-3DEECE889659}"/>
          </ac:spMkLst>
        </pc:spChg>
      </pc:sldChg>
      <pc:sldChg chg="modSp">
        <pc:chgData name="Agustín Ruiz Martín" userId="42fb2f6dfcc8d877" providerId="LiveId" clId="{62EC5E9D-0983-46F8-AE6E-03CB36999811}" dt="2020-03-28T09:46:42.944" v="696" actId="20577"/>
        <pc:sldMkLst>
          <pc:docMk/>
          <pc:sldMk cId="3713143530" sldId="297"/>
        </pc:sldMkLst>
        <pc:spChg chg="mod">
          <ac:chgData name="Agustín Ruiz Martín" userId="42fb2f6dfcc8d877" providerId="LiveId" clId="{62EC5E9D-0983-46F8-AE6E-03CB36999811}" dt="2020-03-28T09:46:42.944" v="696" actId="20577"/>
          <ac:spMkLst>
            <pc:docMk/>
            <pc:sldMk cId="3713143530" sldId="297"/>
            <ac:spMk id="39" creationId="{6854FB29-D2CC-4F7E-8357-3DEECE889659}"/>
          </ac:spMkLst>
        </pc:spChg>
      </pc:sldChg>
      <pc:sldChg chg="modSp">
        <pc:chgData name="Agustín Ruiz Martín" userId="42fb2f6dfcc8d877" providerId="LiveId" clId="{62EC5E9D-0983-46F8-AE6E-03CB36999811}" dt="2020-03-28T09:47:56.455" v="710" actId="20577"/>
        <pc:sldMkLst>
          <pc:docMk/>
          <pc:sldMk cId="4063818805" sldId="298"/>
        </pc:sldMkLst>
        <pc:spChg chg="mod">
          <ac:chgData name="Agustín Ruiz Martín" userId="42fb2f6dfcc8d877" providerId="LiveId" clId="{62EC5E9D-0983-46F8-AE6E-03CB36999811}" dt="2020-03-28T09:47:56.455" v="710" actId="20577"/>
          <ac:spMkLst>
            <pc:docMk/>
            <pc:sldMk cId="4063818805" sldId="298"/>
            <ac:spMk id="39" creationId="{6854FB29-D2CC-4F7E-8357-3DEECE889659}"/>
          </ac:spMkLst>
        </pc:spChg>
      </pc:sldChg>
      <pc:sldChg chg="modSp">
        <pc:chgData name="Agustín Ruiz Martín" userId="42fb2f6dfcc8d877" providerId="LiveId" clId="{62EC5E9D-0983-46F8-AE6E-03CB36999811}" dt="2020-03-28T09:54:26.884" v="726" actId="208"/>
        <pc:sldMkLst>
          <pc:docMk/>
          <pc:sldMk cId="2421258001" sldId="302"/>
        </pc:sldMkLst>
        <pc:spChg chg="mod">
          <ac:chgData name="Agustín Ruiz Martín" userId="42fb2f6dfcc8d877" providerId="LiveId" clId="{62EC5E9D-0983-46F8-AE6E-03CB36999811}" dt="2020-03-28T09:54:26.884" v="726" actId="208"/>
          <ac:spMkLst>
            <pc:docMk/>
            <pc:sldMk cId="2421258001" sldId="302"/>
            <ac:spMk id="34" creationId="{18A0E941-D66E-4268-93E0-EB39A5768603}"/>
          </ac:spMkLst>
        </pc:spChg>
        <pc:spChg chg="mod">
          <ac:chgData name="Agustín Ruiz Martín" userId="42fb2f6dfcc8d877" providerId="LiveId" clId="{62EC5E9D-0983-46F8-AE6E-03CB36999811}" dt="2020-03-28T09:54:23.635" v="725" actId="208"/>
          <ac:spMkLst>
            <pc:docMk/>
            <pc:sldMk cId="2421258001" sldId="302"/>
            <ac:spMk id="35" creationId="{69F111B8-4185-4A1B-B76D-CE1FCBFDC512}"/>
          </ac:spMkLst>
        </pc:spChg>
        <pc:spChg chg="mod">
          <ac:chgData name="Agustín Ruiz Martín" userId="42fb2f6dfcc8d877" providerId="LiveId" clId="{62EC5E9D-0983-46F8-AE6E-03CB36999811}" dt="2020-03-28T09:54:20.463" v="724" actId="208"/>
          <ac:spMkLst>
            <pc:docMk/>
            <pc:sldMk cId="2421258001" sldId="302"/>
            <ac:spMk id="36" creationId="{15DB2D46-FA5C-4F64-8E34-12AB221821B7}"/>
          </ac:spMkLst>
        </pc:spChg>
        <pc:spChg chg="mod">
          <ac:chgData name="Agustín Ruiz Martín" userId="42fb2f6dfcc8d877" providerId="LiveId" clId="{62EC5E9D-0983-46F8-AE6E-03CB36999811}" dt="2020-03-28T09:54:14.525" v="722" actId="208"/>
          <ac:spMkLst>
            <pc:docMk/>
            <pc:sldMk cId="2421258001" sldId="302"/>
            <ac:spMk id="37" creationId="{3124415F-A8B6-4E69-AD8F-451C6C72C664}"/>
          </ac:spMkLst>
        </pc:spChg>
        <pc:spChg chg="mod">
          <ac:chgData name="Agustín Ruiz Martín" userId="42fb2f6dfcc8d877" providerId="LiveId" clId="{62EC5E9D-0983-46F8-AE6E-03CB36999811}" dt="2020-03-28T09:54:17.463" v="723" actId="208"/>
          <ac:spMkLst>
            <pc:docMk/>
            <pc:sldMk cId="2421258001" sldId="302"/>
            <ac:spMk id="38" creationId="{6CEA80A3-9A0C-41F3-8274-938CB1C9C69A}"/>
          </ac:spMkLst>
        </pc:spChg>
      </pc:sldChg>
      <pc:sldChg chg="modSp">
        <pc:chgData name="Agustín Ruiz Martín" userId="42fb2f6dfcc8d877" providerId="LiveId" clId="{62EC5E9D-0983-46F8-AE6E-03CB36999811}" dt="2020-03-31T11:27:42.279" v="1561" actId="20577"/>
        <pc:sldMkLst>
          <pc:docMk/>
          <pc:sldMk cId="2406812535" sldId="304"/>
        </pc:sldMkLst>
        <pc:spChg chg="mod">
          <ac:chgData name="Agustín Ruiz Martín" userId="42fb2f6dfcc8d877" providerId="LiveId" clId="{62EC5E9D-0983-46F8-AE6E-03CB36999811}" dt="2020-03-31T11:27:42.279" v="1561" actId="20577"/>
          <ac:spMkLst>
            <pc:docMk/>
            <pc:sldMk cId="2406812535" sldId="304"/>
            <ac:spMk id="73" creationId="{25606893-1988-4252-8FA4-DF37A92D9CD8}"/>
          </ac:spMkLst>
        </pc:spChg>
      </pc:sldChg>
      <pc:sldChg chg="modSp">
        <pc:chgData name="Agustín Ruiz Martín" userId="42fb2f6dfcc8d877" providerId="LiveId" clId="{62EC5E9D-0983-46F8-AE6E-03CB36999811}" dt="2020-03-31T11:28:09.841" v="1563" actId="20577"/>
        <pc:sldMkLst>
          <pc:docMk/>
          <pc:sldMk cId="1271955109" sldId="305"/>
        </pc:sldMkLst>
        <pc:spChg chg="mod">
          <ac:chgData name="Agustín Ruiz Martín" userId="42fb2f6dfcc8d877" providerId="LiveId" clId="{62EC5E9D-0983-46F8-AE6E-03CB36999811}" dt="2020-03-31T11:28:09.841" v="1563" actId="20577"/>
          <ac:spMkLst>
            <pc:docMk/>
            <pc:sldMk cId="1271955109" sldId="305"/>
            <ac:spMk id="6" creationId="{B6790BD3-D2AA-4B29-ADC0-B396FE49BFA0}"/>
          </ac:spMkLst>
        </pc:spChg>
      </pc:sldChg>
      <pc:sldChg chg="addSp modSp modAnim">
        <pc:chgData name="Agustín Ruiz Martín" userId="42fb2f6dfcc8d877" providerId="LiveId" clId="{62EC5E9D-0983-46F8-AE6E-03CB36999811}" dt="2020-03-31T11:28:15.606" v="1564" actId="20577"/>
        <pc:sldMkLst>
          <pc:docMk/>
          <pc:sldMk cId="4244659328" sldId="306"/>
        </pc:sldMkLst>
        <pc:spChg chg="add mod">
          <ac:chgData name="Agustín Ruiz Martín" userId="42fb2f6dfcc8d877" providerId="LiveId" clId="{62EC5E9D-0983-46F8-AE6E-03CB36999811}" dt="2020-03-31T11:23:41.365" v="1399" actId="1035"/>
          <ac:spMkLst>
            <pc:docMk/>
            <pc:sldMk cId="4244659328" sldId="306"/>
            <ac:spMk id="2" creationId="{9B148456-3B8F-4BFB-AA82-53AA75D2B5D7}"/>
          </ac:spMkLst>
        </pc:spChg>
        <pc:spChg chg="mod">
          <ac:chgData name="Agustín Ruiz Martín" userId="42fb2f6dfcc8d877" providerId="LiveId" clId="{62EC5E9D-0983-46F8-AE6E-03CB36999811}" dt="2020-03-31T11:28:15.606" v="1564" actId="20577"/>
          <ac:spMkLst>
            <pc:docMk/>
            <pc:sldMk cId="4244659328" sldId="306"/>
            <ac:spMk id="6" creationId="{B6790BD3-D2AA-4B29-ADC0-B396FE49BFA0}"/>
          </ac:spMkLst>
        </pc:spChg>
      </pc:sldChg>
      <pc:sldChg chg="modSp">
        <pc:chgData name="Agustín Ruiz Martín" userId="42fb2f6dfcc8d877" providerId="LiveId" clId="{62EC5E9D-0983-46F8-AE6E-03CB36999811}" dt="2020-03-28T09:51:12.207" v="720" actId="207"/>
        <pc:sldMkLst>
          <pc:docMk/>
          <pc:sldMk cId="3703092845" sldId="307"/>
        </pc:sldMkLst>
        <pc:spChg chg="mod">
          <ac:chgData name="Agustín Ruiz Martín" userId="42fb2f6dfcc8d877" providerId="LiveId" clId="{62EC5E9D-0983-46F8-AE6E-03CB36999811}" dt="2020-03-28T09:51:12.207" v="720" actId="207"/>
          <ac:spMkLst>
            <pc:docMk/>
            <pc:sldMk cId="3703092845" sldId="307"/>
            <ac:spMk id="6" creationId="{B6790BD3-D2AA-4B29-ADC0-B396FE49BFA0}"/>
          </ac:spMkLst>
        </pc:spChg>
      </pc:sldChg>
      <pc:sldChg chg="modSp">
        <pc:chgData name="Agustín Ruiz Martín" userId="42fb2f6dfcc8d877" providerId="LiveId" clId="{62EC5E9D-0983-46F8-AE6E-03CB36999811}" dt="2020-03-28T08:38:23.647" v="255" actId="20577"/>
        <pc:sldMkLst>
          <pc:docMk/>
          <pc:sldMk cId="2065506526" sldId="308"/>
        </pc:sldMkLst>
        <pc:spChg chg="mod">
          <ac:chgData name="Agustín Ruiz Martín" userId="42fb2f6dfcc8d877" providerId="LiveId" clId="{62EC5E9D-0983-46F8-AE6E-03CB36999811}" dt="2020-03-28T08:38:23.647" v="255" actId="20577"/>
          <ac:spMkLst>
            <pc:docMk/>
            <pc:sldMk cId="2065506526" sldId="308"/>
            <ac:spMk id="6" creationId="{B6790BD3-D2AA-4B29-ADC0-B396FE49BFA0}"/>
          </ac:spMkLst>
        </pc:spChg>
      </pc:sldChg>
      <pc:sldChg chg="addSp modSp">
        <pc:chgData name="Agustín Ruiz Martín" userId="42fb2f6dfcc8d877" providerId="LiveId" clId="{62EC5E9D-0983-46F8-AE6E-03CB36999811}" dt="2020-03-31T11:18:14.876" v="1226" actId="113"/>
        <pc:sldMkLst>
          <pc:docMk/>
          <pc:sldMk cId="889173738" sldId="311"/>
        </pc:sldMkLst>
        <pc:spChg chg="add mod">
          <ac:chgData name="Agustín Ruiz Martín" userId="42fb2f6dfcc8d877" providerId="LiveId" clId="{62EC5E9D-0983-46F8-AE6E-03CB36999811}" dt="2020-03-31T11:18:14.876" v="1226" actId="113"/>
          <ac:spMkLst>
            <pc:docMk/>
            <pc:sldMk cId="889173738" sldId="311"/>
            <ac:spMk id="2" creationId="{0A5BCA3B-7A63-4FB7-9169-E8B9D9ABD138}"/>
          </ac:spMkLst>
        </pc:spChg>
        <pc:spChg chg="mod">
          <ac:chgData name="Agustín Ruiz Martín" userId="42fb2f6dfcc8d877" providerId="LiveId" clId="{62EC5E9D-0983-46F8-AE6E-03CB36999811}" dt="2020-03-31T11:17:16.268" v="1175" actId="1035"/>
          <ac:spMkLst>
            <pc:docMk/>
            <pc:sldMk cId="889173738" sldId="311"/>
            <ac:spMk id="23" creationId="{851E78C8-07F2-402C-97CC-17B8212C08F3}"/>
          </ac:spMkLst>
        </pc:spChg>
        <pc:spChg chg="mod">
          <ac:chgData name="Agustín Ruiz Martín" userId="42fb2f6dfcc8d877" providerId="LiveId" clId="{62EC5E9D-0983-46F8-AE6E-03CB36999811}" dt="2020-03-28T08:58:53.845" v="342" actId="207"/>
          <ac:spMkLst>
            <pc:docMk/>
            <pc:sldMk cId="889173738" sldId="311"/>
            <ac:spMk id="25" creationId="{4FA3C5FF-1C9E-43DB-9611-827CC3415595}"/>
          </ac:spMkLst>
        </pc:spChg>
      </pc:sldChg>
      <pc:sldChg chg="modSp modAnim">
        <pc:chgData name="Agustín Ruiz Martín" userId="42fb2f6dfcc8d877" providerId="LiveId" clId="{62EC5E9D-0983-46F8-AE6E-03CB36999811}" dt="2020-03-28T09:52:07.892" v="721" actId="1036"/>
        <pc:sldMkLst>
          <pc:docMk/>
          <pc:sldMk cId="3044155198" sldId="315"/>
        </pc:sldMkLst>
        <pc:spChg chg="mod">
          <ac:chgData name="Agustín Ruiz Martín" userId="42fb2f6dfcc8d877" providerId="LiveId" clId="{62EC5E9D-0983-46F8-AE6E-03CB36999811}" dt="2020-03-28T09:17:30.573" v="629" actId="1037"/>
          <ac:spMkLst>
            <pc:docMk/>
            <pc:sldMk cId="3044155198" sldId="315"/>
            <ac:spMk id="10" creationId="{2795C746-E53D-44B9-A897-CA93166C0555}"/>
          </ac:spMkLst>
        </pc:spChg>
        <pc:spChg chg="mod">
          <ac:chgData name="Agustín Ruiz Martín" userId="42fb2f6dfcc8d877" providerId="LiveId" clId="{62EC5E9D-0983-46F8-AE6E-03CB36999811}" dt="2020-03-28T09:17:30.573" v="629" actId="1037"/>
          <ac:spMkLst>
            <pc:docMk/>
            <pc:sldMk cId="3044155198" sldId="315"/>
            <ac:spMk id="11" creationId="{5AC8273B-BBD5-4A86-9A25-006403C277E1}"/>
          </ac:spMkLst>
        </pc:spChg>
        <pc:spChg chg="mod">
          <ac:chgData name="Agustín Ruiz Martín" userId="42fb2f6dfcc8d877" providerId="LiveId" clId="{62EC5E9D-0983-46F8-AE6E-03CB36999811}" dt="2020-03-28T09:17:30.573" v="629" actId="1037"/>
          <ac:spMkLst>
            <pc:docMk/>
            <pc:sldMk cId="3044155198" sldId="315"/>
            <ac:spMk id="12" creationId="{F8206BE9-7D98-4C87-B165-AA6BAA0518A0}"/>
          </ac:spMkLst>
        </pc:spChg>
        <pc:spChg chg="mod">
          <ac:chgData name="Agustín Ruiz Martín" userId="42fb2f6dfcc8d877" providerId="LiveId" clId="{62EC5E9D-0983-46F8-AE6E-03CB36999811}" dt="2020-03-28T09:17:30.573" v="629" actId="1037"/>
          <ac:spMkLst>
            <pc:docMk/>
            <pc:sldMk cId="3044155198" sldId="315"/>
            <ac:spMk id="13" creationId="{30A91E1B-9F55-416E-9266-EF9197657243}"/>
          </ac:spMkLst>
        </pc:spChg>
        <pc:spChg chg="mod">
          <ac:chgData name="Agustín Ruiz Martín" userId="42fb2f6dfcc8d877" providerId="LiveId" clId="{62EC5E9D-0983-46F8-AE6E-03CB36999811}" dt="2020-03-28T09:17:30.573" v="629" actId="1037"/>
          <ac:spMkLst>
            <pc:docMk/>
            <pc:sldMk cId="3044155198" sldId="315"/>
            <ac:spMk id="14" creationId="{F09C7441-CBF4-4BBB-8745-490A23547B7E}"/>
          </ac:spMkLst>
        </pc:spChg>
        <pc:spChg chg="mod">
          <ac:chgData name="Agustín Ruiz Martín" userId="42fb2f6dfcc8d877" providerId="LiveId" clId="{62EC5E9D-0983-46F8-AE6E-03CB36999811}" dt="2020-03-28T09:17:30.573" v="629" actId="1037"/>
          <ac:spMkLst>
            <pc:docMk/>
            <pc:sldMk cId="3044155198" sldId="315"/>
            <ac:spMk id="15" creationId="{A148017E-DD7D-4064-A24C-6E76D994694B}"/>
          </ac:spMkLst>
        </pc:spChg>
        <pc:spChg chg="mod">
          <ac:chgData name="Agustín Ruiz Martín" userId="42fb2f6dfcc8d877" providerId="LiveId" clId="{62EC5E9D-0983-46F8-AE6E-03CB36999811}" dt="2020-03-28T09:17:30.573" v="629" actId="1037"/>
          <ac:spMkLst>
            <pc:docMk/>
            <pc:sldMk cId="3044155198" sldId="315"/>
            <ac:spMk id="16" creationId="{26CB932D-F5A8-4820-B3A5-835BC51837E2}"/>
          </ac:spMkLst>
        </pc:spChg>
        <pc:spChg chg="mod">
          <ac:chgData name="Agustín Ruiz Martín" userId="42fb2f6dfcc8d877" providerId="LiveId" clId="{62EC5E9D-0983-46F8-AE6E-03CB36999811}" dt="2020-03-28T09:17:30.573" v="629" actId="1037"/>
          <ac:spMkLst>
            <pc:docMk/>
            <pc:sldMk cId="3044155198" sldId="315"/>
            <ac:spMk id="18" creationId="{B26BA03B-6266-4D85-B4DB-9A8D02A39A27}"/>
          </ac:spMkLst>
        </pc:spChg>
        <pc:spChg chg="mod">
          <ac:chgData name="Agustín Ruiz Martín" userId="42fb2f6dfcc8d877" providerId="LiveId" clId="{62EC5E9D-0983-46F8-AE6E-03CB36999811}" dt="2020-03-28T09:17:30.573" v="629" actId="1037"/>
          <ac:spMkLst>
            <pc:docMk/>
            <pc:sldMk cId="3044155198" sldId="315"/>
            <ac:spMk id="19" creationId="{AF5ED59C-8A60-41F0-984A-B498516F14D4}"/>
          </ac:spMkLst>
        </pc:spChg>
        <pc:spChg chg="mod">
          <ac:chgData name="Agustín Ruiz Martín" userId="42fb2f6dfcc8d877" providerId="LiveId" clId="{62EC5E9D-0983-46F8-AE6E-03CB36999811}" dt="2020-03-28T09:17:30.573" v="629" actId="1037"/>
          <ac:spMkLst>
            <pc:docMk/>
            <pc:sldMk cId="3044155198" sldId="315"/>
            <ac:spMk id="20" creationId="{5DF36C94-2273-4362-8F01-C9030786D7C9}"/>
          </ac:spMkLst>
        </pc:spChg>
        <pc:spChg chg="mod">
          <ac:chgData name="Agustín Ruiz Martín" userId="42fb2f6dfcc8d877" providerId="LiveId" clId="{62EC5E9D-0983-46F8-AE6E-03CB36999811}" dt="2020-03-28T09:17:30.573" v="629" actId="1037"/>
          <ac:spMkLst>
            <pc:docMk/>
            <pc:sldMk cId="3044155198" sldId="315"/>
            <ac:spMk id="21" creationId="{6A2BD492-2CFA-4C45-9635-9BAFBD4E645C}"/>
          </ac:spMkLst>
        </pc:spChg>
        <pc:spChg chg="mod">
          <ac:chgData name="Agustín Ruiz Martín" userId="42fb2f6dfcc8d877" providerId="LiveId" clId="{62EC5E9D-0983-46F8-AE6E-03CB36999811}" dt="2020-03-28T09:10:18.322" v="456" actId="1076"/>
          <ac:spMkLst>
            <pc:docMk/>
            <pc:sldMk cId="3044155198" sldId="315"/>
            <ac:spMk id="22" creationId="{4D2CED4E-D02B-47E9-9937-550C7237D6DD}"/>
          </ac:spMkLst>
        </pc:spChg>
        <pc:spChg chg="mod">
          <ac:chgData name="Agustín Ruiz Martín" userId="42fb2f6dfcc8d877" providerId="LiveId" clId="{62EC5E9D-0983-46F8-AE6E-03CB36999811}" dt="2020-03-28T09:17:30.573" v="629" actId="1037"/>
          <ac:spMkLst>
            <pc:docMk/>
            <pc:sldMk cId="3044155198" sldId="315"/>
            <ac:spMk id="23" creationId="{BF2CBDC8-A584-4785-B72B-748E92AC7E5B}"/>
          </ac:spMkLst>
        </pc:spChg>
        <pc:spChg chg="mod">
          <ac:chgData name="Agustín Ruiz Martín" userId="42fb2f6dfcc8d877" providerId="LiveId" clId="{62EC5E9D-0983-46F8-AE6E-03CB36999811}" dt="2020-03-28T09:17:30.573" v="629" actId="1037"/>
          <ac:spMkLst>
            <pc:docMk/>
            <pc:sldMk cId="3044155198" sldId="315"/>
            <ac:spMk id="24" creationId="{CB4A4E20-BD05-4BD4-980D-4ECD21929E12}"/>
          </ac:spMkLst>
        </pc:spChg>
        <pc:spChg chg="mod">
          <ac:chgData name="Agustín Ruiz Martín" userId="42fb2f6dfcc8d877" providerId="LiveId" clId="{62EC5E9D-0983-46F8-AE6E-03CB36999811}" dt="2020-03-28T09:52:07.892" v="721" actId="1036"/>
          <ac:spMkLst>
            <pc:docMk/>
            <pc:sldMk cId="3044155198" sldId="315"/>
            <ac:spMk id="25" creationId="{A24CA606-A91D-40BC-AA4A-DE8AFEFFC29A}"/>
          </ac:spMkLst>
        </pc:spChg>
      </pc:sldChg>
      <pc:sldChg chg="modSp">
        <pc:chgData name="Agustín Ruiz Martín" userId="42fb2f6dfcc8d877" providerId="LiveId" clId="{62EC5E9D-0983-46F8-AE6E-03CB36999811}" dt="2020-03-28T08:59:06.595" v="343" actId="207"/>
        <pc:sldMkLst>
          <pc:docMk/>
          <pc:sldMk cId="3751367733" sldId="317"/>
        </pc:sldMkLst>
        <pc:spChg chg="mod">
          <ac:chgData name="Agustín Ruiz Martín" userId="42fb2f6dfcc8d877" providerId="LiveId" clId="{62EC5E9D-0983-46F8-AE6E-03CB36999811}" dt="2020-03-28T08:59:06.595" v="343" actId="207"/>
          <ac:spMkLst>
            <pc:docMk/>
            <pc:sldMk cId="3751367733" sldId="317"/>
            <ac:spMk id="24" creationId="{A875160E-B82F-4D5F-9BD9-041CDEFACC92}"/>
          </ac:spMkLst>
        </pc:spChg>
      </pc:sldChg>
      <pc:sldChg chg="modSp">
        <pc:chgData name="Agustín Ruiz Martín" userId="42fb2f6dfcc8d877" providerId="LiveId" clId="{62EC5E9D-0983-46F8-AE6E-03CB36999811}" dt="2020-03-28T09:07:06.453" v="403" actId="114"/>
        <pc:sldMkLst>
          <pc:docMk/>
          <pc:sldMk cId="1001934672" sldId="320"/>
        </pc:sldMkLst>
        <pc:spChg chg="mod">
          <ac:chgData name="Agustín Ruiz Martín" userId="42fb2f6dfcc8d877" providerId="LiveId" clId="{62EC5E9D-0983-46F8-AE6E-03CB36999811}" dt="2020-03-28T09:07:06.453" v="403" actId="114"/>
          <ac:spMkLst>
            <pc:docMk/>
            <pc:sldMk cId="1001934672" sldId="320"/>
            <ac:spMk id="60" creationId="{0A48A930-A62B-4945-B1AF-12FE297116D9}"/>
          </ac:spMkLst>
        </pc:spChg>
      </pc:sldChg>
      <pc:sldChg chg="modSp">
        <pc:chgData name="Agustín Ruiz Martín" userId="42fb2f6dfcc8d877" providerId="LiveId" clId="{62EC5E9D-0983-46F8-AE6E-03CB36999811}" dt="2020-04-03T10:06:35.772" v="2151" actId="20577"/>
        <pc:sldMkLst>
          <pc:docMk/>
          <pc:sldMk cId="1254257742" sldId="324"/>
        </pc:sldMkLst>
        <pc:spChg chg="mod">
          <ac:chgData name="Agustín Ruiz Martín" userId="42fb2f6dfcc8d877" providerId="LiveId" clId="{62EC5E9D-0983-46F8-AE6E-03CB36999811}" dt="2020-04-03T10:06:35.772" v="2151" actId="20577"/>
          <ac:spMkLst>
            <pc:docMk/>
            <pc:sldMk cId="1254257742" sldId="324"/>
            <ac:spMk id="4" creationId="{00000000-0000-0000-0000-000000000000}"/>
          </ac:spMkLst>
        </pc:spChg>
      </pc:sldChg>
      <pc:sldChg chg="modSp">
        <pc:chgData name="Agustín Ruiz Martín" userId="42fb2f6dfcc8d877" providerId="LiveId" clId="{62EC5E9D-0983-46F8-AE6E-03CB36999811}" dt="2020-03-31T10:38:52.993" v="727" actId="20577"/>
        <pc:sldMkLst>
          <pc:docMk/>
          <pc:sldMk cId="597019653" sldId="325"/>
        </pc:sldMkLst>
        <pc:spChg chg="mod">
          <ac:chgData name="Agustín Ruiz Martín" userId="42fb2f6dfcc8d877" providerId="LiveId" clId="{62EC5E9D-0983-46F8-AE6E-03CB36999811}" dt="2020-03-31T10:38:52.993" v="727" actId="20577"/>
          <ac:spMkLst>
            <pc:docMk/>
            <pc:sldMk cId="597019653" sldId="325"/>
            <ac:spMk id="24" creationId="{A875160E-B82F-4D5F-9BD9-041CDEFACC92}"/>
          </ac:spMkLst>
        </pc:spChg>
      </pc:sldChg>
      <pc:sldChg chg="modSp">
        <pc:chgData name="Agustín Ruiz Martín" userId="42fb2f6dfcc8d877" providerId="LiveId" clId="{62EC5E9D-0983-46F8-AE6E-03CB36999811}" dt="2020-04-03T11:18:22.906" v="2226" actId="122"/>
        <pc:sldMkLst>
          <pc:docMk/>
          <pc:sldMk cId="2141513697" sldId="326"/>
        </pc:sldMkLst>
        <pc:spChg chg="mod">
          <ac:chgData name="Agustín Ruiz Martín" userId="42fb2f6dfcc8d877" providerId="LiveId" clId="{62EC5E9D-0983-46F8-AE6E-03CB36999811}" dt="2020-04-03T11:18:22.906" v="2226" actId="122"/>
          <ac:spMkLst>
            <pc:docMk/>
            <pc:sldMk cId="2141513697" sldId="326"/>
            <ac:spMk id="11" creationId="{5BD774C6-50E8-4F6F-914E-DB912005FF39}"/>
          </ac:spMkLst>
        </pc:spChg>
        <pc:spChg chg="mod">
          <ac:chgData name="Agustín Ruiz Martín" userId="42fb2f6dfcc8d877" providerId="LiveId" clId="{62EC5E9D-0983-46F8-AE6E-03CB36999811}" dt="2020-04-03T11:07:53.546" v="2158" actId="20577"/>
          <ac:spMkLst>
            <pc:docMk/>
            <pc:sldMk cId="2141513697" sldId="326"/>
            <ac:spMk id="12" creationId="{85B49327-402B-4B87-BB65-326BAFA2BC72}"/>
          </ac:spMkLst>
        </pc:spChg>
      </pc:sldChg>
      <pc:sldChg chg="modSp">
        <pc:chgData name="Agustín Ruiz Martín" userId="42fb2f6dfcc8d877" providerId="LiveId" clId="{62EC5E9D-0983-46F8-AE6E-03CB36999811}" dt="2020-04-03T07:56:28.042" v="1973" actId="20577"/>
        <pc:sldMkLst>
          <pc:docMk/>
          <pc:sldMk cId="766069161" sldId="327"/>
        </pc:sldMkLst>
        <pc:spChg chg="mod">
          <ac:chgData name="Agustín Ruiz Martín" userId="42fb2f6dfcc8d877" providerId="LiveId" clId="{62EC5E9D-0983-46F8-AE6E-03CB36999811}" dt="2020-04-03T07:56:28.042" v="1973" actId="20577"/>
          <ac:spMkLst>
            <pc:docMk/>
            <pc:sldMk cId="766069161" sldId="327"/>
            <ac:spMk id="5" creationId="{00000000-0000-0000-0000-000000000000}"/>
          </ac:spMkLst>
        </pc:spChg>
        <pc:spChg chg="mod">
          <ac:chgData name="Agustín Ruiz Martín" userId="42fb2f6dfcc8d877" providerId="LiveId" clId="{62EC5E9D-0983-46F8-AE6E-03CB36999811}" dt="2020-03-28T09:03:02.243" v="388" actId="1036"/>
          <ac:spMkLst>
            <pc:docMk/>
            <pc:sldMk cId="766069161" sldId="327"/>
            <ac:spMk id="64" creationId="{00000000-0000-0000-0000-000000000000}"/>
          </ac:spMkLst>
        </pc:spChg>
        <pc:grpChg chg="mod">
          <ac:chgData name="Agustín Ruiz Martín" userId="42fb2f6dfcc8d877" providerId="LiveId" clId="{62EC5E9D-0983-46F8-AE6E-03CB36999811}" dt="2020-03-28T08:39:38.050" v="311" actId="1038"/>
          <ac:grpSpMkLst>
            <pc:docMk/>
            <pc:sldMk cId="766069161" sldId="327"/>
            <ac:grpSpMk id="10" creationId="{00000000-0000-0000-0000-000000000000}"/>
          </ac:grpSpMkLst>
        </pc:grpChg>
        <pc:grpChg chg="mod">
          <ac:chgData name="Agustín Ruiz Martín" userId="42fb2f6dfcc8d877" providerId="LiveId" clId="{62EC5E9D-0983-46F8-AE6E-03CB36999811}" dt="2020-03-28T08:39:33.566" v="303" actId="1038"/>
          <ac:grpSpMkLst>
            <pc:docMk/>
            <pc:sldMk cId="766069161" sldId="327"/>
            <ac:grpSpMk id="15" creationId="{00000000-0000-0000-0000-000000000000}"/>
          </ac:grpSpMkLst>
        </pc:grpChg>
        <pc:graphicFrameChg chg="mod">
          <ac:chgData name="Agustín Ruiz Martín" userId="42fb2f6dfcc8d877" providerId="LiveId" clId="{62EC5E9D-0983-46F8-AE6E-03CB36999811}" dt="2020-03-28T08:39:20.879" v="268" actId="1037"/>
          <ac:graphicFrameMkLst>
            <pc:docMk/>
            <pc:sldMk cId="766069161" sldId="327"/>
            <ac:graphicFrameMk id="63" creationId="{00000000-0000-0000-0000-000000000000}"/>
          </ac:graphicFrameMkLst>
        </pc:graphicFrameChg>
      </pc:sldChg>
      <pc:sldChg chg="modSp modAnim">
        <pc:chgData name="Agustín Ruiz Martín" userId="42fb2f6dfcc8d877" providerId="LiveId" clId="{62EC5E9D-0983-46F8-AE6E-03CB36999811}" dt="2020-04-03T11:16:08.785" v="2216" actId="20577"/>
        <pc:sldMkLst>
          <pc:docMk/>
          <pc:sldMk cId="1986013022" sldId="328"/>
        </pc:sldMkLst>
        <pc:spChg chg="mod">
          <ac:chgData name="Agustín Ruiz Martín" userId="42fb2f6dfcc8d877" providerId="LiveId" clId="{62EC5E9D-0983-46F8-AE6E-03CB36999811}" dt="2020-04-03T11:16:08.785" v="2216" actId="20577"/>
          <ac:spMkLst>
            <pc:docMk/>
            <pc:sldMk cId="1986013022" sldId="328"/>
            <ac:spMk id="5" creationId="{00000000-0000-0000-0000-000000000000}"/>
          </ac:spMkLst>
        </pc:spChg>
        <pc:spChg chg="mod">
          <ac:chgData name="Agustín Ruiz Martín" userId="42fb2f6dfcc8d877" providerId="LiveId" clId="{62EC5E9D-0983-46F8-AE6E-03CB36999811}" dt="2020-04-03T11:14:51.412" v="2209" actId="20577"/>
          <ac:spMkLst>
            <pc:docMk/>
            <pc:sldMk cId="1986013022" sldId="328"/>
            <ac:spMk id="14" creationId="{00000000-0000-0000-0000-000000000000}"/>
          </ac:spMkLst>
        </pc:spChg>
        <pc:spChg chg="mod">
          <ac:chgData name="Agustín Ruiz Martín" userId="42fb2f6dfcc8d877" providerId="LiveId" clId="{62EC5E9D-0983-46F8-AE6E-03CB36999811}" dt="2020-04-03T11:14:54.444" v="2211" actId="20577"/>
          <ac:spMkLst>
            <pc:docMk/>
            <pc:sldMk cId="1986013022" sldId="328"/>
            <ac:spMk id="15" creationId="{00000000-0000-0000-0000-000000000000}"/>
          </ac:spMkLst>
        </pc:spChg>
      </pc:sldChg>
      <pc:sldChg chg="modSp">
        <pc:chgData name="Agustín Ruiz Martín" userId="42fb2f6dfcc8d877" providerId="LiveId" clId="{62EC5E9D-0983-46F8-AE6E-03CB36999811}" dt="2020-04-03T11:18:38.968" v="2233" actId="20577"/>
        <pc:sldMkLst>
          <pc:docMk/>
          <pc:sldMk cId="2894371944" sldId="330"/>
        </pc:sldMkLst>
        <pc:spChg chg="mod">
          <ac:chgData name="Agustín Ruiz Martín" userId="42fb2f6dfcc8d877" providerId="LiveId" clId="{62EC5E9D-0983-46F8-AE6E-03CB36999811}" dt="2020-04-03T11:18:38.968" v="2233" actId="20577"/>
          <ac:spMkLst>
            <pc:docMk/>
            <pc:sldMk cId="2894371944" sldId="330"/>
            <ac:spMk id="9" creationId="{00000000-0000-0000-0000-000000000000}"/>
          </ac:spMkLst>
        </pc:spChg>
      </pc:sldChg>
      <pc:sldChg chg="modSp">
        <pc:chgData name="Agustín Ruiz Martín" userId="42fb2f6dfcc8d877" providerId="LiveId" clId="{62EC5E9D-0983-46F8-AE6E-03CB36999811}" dt="2020-04-03T08:18:21.207" v="2069" actId="20577"/>
        <pc:sldMkLst>
          <pc:docMk/>
          <pc:sldMk cId="1839821702" sldId="333"/>
        </pc:sldMkLst>
        <pc:spChg chg="mod">
          <ac:chgData name="Agustín Ruiz Martín" userId="42fb2f6dfcc8d877" providerId="LiveId" clId="{62EC5E9D-0983-46F8-AE6E-03CB36999811}" dt="2020-04-03T08:18:21.207" v="2069" actId="20577"/>
          <ac:spMkLst>
            <pc:docMk/>
            <pc:sldMk cId="1839821702" sldId="333"/>
            <ac:spMk id="19" creationId="{BBC2D6B9-4F03-4761-AC57-5F165CFED510}"/>
          </ac:spMkLst>
        </pc:spChg>
      </pc:sldChg>
      <pc:sldChg chg="modSp">
        <pc:chgData name="Agustín Ruiz Martín" userId="42fb2f6dfcc8d877" providerId="LiveId" clId="{62EC5E9D-0983-46F8-AE6E-03CB36999811}" dt="2020-04-03T14:17:16.832" v="2261" actId="20577"/>
        <pc:sldMkLst>
          <pc:docMk/>
          <pc:sldMk cId="1922726335" sldId="334"/>
        </pc:sldMkLst>
        <pc:spChg chg="mod">
          <ac:chgData name="Agustín Ruiz Martín" userId="42fb2f6dfcc8d877" providerId="LiveId" clId="{62EC5E9D-0983-46F8-AE6E-03CB36999811}" dt="2020-04-03T14:17:16.832" v="2261" actId="20577"/>
          <ac:spMkLst>
            <pc:docMk/>
            <pc:sldMk cId="1922726335" sldId="334"/>
            <ac:spMk id="6" creationId="{B6790BD3-D2AA-4B29-ADC0-B396FE49BFA0}"/>
          </ac:spMkLst>
        </pc:spChg>
      </pc:sldChg>
      <pc:sldChg chg="modSp">
        <pc:chgData name="Agustín Ruiz Martín" userId="42fb2f6dfcc8d877" providerId="LiveId" clId="{62EC5E9D-0983-46F8-AE6E-03CB36999811}" dt="2020-04-03T14:21:30.106" v="2266" actId="20577"/>
        <pc:sldMkLst>
          <pc:docMk/>
          <pc:sldMk cId="3367966554" sldId="336"/>
        </pc:sldMkLst>
        <pc:spChg chg="mod">
          <ac:chgData name="Agustín Ruiz Martín" userId="42fb2f6dfcc8d877" providerId="LiveId" clId="{62EC5E9D-0983-46F8-AE6E-03CB36999811}" dt="2020-04-03T14:21:30.106" v="2266" actId="20577"/>
          <ac:spMkLst>
            <pc:docMk/>
            <pc:sldMk cId="3367966554" sldId="336"/>
            <ac:spMk id="14" creationId="{3621C017-136F-4A95-A2D6-208F3DBA8455}"/>
          </ac:spMkLst>
        </pc:spChg>
        <pc:spChg chg="mod">
          <ac:chgData name="Agustín Ruiz Martín" userId="42fb2f6dfcc8d877" providerId="LiveId" clId="{62EC5E9D-0983-46F8-AE6E-03CB36999811}" dt="2020-04-03T08:16:35.976" v="2052" actId="14861"/>
          <ac:spMkLst>
            <pc:docMk/>
            <pc:sldMk cId="3367966554" sldId="336"/>
            <ac:spMk id="15" creationId="{7C1300CF-BD9E-4770-8E86-CDAC2C0016A3}"/>
          </ac:spMkLst>
        </pc:spChg>
        <pc:spChg chg="mod">
          <ac:chgData name="Agustín Ruiz Martín" userId="42fb2f6dfcc8d877" providerId="LiveId" clId="{62EC5E9D-0983-46F8-AE6E-03CB36999811}" dt="2020-04-03T08:16:35.976" v="2052" actId="14861"/>
          <ac:spMkLst>
            <pc:docMk/>
            <pc:sldMk cId="3367966554" sldId="336"/>
            <ac:spMk id="19" creationId="{A4FC12A9-F492-4429-A8BC-3314B33A69EB}"/>
          </ac:spMkLst>
        </pc:spChg>
        <pc:spChg chg="mod">
          <ac:chgData name="Agustín Ruiz Martín" userId="42fb2f6dfcc8d877" providerId="LiveId" clId="{62EC5E9D-0983-46F8-AE6E-03CB36999811}" dt="2020-04-03T08:16:35.976" v="2052" actId="14861"/>
          <ac:spMkLst>
            <pc:docMk/>
            <pc:sldMk cId="3367966554" sldId="336"/>
            <ac:spMk id="20" creationId="{7D420288-B59C-4A86-BCF1-68A20F968339}"/>
          </ac:spMkLst>
        </pc:spChg>
        <pc:spChg chg="mod">
          <ac:chgData name="Agustín Ruiz Martín" userId="42fb2f6dfcc8d877" providerId="LiveId" clId="{62EC5E9D-0983-46F8-AE6E-03CB36999811}" dt="2020-04-03T08:16:35.976" v="2052" actId="14861"/>
          <ac:spMkLst>
            <pc:docMk/>
            <pc:sldMk cId="3367966554" sldId="336"/>
            <ac:spMk id="21" creationId="{CDAF452D-C0AE-487F-945A-05F694FB0310}"/>
          </ac:spMkLst>
        </pc:spChg>
        <pc:spChg chg="mod">
          <ac:chgData name="Agustín Ruiz Martín" userId="42fb2f6dfcc8d877" providerId="LiveId" clId="{62EC5E9D-0983-46F8-AE6E-03CB36999811}" dt="2020-04-03T08:16:35.976" v="2052" actId="14861"/>
          <ac:spMkLst>
            <pc:docMk/>
            <pc:sldMk cId="3367966554" sldId="336"/>
            <ac:spMk id="23" creationId="{02F2FC9F-FCF8-4D42-95A2-7507C6FE9FC0}"/>
          </ac:spMkLst>
        </pc:spChg>
        <pc:spChg chg="mod">
          <ac:chgData name="Agustín Ruiz Martín" userId="42fb2f6dfcc8d877" providerId="LiveId" clId="{62EC5E9D-0983-46F8-AE6E-03CB36999811}" dt="2020-04-03T08:16:35.976" v="2052" actId="14861"/>
          <ac:spMkLst>
            <pc:docMk/>
            <pc:sldMk cId="3367966554" sldId="336"/>
            <ac:spMk id="24" creationId="{741F50FB-1052-40C7-93C3-75201314C15B}"/>
          </ac:spMkLst>
        </pc:spChg>
        <pc:spChg chg="mod">
          <ac:chgData name="Agustín Ruiz Martín" userId="42fb2f6dfcc8d877" providerId="LiveId" clId="{62EC5E9D-0983-46F8-AE6E-03CB36999811}" dt="2020-04-03T08:16:35.976" v="2052" actId="14861"/>
          <ac:spMkLst>
            <pc:docMk/>
            <pc:sldMk cId="3367966554" sldId="336"/>
            <ac:spMk id="25" creationId="{8573C895-CCEC-444D-A767-7469AB8D2A96}"/>
          </ac:spMkLst>
        </pc:spChg>
        <pc:spChg chg="mod">
          <ac:chgData name="Agustín Ruiz Martín" userId="42fb2f6dfcc8d877" providerId="LiveId" clId="{62EC5E9D-0983-46F8-AE6E-03CB36999811}" dt="2020-04-03T08:16:35.976" v="2052" actId="14861"/>
          <ac:spMkLst>
            <pc:docMk/>
            <pc:sldMk cId="3367966554" sldId="336"/>
            <ac:spMk id="26" creationId="{50F4C4B3-1B23-4C94-9816-393395F2A0F1}"/>
          </ac:spMkLst>
        </pc:spChg>
        <pc:spChg chg="mod">
          <ac:chgData name="Agustín Ruiz Martín" userId="42fb2f6dfcc8d877" providerId="LiveId" clId="{62EC5E9D-0983-46F8-AE6E-03CB36999811}" dt="2020-04-03T08:16:35.976" v="2052" actId="14861"/>
          <ac:spMkLst>
            <pc:docMk/>
            <pc:sldMk cId="3367966554" sldId="336"/>
            <ac:spMk id="30" creationId="{D1D4E70E-0BDB-4364-8A54-D18CB3F5FD29}"/>
          </ac:spMkLst>
        </pc:spChg>
        <pc:spChg chg="mod">
          <ac:chgData name="Agustín Ruiz Martín" userId="42fb2f6dfcc8d877" providerId="LiveId" clId="{62EC5E9D-0983-46F8-AE6E-03CB36999811}" dt="2020-04-03T08:16:35.976" v="2052" actId="14861"/>
          <ac:spMkLst>
            <pc:docMk/>
            <pc:sldMk cId="3367966554" sldId="336"/>
            <ac:spMk id="31" creationId="{8D5B2BBC-6FA0-4E38-93EB-66AC34F62673}"/>
          </ac:spMkLst>
        </pc:spChg>
        <pc:spChg chg="mod">
          <ac:chgData name="Agustín Ruiz Martín" userId="42fb2f6dfcc8d877" providerId="LiveId" clId="{62EC5E9D-0983-46F8-AE6E-03CB36999811}" dt="2020-04-03T08:16:35.976" v="2052" actId="14861"/>
          <ac:spMkLst>
            <pc:docMk/>
            <pc:sldMk cId="3367966554" sldId="336"/>
            <ac:spMk id="32" creationId="{0A98AC46-9CAE-4562-B22B-05F9AAC738F7}"/>
          </ac:spMkLst>
        </pc:spChg>
        <pc:spChg chg="mod">
          <ac:chgData name="Agustín Ruiz Martín" userId="42fb2f6dfcc8d877" providerId="LiveId" clId="{62EC5E9D-0983-46F8-AE6E-03CB36999811}" dt="2020-04-03T08:16:35.976" v="2052" actId="14861"/>
          <ac:spMkLst>
            <pc:docMk/>
            <pc:sldMk cId="3367966554" sldId="336"/>
            <ac:spMk id="33" creationId="{A5EACF2F-2426-4858-81BB-03916F3F64B6}"/>
          </ac:spMkLst>
        </pc:spChg>
        <pc:spChg chg="mod">
          <ac:chgData name="Agustín Ruiz Martín" userId="42fb2f6dfcc8d877" providerId="LiveId" clId="{62EC5E9D-0983-46F8-AE6E-03CB36999811}" dt="2020-04-03T08:16:35.976" v="2052" actId="14861"/>
          <ac:spMkLst>
            <pc:docMk/>
            <pc:sldMk cId="3367966554" sldId="336"/>
            <ac:spMk id="38" creationId="{FFB80B59-57B0-4CE6-A51F-479BA4AA8420}"/>
          </ac:spMkLst>
        </pc:spChg>
        <pc:spChg chg="mod">
          <ac:chgData name="Agustín Ruiz Martín" userId="42fb2f6dfcc8d877" providerId="LiveId" clId="{62EC5E9D-0983-46F8-AE6E-03CB36999811}" dt="2020-04-03T08:16:35.976" v="2052" actId="14861"/>
          <ac:spMkLst>
            <pc:docMk/>
            <pc:sldMk cId="3367966554" sldId="336"/>
            <ac:spMk id="39" creationId="{1BC64F8A-F0A2-431C-A1AA-8CDA0E23389C}"/>
          </ac:spMkLst>
        </pc:spChg>
        <pc:spChg chg="mod">
          <ac:chgData name="Agustín Ruiz Martín" userId="42fb2f6dfcc8d877" providerId="LiveId" clId="{62EC5E9D-0983-46F8-AE6E-03CB36999811}" dt="2020-04-03T08:16:35.976" v="2052" actId="14861"/>
          <ac:spMkLst>
            <pc:docMk/>
            <pc:sldMk cId="3367966554" sldId="336"/>
            <ac:spMk id="43" creationId="{C3664E22-307E-479A-BC7A-AFF4777FB183}"/>
          </ac:spMkLst>
        </pc:spChg>
        <pc:spChg chg="mod">
          <ac:chgData name="Agustín Ruiz Martín" userId="42fb2f6dfcc8d877" providerId="LiveId" clId="{62EC5E9D-0983-46F8-AE6E-03CB36999811}" dt="2020-04-03T08:16:35.976" v="2052" actId="14861"/>
          <ac:spMkLst>
            <pc:docMk/>
            <pc:sldMk cId="3367966554" sldId="336"/>
            <ac:spMk id="44" creationId="{471155F1-9A58-4E61-9344-960765F617AF}"/>
          </ac:spMkLst>
        </pc:spChg>
        <pc:spChg chg="mod">
          <ac:chgData name="Agustín Ruiz Martín" userId="42fb2f6dfcc8d877" providerId="LiveId" clId="{62EC5E9D-0983-46F8-AE6E-03CB36999811}" dt="2020-04-03T08:16:35.976" v="2052" actId="14861"/>
          <ac:spMkLst>
            <pc:docMk/>
            <pc:sldMk cId="3367966554" sldId="336"/>
            <ac:spMk id="45" creationId="{83963DFD-DCEB-476C-9D2D-D3D7B5F366C0}"/>
          </ac:spMkLst>
        </pc:spChg>
        <pc:spChg chg="mod">
          <ac:chgData name="Agustín Ruiz Martín" userId="42fb2f6dfcc8d877" providerId="LiveId" clId="{62EC5E9D-0983-46F8-AE6E-03CB36999811}" dt="2020-04-03T08:16:35.976" v="2052" actId="14861"/>
          <ac:spMkLst>
            <pc:docMk/>
            <pc:sldMk cId="3367966554" sldId="336"/>
            <ac:spMk id="46" creationId="{9B40DEDD-31FD-4090-9798-54C4EA98F193}"/>
          </ac:spMkLst>
        </pc:spChg>
        <pc:spChg chg="mod">
          <ac:chgData name="Agustín Ruiz Martín" userId="42fb2f6dfcc8d877" providerId="LiveId" clId="{62EC5E9D-0983-46F8-AE6E-03CB36999811}" dt="2020-04-03T08:16:35.976" v="2052" actId="14861"/>
          <ac:spMkLst>
            <pc:docMk/>
            <pc:sldMk cId="3367966554" sldId="336"/>
            <ac:spMk id="47" creationId="{7A8400C8-BC83-4783-A640-C30EE9739198}"/>
          </ac:spMkLst>
        </pc:spChg>
        <pc:spChg chg="mod">
          <ac:chgData name="Agustín Ruiz Martín" userId="42fb2f6dfcc8d877" providerId="LiveId" clId="{62EC5E9D-0983-46F8-AE6E-03CB36999811}" dt="2020-04-03T08:16:35.976" v="2052" actId="14861"/>
          <ac:spMkLst>
            <pc:docMk/>
            <pc:sldMk cId="3367966554" sldId="336"/>
            <ac:spMk id="52" creationId="{3518A01C-0E26-4D2E-A0FD-31E28F743ED1}"/>
          </ac:spMkLst>
        </pc:spChg>
        <pc:spChg chg="mod">
          <ac:chgData name="Agustín Ruiz Martín" userId="42fb2f6dfcc8d877" providerId="LiveId" clId="{62EC5E9D-0983-46F8-AE6E-03CB36999811}" dt="2020-04-03T08:16:35.976" v="2052" actId="14861"/>
          <ac:spMkLst>
            <pc:docMk/>
            <pc:sldMk cId="3367966554" sldId="336"/>
            <ac:spMk id="54" creationId="{0D6F0259-4AA3-4AC9-BFCB-066E79D39A6C}"/>
          </ac:spMkLst>
        </pc:spChg>
        <pc:spChg chg="mod">
          <ac:chgData name="Agustín Ruiz Martín" userId="42fb2f6dfcc8d877" providerId="LiveId" clId="{62EC5E9D-0983-46F8-AE6E-03CB36999811}" dt="2020-04-03T08:16:35.976" v="2052" actId="14861"/>
          <ac:spMkLst>
            <pc:docMk/>
            <pc:sldMk cId="3367966554" sldId="336"/>
            <ac:spMk id="55" creationId="{82B40603-878F-44B6-A79A-5860F3B6DF24}"/>
          </ac:spMkLst>
        </pc:spChg>
      </pc:sldChg>
      <pc:sldChg chg="modSp">
        <pc:chgData name="Agustín Ruiz Martín" userId="42fb2f6dfcc8d877" providerId="LiveId" clId="{62EC5E9D-0983-46F8-AE6E-03CB36999811}" dt="2020-04-03T14:24:38.487" v="2273" actId="20577"/>
        <pc:sldMkLst>
          <pc:docMk/>
          <pc:sldMk cId="567555233" sldId="337"/>
        </pc:sldMkLst>
        <pc:spChg chg="mod">
          <ac:chgData name="Agustín Ruiz Martín" userId="42fb2f6dfcc8d877" providerId="LiveId" clId="{62EC5E9D-0983-46F8-AE6E-03CB36999811}" dt="2020-04-03T14:24:38.487" v="2273" actId="20577"/>
          <ac:spMkLst>
            <pc:docMk/>
            <pc:sldMk cId="567555233" sldId="337"/>
            <ac:spMk id="14" creationId="{3621C017-136F-4A95-A2D6-208F3DBA8455}"/>
          </ac:spMkLst>
        </pc:spChg>
      </pc:sldChg>
      <pc:sldChg chg="modSp">
        <pc:chgData name="Agustín Ruiz Martín" userId="42fb2f6dfcc8d877" providerId="LiveId" clId="{62EC5E9D-0983-46F8-AE6E-03CB36999811}" dt="2020-04-03T07:57:27.826" v="1976" actId="14100"/>
        <pc:sldMkLst>
          <pc:docMk/>
          <pc:sldMk cId="2132579646" sldId="338"/>
        </pc:sldMkLst>
        <pc:spChg chg="mod">
          <ac:chgData name="Agustín Ruiz Martín" userId="42fb2f6dfcc8d877" providerId="LiveId" clId="{62EC5E9D-0983-46F8-AE6E-03CB36999811}" dt="2020-04-03T07:57:27.826" v="1976" actId="14100"/>
          <ac:spMkLst>
            <pc:docMk/>
            <pc:sldMk cId="2132579646" sldId="338"/>
            <ac:spMk id="6" creationId="{6605ED6F-DD61-49C6-93D7-42C6A6F58275}"/>
          </ac:spMkLst>
        </pc:spChg>
        <pc:spChg chg="mod">
          <ac:chgData name="Agustín Ruiz Martín" userId="42fb2f6dfcc8d877" providerId="LiveId" clId="{62EC5E9D-0983-46F8-AE6E-03CB36999811}" dt="2020-04-03T07:57:15.513" v="1975" actId="14861"/>
          <ac:spMkLst>
            <pc:docMk/>
            <pc:sldMk cId="2132579646" sldId="338"/>
            <ac:spMk id="7" creationId="{54E515EE-19A2-4577-B1FE-3432DA47F64A}"/>
          </ac:spMkLst>
        </pc:spChg>
        <pc:cxnChg chg="mod">
          <ac:chgData name="Agustín Ruiz Martín" userId="42fb2f6dfcc8d877" providerId="LiveId" clId="{62EC5E9D-0983-46F8-AE6E-03CB36999811}" dt="2020-04-03T07:57:15.513" v="1975" actId="14861"/>
          <ac:cxnSpMkLst>
            <pc:docMk/>
            <pc:sldMk cId="2132579646" sldId="338"/>
            <ac:cxnSpMk id="19" creationId="{DC524E56-9CFB-4C36-9A20-7ECCB3A6AE78}"/>
          </ac:cxnSpMkLst>
        </pc:cxnChg>
        <pc:cxnChg chg="mod">
          <ac:chgData name="Agustín Ruiz Martín" userId="42fb2f6dfcc8d877" providerId="LiveId" clId="{62EC5E9D-0983-46F8-AE6E-03CB36999811}" dt="2020-04-03T07:57:01.076" v="1974" actId="14861"/>
          <ac:cxnSpMkLst>
            <pc:docMk/>
            <pc:sldMk cId="2132579646" sldId="338"/>
            <ac:cxnSpMk id="21" creationId="{67A7DF27-7265-43BA-B52C-090E3EBBC28A}"/>
          </ac:cxnSpMkLst>
        </pc:cxnChg>
      </pc:sldChg>
      <pc:sldChg chg="modSp">
        <pc:chgData name="Agustín Ruiz Martín" userId="42fb2f6dfcc8d877" providerId="LiveId" clId="{62EC5E9D-0983-46F8-AE6E-03CB36999811}" dt="2020-04-03T07:58:37.839" v="1977" actId="14861"/>
        <pc:sldMkLst>
          <pc:docMk/>
          <pc:sldMk cId="4165262638" sldId="340"/>
        </pc:sldMkLst>
        <pc:spChg chg="mod">
          <ac:chgData name="Agustín Ruiz Martín" userId="42fb2f6dfcc8d877" providerId="LiveId" clId="{62EC5E9D-0983-46F8-AE6E-03CB36999811}" dt="2020-04-03T07:58:37.839" v="1977" actId="14861"/>
          <ac:spMkLst>
            <pc:docMk/>
            <pc:sldMk cId="4165262638" sldId="340"/>
            <ac:spMk id="6" creationId="{80B08980-EE01-48FC-A2B6-5745233E96A2}"/>
          </ac:spMkLst>
        </pc:spChg>
        <pc:spChg chg="mod">
          <ac:chgData name="Agustín Ruiz Martín" userId="42fb2f6dfcc8d877" providerId="LiveId" clId="{62EC5E9D-0983-46F8-AE6E-03CB36999811}" dt="2020-04-03T07:58:37.839" v="1977" actId="14861"/>
          <ac:spMkLst>
            <pc:docMk/>
            <pc:sldMk cId="4165262638" sldId="340"/>
            <ac:spMk id="8" creationId="{BA545BBE-051D-49EB-881F-D5F81CFD0F1D}"/>
          </ac:spMkLst>
        </pc:spChg>
        <pc:spChg chg="mod">
          <ac:chgData name="Agustín Ruiz Martín" userId="42fb2f6dfcc8d877" providerId="LiveId" clId="{62EC5E9D-0983-46F8-AE6E-03CB36999811}" dt="2020-04-03T07:58:37.839" v="1977" actId="14861"/>
          <ac:spMkLst>
            <pc:docMk/>
            <pc:sldMk cId="4165262638" sldId="340"/>
            <ac:spMk id="9" creationId="{A07EA433-005C-4E51-AE21-70F9A778B7A2}"/>
          </ac:spMkLst>
        </pc:spChg>
        <pc:spChg chg="mod">
          <ac:chgData name="Agustín Ruiz Martín" userId="42fb2f6dfcc8d877" providerId="LiveId" clId="{62EC5E9D-0983-46F8-AE6E-03CB36999811}" dt="2020-04-03T07:58:37.839" v="1977" actId="14861"/>
          <ac:spMkLst>
            <pc:docMk/>
            <pc:sldMk cId="4165262638" sldId="340"/>
            <ac:spMk id="10" creationId="{47355F90-7AEE-4A33-B833-A35C3F0F8A91}"/>
          </ac:spMkLst>
        </pc:spChg>
        <pc:spChg chg="mod">
          <ac:chgData name="Agustín Ruiz Martín" userId="42fb2f6dfcc8d877" providerId="LiveId" clId="{62EC5E9D-0983-46F8-AE6E-03CB36999811}" dt="2020-04-03T07:58:37.839" v="1977" actId="14861"/>
          <ac:spMkLst>
            <pc:docMk/>
            <pc:sldMk cId="4165262638" sldId="340"/>
            <ac:spMk id="11" creationId="{52717EFB-FD1D-4129-B731-FE72B3571760}"/>
          </ac:spMkLst>
        </pc:spChg>
        <pc:spChg chg="mod">
          <ac:chgData name="Agustín Ruiz Martín" userId="42fb2f6dfcc8d877" providerId="LiveId" clId="{62EC5E9D-0983-46F8-AE6E-03CB36999811}" dt="2020-04-03T07:58:37.839" v="1977" actId="14861"/>
          <ac:spMkLst>
            <pc:docMk/>
            <pc:sldMk cId="4165262638" sldId="340"/>
            <ac:spMk id="12" creationId="{1D39706D-A5FB-479D-A1CF-E825F570AEF3}"/>
          </ac:spMkLst>
        </pc:spChg>
        <pc:spChg chg="mod">
          <ac:chgData name="Agustín Ruiz Martín" userId="42fb2f6dfcc8d877" providerId="LiveId" clId="{62EC5E9D-0983-46F8-AE6E-03CB36999811}" dt="2020-04-03T07:58:37.839" v="1977" actId="14861"/>
          <ac:spMkLst>
            <pc:docMk/>
            <pc:sldMk cId="4165262638" sldId="340"/>
            <ac:spMk id="13" creationId="{850B5700-C6EE-4954-93C0-CED2E490490C}"/>
          </ac:spMkLst>
        </pc:spChg>
        <pc:spChg chg="mod">
          <ac:chgData name="Agustín Ruiz Martín" userId="42fb2f6dfcc8d877" providerId="LiveId" clId="{62EC5E9D-0983-46F8-AE6E-03CB36999811}" dt="2020-04-03T07:58:37.839" v="1977" actId="14861"/>
          <ac:spMkLst>
            <pc:docMk/>
            <pc:sldMk cId="4165262638" sldId="340"/>
            <ac:spMk id="14" creationId="{9622943E-F6C4-4FE2-81FE-46B975DCE0BB}"/>
          </ac:spMkLst>
        </pc:spChg>
        <pc:spChg chg="mod">
          <ac:chgData name="Agustín Ruiz Martín" userId="42fb2f6dfcc8d877" providerId="LiveId" clId="{62EC5E9D-0983-46F8-AE6E-03CB36999811}" dt="2020-04-03T07:58:37.839" v="1977" actId="14861"/>
          <ac:spMkLst>
            <pc:docMk/>
            <pc:sldMk cId="4165262638" sldId="340"/>
            <ac:spMk id="18" creationId="{20BD049E-7F69-4162-977D-5CE04CED800C}"/>
          </ac:spMkLst>
        </pc:spChg>
        <pc:spChg chg="mod">
          <ac:chgData name="Agustín Ruiz Martín" userId="42fb2f6dfcc8d877" providerId="LiveId" clId="{62EC5E9D-0983-46F8-AE6E-03CB36999811}" dt="2020-04-03T07:58:37.839" v="1977" actId="14861"/>
          <ac:spMkLst>
            <pc:docMk/>
            <pc:sldMk cId="4165262638" sldId="340"/>
            <ac:spMk id="19" creationId="{40B2B045-646B-402C-890C-251E7217C613}"/>
          </ac:spMkLst>
        </pc:spChg>
        <pc:spChg chg="mod">
          <ac:chgData name="Agustín Ruiz Martín" userId="42fb2f6dfcc8d877" providerId="LiveId" clId="{62EC5E9D-0983-46F8-AE6E-03CB36999811}" dt="2020-04-03T07:58:37.839" v="1977" actId="14861"/>
          <ac:spMkLst>
            <pc:docMk/>
            <pc:sldMk cId="4165262638" sldId="340"/>
            <ac:spMk id="20" creationId="{68AAFEB3-C96C-4F6C-81A3-F8B6E20E4F3D}"/>
          </ac:spMkLst>
        </pc:spChg>
        <pc:spChg chg="mod">
          <ac:chgData name="Agustín Ruiz Martín" userId="42fb2f6dfcc8d877" providerId="LiveId" clId="{62EC5E9D-0983-46F8-AE6E-03CB36999811}" dt="2020-04-03T07:58:37.839" v="1977" actId="14861"/>
          <ac:spMkLst>
            <pc:docMk/>
            <pc:sldMk cId="4165262638" sldId="340"/>
            <ac:spMk id="21" creationId="{076CF1FE-0C18-4C7D-ADC4-C23F38E79A83}"/>
          </ac:spMkLst>
        </pc:spChg>
        <pc:spChg chg="mod">
          <ac:chgData name="Agustín Ruiz Martín" userId="42fb2f6dfcc8d877" providerId="LiveId" clId="{62EC5E9D-0983-46F8-AE6E-03CB36999811}" dt="2020-04-03T07:58:37.839" v="1977" actId="14861"/>
          <ac:spMkLst>
            <pc:docMk/>
            <pc:sldMk cId="4165262638" sldId="340"/>
            <ac:spMk id="23" creationId="{78F55957-E06A-496D-8A48-D772745B1657}"/>
          </ac:spMkLst>
        </pc:spChg>
        <pc:spChg chg="mod">
          <ac:chgData name="Agustín Ruiz Martín" userId="42fb2f6dfcc8d877" providerId="LiveId" clId="{62EC5E9D-0983-46F8-AE6E-03CB36999811}" dt="2020-04-03T07:58:37.839" v="1977" actId="14861"/>
          <ac:spMkLst>
            <pc:docMk/>
            <pc:sldMk cId="4165262638" sldId="340"/>
            <ac:spMk id="24" creationId="{BBE01F4C-272B-4809-A4CD-B5F334DCAC70}"/>
          </ac:spMkLst>
        </pc:spChg>
        <pc:spChg chg="mod">
          <ac:chgData name="Agustín Ruiz Martín" userId="42fb2f6dfcc8d877" providerId="LiveId" clId="{62EC5E9D-0983-46F8-AE6E-03CB36999811}" dt="2020-04-03T07:58:37.839" v="1977" actId="14861"/>
          <ac:spMkLst>
            <pc:docMk/>
            <pc:sldMk cId="4165262638" sldId="340"/>
            <ac:spMk id="25" creationId="{07B4CD45-5310-4177-9A6E-AFAB6DD94543}"/>
          </ac:spMkLst>
        </pc:spChg>
        <pc:spChg chg="mod">
          <ac:chgData name="Agustín Ruiz Martín" userId="42fb2f6dfcc8d877" providerId="LiveId" clId="{62EC5E9D-0983-46F8-AE6E-03CB36999811}" dt="2020-04-03T07:58:37.839" v="1977" actId="14861"/>
          <ac:spMkLst>
            <pc:docMk/>
            <pc:sldMk cId="4165262638" sldId="340"/>
            <ac:spMk id="29" creationId="{7FA982F5-6A15-4846-9A70-92DDE346F4C4}"/>
          </ac:spMkLst>
        </pc:spChg>
        <pc:spChg chg="mod">
          <ac:chgData name="Agustín Ruiz Martín" userId="42fb2f6dfcc8d877" providerId="LiveId" clId="{62EC5E9D-0983-46F8-AE6E-03CB36999811}" dt="2020-04-03T07:58:37.839" v="1977" actId="14861"/>
          <ac:spMkLst>
            <pc:docMk/>
            <pc:sldMk cId="4165262638" sldId="340"/>
            <ac:spMk id="30" creationId="{CEA6A7E8-AFE6-4F07-B165-1759763BF140}"/>
          </ac:spMkLst>
        </pc:spChg>
        <pc:spChg chg="mod">
          <ac:chgData name="Agustín Ruiz Martín" userId="42fb2f6dfcc8d877" providerId="LiveId" clId="{62EC5E9D-0983-46F8-AE6E-03CB36999811}" dt="2020-04-03T07:58:37.839" v="1977" actId="14861"/>
          <ac:spMkLst>
            <pc:docMk/>
            <pc:sldMk cId="4165262638" sldId="340"/>
            <ac:spMk id="31" creationId="{202663D5-AA57-4B9A-8BD0-2B49C7662677}"/>
          </ac:spMkLst>
        </pc:spChg>
        <pc:spChg chg="mod">
          <ac:chgData name="Agustín Ruiz Martín" userId="42fb2f6dfcc8d877" providerId="LiveId" clId="{62EC5E9D-0983-46F8-AE6E-03CB36999811}" dt="2020-04-03T07:58:37.839" v="1977" actId="14861"/>
          <ac:spMkLst>
            <pc:docMk/>
            <pc:sldMk cId="4165262638" sldId="340"/>
            <ac:spMk id="33" creationId="{AF4270BD-C4C9-480C-8395-EBA70A4CC7D1}"/>
          </ac:spMkLst>
        </pc:spChg>
        <pc:spChg chg="mod">
          <ac:chgData name="Agustín Ruiz Martín" userId="42fb2f6dfcc8d877" providerId="LiveId" clId="{62EC5E9D-0983-46F8-AE6E-03CB36999811}" dt="2020-04-03T07:58:37.839" v="1977" actId="14861"/>
          <ac:spMkLst>
            <pc:docMk/>
            <pc:sldMk cId="4165262638" sldId="340"/>
            <ac:spMk id="34" creationId="{BD6AD850-430E-45F7-AE12-8C123E255CEF}"/>
          </ac:spMkLst>
        </pc:spChg>
        <pc:spChg chg="mod">
          <ac:chgData name="Agustín Ruiz Martín" userId="42fb2f6dfcc8d877" providerId="LiveId" clId="{62EC5E9D-0983-46F8-AE6E-03CB36999811}" dt="2020-04-03T07:58:37.839" v="1977" actId="14861"/>
          <ac:spMkLst>
            <pc:docMk/>
            <pc:sldMk cId="4165262638" sldId="340"/>
            <ac:spMk id="35" creationId="{FBF763E4-05E9-4B3C-A5E5-5E73FE8F6DB6}"/>
          </ac:spMkLst>
        </pc:spChg>
        <pc:spChg chg="mod">
          <ac:chgData name="Agustín Ruiz Martín" userId="42fb2f6dfcc8d877" providerId="LiveId" clId="{62EC5E9D-0983-46F8-AE6E-03CB36999811}" dt="2020-04-03T07:58:37.839" v="1977" actId="14861"/>
          <ac:spMkLst>
            <pc:docMk/>
            <pc:sldMk cId="4165262638" sldId="340"/>
            <ac:spMk id="36" creationId="{61A48322-F47F-4A67-A9DD-121EE18C99BA}"/>
          </ac:spMkLst>
        </pc:spChg>
        <pc:spChg chg="mod">
          <ac:chgData name="Agustín Ruiz Martín" userId="42fb2f6dfcc8d877" providerId="LiveId" clId="{62EC5E9D-0983-46F8-AE6E-03CB36999811}" dt="2020-04-03T07:58:37.839" v="1977" actId="14861"/>
          <ac:spMkLst>
            <pc:docMk/>
            <pc:sldMk cId="4165262638" sldId="340"/>
            <ac:spMk id="40" creationId="{5FB846D1-4809-43DE-B73F-1745A0A54987}"/>
          </ac:spMkLst>
        </pc:spChg>
        <pc:spChg chg="mod">
          <ac:chgData name="Agustín Ruiz Martín" userId="42fb2f6dfcc8d877" providerId="LiveId" clId="{62EC5E9D-0983-46F8-AE6E-03CB36999811}" dt="2020-04-03T07:58:37.839" v="1977" actId="14861"/>
          <ac:spMkLst>
            <pc:docMk/>
            <pc:sldMk cId="4165262638" sldId="340"/>
            <ac:spMk id="42" creationId="{EFDA9F78-C75F-474A-9633-3FD0BC3D313E}"/>
          </ac:spMkLst>
        </pc:spChg>
        <pc:spChg chg="mod">
          <ac:chgData name="Agustín Ruiz Martín" userId="42fb2f6dfcc8d877" providerId="LiveId" clId="{62EC5E9D-0983-46F8-AE6E-03CB36999811}" dt="2020-04-03T07:58:37.839" v="1977" actId="14861"/>
          <ac:spMkLst>
            <pc:docMk/>
            <pc:sldMk cId="4165262638" sldId="340"/>
            <ac:spMk id="43" creationId="{E0A89E15-795D-4A3D-BB96-82CC0CBEAF9A}"/>
          </ac:spMkLst>
        </pc:spChg>
        <pc:spChg chg="mod">
          <ac:chgData name="Agustín Ruiz Martín" userId="42fb2f6dfcc8d877" providerId="LiveId" clId="{62EC5E9D-0983-46F8-AE6E-03CB36999811}" dt="2020-04-03T07:58:37.839" v="1977" actId="14861"/>
          <ac:spMkLst>
            <pc:docMk/>
            <pc:sldMk cId="4165262638" sldId="340"/>
            <ac:spMk id="44" creationId="{BD666EDB-7805-4444-9EC8-6ABD199276F5}"/>
          </ac:spMkLst>
        </pc:spChg>
      </pc:sldChg>
      <pc:sldChg chg="modSp">
        <pc:chgData name="Agustín Ruiz Martín" userId="42fb2f6dfcc8d877" providerId="LiveId" clId="{62EC5E9D-0983-46F8-AE6E-03CB36999811}" dt="2020-04-03T14:22:14.339" v="2270" actId="20577"/>
        <pc:sldMkLst>
          <pc:docMk/>
          <pc:sldMk cId="4209261214" sldId="341"/>
        </pc:sldMkLst>
        <pc:spChg chg="mod">
          <ac:chgData name="Agustín Ruiz Martín" userId="42fb2f6dfcc8d877" providerId="LiveId" clId="{62EC5E9D-0983-46F8-AE6E-03CB36999811}" dt="2020-04-03T07:59:06.744" v="1978" actId="14861"/>
          <ac:spMkLst>
            <pc:docMk/>
            <pc:sldMk cId="4209261214" sldId="341"/>
            <ac:spMk id="6" creationId="{60BD8C8A-316B-468B-970C-90114CB05772}"/>
          </ac:spMkLst>
        </pc:spChg>
        <pc:spChg chg="mod">
          <ac:chgData name="Agustín Ruiz Martín" userId="42fb2f6dfcc8d877" providerId="LiveId" clId="{62EC5E9D-0983-46F8-AE6E-03CB36999811}" dt="2020-04-03T07:59:13.525" v="1979" actId="14861"/>
          <ac:spMkLst>
            <pc:docMk/>
            <pc:sldMk cId="4209261214" sldId="341"/>
            <ac:spMk id="7" creationId="{68749499-BB15-45D9-9F56-DE6869CE5145}"/>
          </ac:spMkLst>
        </pc:spChg>
        <pc:spChg chg="mod">
          <ac:chgData name="Agustín Ruiz Martín" userId="42fb2f6dfcc8d877" providerId="LiveId" clId="{62EC5E9D-0983-46F8-AE6E-03CB36999811}" dt="2020-04-03T07:59:30.728" v="1981" actId="1076"/>
          <ac:spMkLst>
            <pc:docMk/>
            <pc:sldMk cId="4209261214" sldId="341"/>
            <ac:spMk id="8" creationId="{A180E618-F515-4D5A-B271-226669D13BFC}"/>
          </ac:spMkLst>
        </pc:spChg>
        <pc:spChg chg="mod">
          <ac:chgData name="Agustín Ruiz Martín" userId="42fb2f6dfcc8d877" providerId="LiveId" clId="{62EC5E9D-0983-46F8-AE6E-03CB36999811}" dt="2020-04-03T08:00:47.272" v="1983" actId="14861"/>
          <ac:spMkLst>
            <pc:docMk/>
            <pc:sldMk cId="4209261214" sldId="341"/>
            <ac:spMk id="21" creationId="{3D438851-BDC6-42F3-9BD9-72D8A4CB4D9B}"/>
          </ac:spMkLst>
        </pc:spChg>
        <pc:spChg chg="mod">
          <ac:chgData name="Agustín Ruiz Martín" userId="42fb2f6dfcc8d877" providerId="LiveId" clId="{62EC5E9D-0983-46F8-AE6E-03CB36999811}" dt="2020-04-03T14:22:14.339" v="2270" actId="20577"/>
          <ac:spMkLst>
            <pc:docMk/>
            <pc:sldMk cId="4209261214" sldId="341"/>
            <ac:spMk id="23" creationId="{8022245A-4F30-4415-A2CA-73088240A6E8}"/>
          </ac:spMkLst>
        </pc:spChg>
        <pc:spChg chg="mod">
          <ac:chgData name="Agustín Ruiz Martín" userId="42fb2f6dfcc8d877" providerId="LiveId" clId="{62EC5E9D-0983-46F8-AE6E-03CB36999811}" dt="2020-04-03T08:00:47.272" v="1983" actId="14861"/>
          <ac:spMkLst>
            <pc:docMk/>
            <pc:sldMk cId="4209261214" sldId="341"/>
            <ac:spMk id="24" creationId="{8CA67185-D547-443C-AE0A-14B348F76C29}"/>
          </ac:spMkLst>
        </pc:spChg>
        <pc:spChg chg="mod">
          <ac:chgData name="Agustín Ruiz Martín" userId="42fb2f6dfcc8d877" providerId="LiveId" clId="{62EC5E9D-0983-46F8-AE6E-03CB36999811}" dt="2020-04-03T08:00:47.272" v="1983" actId="14861"/>
          <ac:spMkLst>
            <pc:docMk/>
            <pc:sldMk cId="4209261214" sldId="341"/>
            <ac:spMk id="25" creationId="{5F8081A6-2F9F-4E76-B353-71632B39AABD}"/>
          </ac:spMkLst>
        </pc:spChg>
        <pc:spChg chg="mod">
          <ac:chgData name="Agustín Ruiz Martín" userId="42fb2f6dfcc8d877" providerId="LiveId" clId="{62EC5E9D-0983-46F8-AE6E-03CB36999811}" dt="2020-04-03T08:00:47.272" v="1983" actId="14861"/>
          <ac:spMkLst>
            <pc:docMk/>
            <pc:sldMk cId="4209261214" sldId="341"/>
            <ac:spMk id="26" creationId="{79D85245-DAFE-497F-BA27-9B7288D4DED6}"/>
          </ac:spMkLst>
        </pc:spChg>
        <pc:spChg chg="mod">
          <ac:chgData name="Agustín Ruiz Martín" userId="42fb2f6dfcc8d877" providerId="LiveId" clId="{62EC5E9D-0983-46F8-AE6E-03CB36999811}" dt="2020-04-03T08:00:47.272" v="1983" actId="14861"/>
          <ac:spMkLst>
            <pc:docMk/>
            <pc:sldMk cId="4209261214" sldId="341"/>
            <ac:spMk id="27" creationId="{8F685F03-B636-417F-949F-6E8443824E18}"/>
          </ac:spMkLst>
        </pc:spChg>
        <pc:spChg chg="mod">
          <ac:chgData name="Agustín Ruiz Martín" userId="42fb2f6dfcc8d877" providerId="LiveId" clId="{62EC5E9D-0983-46F8-AE6E-03CB36999811}" dt="2020-04-03T08:00:47.272" v="1983" actId="14861"/>
          <ac:spMkLst>
            <pc:docMk/>
            <pc:sldMk cId="4209261214" sldId="341"/>
            <ac:spMk id="28" creationId="{8D4240C3-0894-4EB8-8C28-7B6E815FFDC4}"/>
          </ac:spMkLst>
        </pc:spChg>
        <pc:spChg chg="mod">
          <ac:chgData name="Agustín Ruiz Martín" userId="42fb2f6dfcc8d877" providerId="LiveId" clId="{62EC5E9D-0983-46F8-AE6E-03CB36999811}" dt="2020-04-03T08:00:47.272" v="1983" actId="14861"/>
          <ac:spMkLst>
            <pc:docMk/>
            <pc:sldMk cId="4209261214" sldId="341"/>
            <ac:spMk id="29" creationId="{8F0E94C3-921A-4E38-A573-763B1F406DC4}"/>
          </ac:spMkLst>
        </pc:spChg>
        <pc:spChg chg="mod">
          <ac:chgData name="Agustín Ruiz Martín" userId="42fb2f6dfcc8d877" providerId="LiveId" clId="{62EC5E9D-0983-46F8-AE6E-03CB36999811}" dt="2020-04-03T08:00:47.272" v="1983" actId="14861"/>
          <ac:spMkLst>
            <pc:docMk/>
            <pc:sldMk cId="4209261214" sldId="341"/>
            <ac:spMk id="30" creationId="{ECC07095-E5F8-40DC-B9FA-858EC87CEE78}"/>
          </ac:spMkLst>
        </pc:spChg>
        <pc:spChg chg="mod">
          <ac:chgData name="Agustín Ruiz Martín" userId="42fb2f6dfcc8d877" providerId="LiveId" clId="{62EC5E9D-0983-46F8-AE6E-03CB36999811}" dt="2020-04-03T08:00:47.272" v="1983" actId="14861"/>
          <ac:spMkLst>
            <pc:docMk/>
            <pc:sldMk cId="4209261214" sldId="341"/>
            <ac:spMk id="33" creationId="{C87A448C-85A2-480D-8E3F-DCEE64830048}"/>
          </ac:spMkLst>
        </pc:spChg>
        <pc:spChg chg="mod">
          <ac:chgData name="Agustín Ruiz Martín" userId="42fb2f6dfcc8d877" providerId="LiveId" clId="{62EC5E9D-0983-46F8-AE6E-03CB36999811}" dt="2020-04-03T08:00:47.272" v="1983" actId="14861"/>
          <ac:spMkLst>
            <pc:docMk/>
            <pc:sldMk cId="4209261214" sldId="341"/>
            <ac:spMk id="34" creationId="{BE1FFEB1-5F79-4782-BA4A-602F28F278F3}"/>
          </ac:spMkLst>
        </pc:spChg>
        <pc:spChg chg="mod">
          <ac:chgData name="Agustín Ruiz Martín" userId="42fb2f6dfcc8d877" providerId="LiveId" clId="{62EC5E9D-0983-46F8-AE6E-03CB36999811}" dt="2020-04-03T08:00:47.272" v="1983" actId="14861"/>
          <ac:spMkLst>
            <pc:docMk/>
            <pc:sldMk cId="4209261214" sldId="341"/>
            <ac:spMk id="35" creationId="{AD481D59-773B-4AC4-A9D0-5D41146A53E4}"/>
          </ac:spMkLst>
        </pc:spChg>
        <pc:spChg chg="mod">
          <ac:chgData name="Agustín Ruiz Martín" userId="42fb2f6dfcc8d877" providerId="LiveId" clId="{62EC5E9D-0983-46F8-AE6E-03CB36999811}" dt="2020-04-03T08:00:47.272" v="1983" actId="14861"/>
          <ac:spMkLst>
            <pc:docMk/>
            <pc:sldMk cId="4209261214" sldId="341"/>
            <ac:spMk id="36" creationId="{8113434F-1C55-4AFD-917D-5BE5014EF1A6}"/>
          </ac:spMkLst>
        </pc:spChg>
        <pc:spChg chg="mod">
          <ac:chgData name="Agustín Ruiz Martín" userId="42fb2f6dfcc8d877" providerId="LiveId" clId="{62EC5E9D-0983-46F8-AE6E-03CB36999811}" dt="2020-04-03T08:00:47.272" v="1983" actId="14861"/>
          <ac:spMkLst>
            <pc:docMk/>
            <pc:sldMk cId="4209261214" sldId="341"/>
            <ac:spMk id="37" creationId="{BFBAFEF5-6E86-4A03-89CC-27D9C3BEF493}"/>
          </ac:spMkLst>
        </pc:spChg>
        <pc:spChg chg="mod">
          <ac:chgData name="Agustín Ruiz Martín" userId="42fb2f6dfcc8d877" providerId="LiveId" clId="{62EC5E9D-0983-46F8-AE6E-03CB36999811}" dt="2020-04-03T08:00:47.272" v="1983" actId="14861"/>
          <ac:spMkLst>
            <pc:docMk/>
            <pc:sldMk cId="4209261214" sldId="341"/>
            <ac:spMk id="38" creationId="{C115E4A4-D47E-41A0-9B72-4F94EB4E2F3C}"/>
          </ac:spMkLst>
        </pc:spChg>
        <pc:spChg chg="mod">
          <ac:chgData name="Agustín Ruiz Martín" userId="42fb2f6dfcc8d877" providerId="LiveId" clId="{62EC5E9D-0983-46F8-AE6E-03CB36999811}" dt="2020-04-03T08:00:47.272" v="1983" actId="14861"/>
          <ac:spMkLst>
            <pc:docMk/>
            <pc:sldMk cId="4209261214" sldId="341"/>
            <ac:spMk id="39" creationId="{20E00A9D-9C4C-4C59-97A8-57FABC4CDE90}"/>
          </ac:spMkLst>
        </pc:spChg>
        <pc:spChg chg="mod">
          <ac:chgData name="Agustín Ruiz Martín" userId="42fb2f6dfcc8d877" providerId="LiveId" clId="{62EC5E9D-0983-46F8-AE6E-03CB36999811}" dt="2020-04-03T08:00:47.272" v="1983" actId="14861"/>
          <ac:spMkLst>
            <pc:docMk/>
            <pc:sldMk cId="4209261214" sldId="341"/>
            <ac:spMk id="44" creationId="{57B11ED3-E007-4AFB-906B-C9A49A1E9CF5}"/>
          </ac:spMkLst>
        </pc:spChg>
        <pc:spChg chg="mod">
          <ac:chgData name="Agustín Ruiz Martín" userId="42fb2f6dfcc8d877" providerId="LiveId" clId="{62EC5E9D-0983-46F8-AE6E-03CB36999811}" dt="2020-04-03T08:00:47.272" v="1983" actId="14861"/>
          <ac:spMkLst>
            <pc:docMk/>
            <pc:sldMk cId="4209261214" sldId="341"/>
            <ac:spMk id="45" creationId="{D1937023-14BA-47A6-9A72-CF30CDA7B6D5}"/>
          </ac:spMkLst>
        </pc:spChg>
        <pc:spChg chg="mod">
          <ac:chgData name="Agustín Ruiz Martín" userId="42fb2f6dfcc8d877" providerId="LiveId" clId="{62EC5E9D-0983-46F8-AE6E-03CB36999811}" dt="2020-04-03T08:00:47.272" v="1983" actId="14861"/>
          <ac:spMkLst>
            <pc:docMk/>
            <pc:sldMk cId="4209261214" sldId="341"/>
            <ac:spMk id="46" creationId="{E8EFD100-6460-49EC-9512-1F4BE8F83EDD}"/>
          </ac:spMkLst>
        </pc:spChg>
        <pc:spChg chg="mod">
          <ac:chgData name="Agustín Ruiz Martín" userId="42fb2f6dfcc8d877" providerId="LiveId" clId="{62EC5E9D-0983-46F8-AE6E-03CB36999811}" dt="2020-04-03T08:00:47.272" v="1983" actId="14861"/>
          <ac:spMkLst>
            <pc:docMk/>
            <pc:sldMk cId="4209261214" sldId="341"/>
            <ac:spMk id="48" creationId="{8BC3C09B-79A8-4578-8A15-28362969A591}"/>
          </ac:spMkLst>
        </pc:spChg>
        <pc:spChg chg="mod">
          <ac:chgData name="Agustín Ruiz Martín" userId="42fb2f6dfcc8d877" providerId="LiveId" clId="{62EC5E9D-0983-46F8-AE6E-03CB36999811}" dt="2020-04-03T08:00:47.272" v="1983" actId="14861"/>
          <ac:spMkLst>
            <pc:docMk/>
            <pc:sldMk cId="4209261214" sldId="341"/>
            <ac:spMk id="49" creationId="{2E7B99B5-4BA0-40D3-8BF5-D974F5F51739}"/>
          </ac:spMkLst>
        </pc:spChg>
        <pc:spChg chg="mod">
          <ac:chgData name="Agustín Ruiz Martín" userId="42fb2f6dfcc8d877" providerId="LiveId" clId="{62EC5E9D-0983-46F8-AE6E-03CB36999811}" dt="2020-04-03T08:00:47.272" v="1983" actId="14861"/>
          <ac:spMkLst>
            <pc:docMk/>
            <pc:sldMk cId="4209261214" sldId="341"/>
            <ac:spMk id="50" creationId="{C35C30B4-DA90-43C3-8384-BEAF61D7212D}"/>
          </ac:spMkLst>
        </pc:spChg>
        <pc:spChg chg="mod">
          <ac:chgData name="Agustín Ruiz Martín" userId="42fb2f6dfcc8d877" providerId="LiveId" clId="{62EC5E9D-0983-46F8-AE6E-03CB36999811}" dt="2020-04-03T08:00:47.272" v="1983" actId="14861"/>
          <ac:spMkLst>
            <pc:docMk/>
            <pc:sldMk cId="4209261214" sldId="341"/>
            <ac:spMk id="51" creationId="{8E9615F0-7FEA-43A2-976B-2DE199904C0A}"/>
          </ac:spMkLst>
        </pc:spChg>
        <pc:spChg chg="mod">
          <ac:chgData name="Agustín Ruiz Martín" userId="42fb2f6dfcc8d877" providerId="LiveId" clId="{62EC5E9D-0983-46F8-AE6E-03CB36999811}" dt="2020-04-03T08:00:47.272" v="1983" actId="14861"/>
          <ac:spMkLst>
            <pc:docMk/>
            <pc:sldMk cId="4209261214" sldId="341"/>
            <ac:spMk id="55" creationId="{F35C846E-173D-44A0-B29D-4D5AA991EFAB}"/>
          </ac:spMkLst>
        </pc:spChg>
        <pc:spChg chg="mod">
          <ac:chgData name="Agustín Ruiz Martín" userId="42fb2f6dfcc8d877" providerId="LiveId" clId="{62EC5E9D-0983-46F8-AE6E-03CB36999811}" dt="2020-04-03T08:00:47.272" v="1983" actId="14861"/>
          <ac:spMkLst>
            <pc:docMk/>
            <pc:sldMk cId="4209261214" sldId="341"/>
            <ac:spMk id="56" creationId="{5AAD4F9D-2B65-483F-9AE5-59560B325F03}"/>
          </ac:spMkLst>
        </pc:spChg>
        <pc:spChg chg="mod">
          <ac:chgData name="Agustín Ruiz Martín" userId="42fb2f6dfcc8d877" providerId="LiveId" clId="{62EC5E9D-0983-46F8-AE6E-03CB36999811}" dt="2020-04-03T08:00:47.272" v="1983" actId="14861"/>
          <ac:spMkLst>
            <pc:docMk/>
            <pc:sldMk cId="4209261214" sldId="341"/>
            <ac:spMk id="57" creationId="{841C954F-4529-478D-962B-B3BD118D7154}"/>
          </ac:spMkLst>
        </pc:spChg>
        <pc:spChg chg="mod">
          <ac:chgData name="Agustín Ruiz Martín" userId="42fb2f6dfcc8d877" providerId="LiveId" clId="{62EC5E9D-0983-46F8-AE6E-03CB36999811}" dt="2020-04-03T08:00:47.272" v="1983" actId="14861"/>
          <ac:spMkLst>
            <pc:docMk/>
            <pc:sldMk cId="4209261214" sldId="341"/>
            <ac:spMk id="58" creationId="{74B3D5A5-FE3D-4BBE-BAE1-5DBA5B4D63DA}"/>
          </ac:spMkLst>
        </pc:spChg>
        <pc:cxnChg chg="mod">
          <ac:chgData name="Agustín Ruiz Martín" userId="42fb2f6dfcc8d877" providerId="LiveId" clId="{62EC5E9D-0983-46F8-AE6E-03CB36999811}" dt="2020-04-03T07:59:13.525" v="1979" actId="14861"/>
          <ac:cxnSpMkLst>
            <pc:docMk/>
            <pc:sldMk cId="4209261214" sldId="341"/>
            <ac:cxnSpMk id="18" creationId="{C08E96DA-BDF7-41C1-B3C6-25F69F09E19A}"/>
          </ac:cxnSpMkLst>
        </pc:cxnChg>
        <pc:cxnChg chg="mod">
          <ac:chgData name="Agustín Ruiz Martín" userId="42fb2f6dfcc8d877" providerId="LiveId" clId="{62EC5E9D-0983-46F8-AE6E-03CB36999811}" dt="2020-04-03T07:59:06.744" v="1978" actId="14861"/>
          <ac:cxnSpMkLst>
            <pc:docMk/>
            <pc:sldMk cId="4209261214" sldId="341"/>
            <ac:cxnSpMk id="20" creationId="{C0700750-821C-4938-8AEB-DC21E773A1E7}"/>
          </ac:cxnSpMkLst>
        </pc:cxnChg>
      </pc:sldChg>
      <pc:sldChg chg="modSp">
        <pc:chgData name="Agustín Ruiz Martín" userId="42fb2f6dfcc8d877" providerId="LiveId" clId="{62EC5E9D-0983-46F8-AE6E-03CB36999811}" dt="2020-04-03T11:15:38.677" v="2213" actId="20577"/>
        <pc:sldMkLst>
          <pc:docMk/>
          <pc:sldMk cId="3708308414" sldId="342"/>
        </pc:sldMkLst>
        <pc:spChg chg="mod">
          <ac:chgData name="Agustín Ruiz Martín" userId="42fb2f6dfcc8d877" providerId="LiveId" clId="{62EC5E9D-0983-46F8-AE6E-03CB36999811}" dt="2020-04-03T08:01:05.959" v="1984" actId="14861"/>
          <ac:spMkLst>
            <pc:docMk/>
            <pc:sldMk cId="3708308414" sldId="342"/>
            <ac:spMk id="6" creationId="{C1065449-1C61-4B05-833E-E97C1B86B9F5}"/>
          </ac:spMkLst>
        </pc:spChg>
        <pc:spChg chg="mod">
          <ac:chgData name="Agustín Ruiz Martín" userId="42fb2f6dfcc8d877" providerId="LiveId" clId="{62EC5E9D-0983-46F8-AE6E-03CB36999811}" dt="2020-04-03T08:01:11.381" v="1985" actId="14861"/>
          <ac:spMkLst>
            <pc:docMk/>
            <pc:sldMk cId="3708308414" sldId="342"/>
            <ac:spMk id="7" creationId="{EA41E784-0BF4-4B4F-ACFB-4B82DD83CFC6}"/>
          </ac:spMkLst>
        </pc:spChg>
        <pc:spChg chg="mod">
          <ac:chgData name="Agustín Ruiz Martín" userId="42fb2f6dfcc8d877" providerId="LiveId" clId="{62EC5E9D-0983-46F8-AE6E-03CB36999811}" dt="2020-04-03T08:01:25.865" v="1987" actId="1076"/>
          <ac:spMkLst>
            <pc:docMk/>
            <pc:sldMk cId="3708308414" sldId="342"/>
            <ac:spMk id="8" creationId="{38DCEC1B-735D-406A-B082-C181D451A5B1}"/>
          </ac:spMkLst>
        </pc:spChg>
        <pc:spChg chg="mod">
          <ac:chgData name="Agustín Ruiz Martín" userId="42fb2f6dfcc8d877" providerId="LiveId" clId="{62EC5E9D-0983-46F8-AE6E-03CB36999811}" dt="2020-04-03T11:15:38.677" v="2213" actId="20577"/>
          <ac:spMkLst>
            <pc:docMk/>
            <pc:sldMk cId="3708308414" sldId="342"/>
            <ac:spMk id="14" creationId="{578085E2-3631-4FF8-B309-F1F19A32593D}"/>
          </ac:spMkLst>
        </pc:spChg>
        <pc:spChg chg="mod">
          <ac:chgData name="Agustín Ruiz Martín" userId="42fb2f6dfcc8d877" providerId="LiveId" clId="{62EC5E9D-0983-46F8-AE6E-03CB36999811}" dt="2020-04-03T08:02:17.722" v="1988" actId="14861"/>
          <ac:spMkLst>
            <pc:docMk/>
            <pc:sldMk cId="3708308414" sldId="342"/>
            <ac:spMk id="21" creationId="{EC29BA69-81A7-4829-858D-400171379847}"/>
          </ac:spMkLst>
        </pc:spChg>
        <pc:spChg chg="mod">
          <ac:chgData name="Agustín Ruiz Martín" userId="42fb2f6dfcc8d877" providerId="LiveId" clId="{62EC5E9D-0983-46F8-AE6E-03CB36999811}" dt="2020-04-03T08:02:17.722" v="1988" actId="14861"/>
          <ac:spMkLst>
            <pc:docMk/>
            <pc:sldMk cId="3708308414" sldId="342"/>
            <ac:spMk id="24" creationId="{69431524-3240-4D10-9663-100C81D42C7C}"/>
          </ac:spMkLst>
        </pc:spChg>
        <pc:spChg chg="mod">
          <ac:chgData name="Agustín Ruiz Martín" userId="42fb2f6dfcc8d877" providerId="LiveId" clId="{62EC5E9D-0983-46F8-AE6E-03CB36999811}" dt="2020-04-03T08:02:17.722" v="1988" actId="14861"/>
          <ac:spMkLst>
            <pc:docMk/>
            <pc:sldMk cId="3708308414" sldId="342"/>
            <ac:spMk id="25" creationId="{21F94F8A-84D5-4698-B876-3C9CC5A2775E}"/>
          </ac:spMkLst>
        </pc:spChg>
        <pc:spChg chg="mod">
          <ac:chgData name="Agustín Ruiz Martín" userId="42fb2f6dfcc8d877" providerId="LiveId" clId="{62EC5E9D-0983-46F8-AE6E-03CB36999811}" dt="2020-04-03T08:02:17.722" v="1988" actId="14861"/>
          <ac:spMkLst>
            <pc:docMk/>
            <pc:sldMk cId="3708308414" sldId="342"/>
            <ac:spMk id="26" creationId="{DBEA4387-12CD-4B3A-B2A4-DB2AA356D5B4}"/>
          </ac:spMkLst>
        </pc:spChg>
        <pc:spChg chg="mod">
          <ac:chgData name="Agustín Ruiz Martín" userId="42fb2f6dfcc8d877" providerId="LiveId" clId="{62EC5E9D-0983-46F8-AE6E-03CB36999811}" dt="2020-04-03T08:02:17.722" v="1988" actId="14861"/>
          <ac:spMkLst>
            <pc:docMk/>
            <pc:sldMk cId="3708308414" sldId="342"/>
            <ac:spMk id="27" creationId="{9F8C92F1-069F-4CB2-90F4-A823553D287A}"/>
          </ac:spMkLst>
        </pc:spChg>
        <pc:spChg chg="mod">
          <ac:chgData name="Agustín Ruiz Martín" userId="42fb2f6dfcc8d877" providerId="LiveId" clId="{62EC5E9D-0983-46F8-AE6E-03CB36999811}" dt="2020-04-03T08:02:17.722" v="1988" actId="14861"/>
          <ac:spMkLst>
            <pc:docMk/>
            <pc:sldMk cId="3708308414" sldId="342"/>
            <ac:spMk id="28" creationId="{80ACAD77-03E2-4E89-9C4D-3E355914AA0A}"/>
          </ac:spMkLst>
        </pc:spChg>
        <pc:spChg chg="mod">
          <ac:chgData name="Agustín Ruiz Martín" userId="42fb2f6dfcc8d877" providerId="LiveId" clId="{62EC5E9D-0983-46F8-AE6E-03CB36999811}" dt="2020-04-03T08:02:17.722" v="1988" actId="14861"/>
          <ac:spMkLst>
            <pc:docMk/>
            <pc:sldMk cId="3708308414" sldId="342"/>
            <ac:spMk id="29" creationId="{7C35A50F-3F39-4BFD-81BE-93E4CD9DC3F8}"/>
          </ac:spMkLst>
        </pc:spChg>
        <pc:spChg chg="mod">
          <ac:chgData name="Agustín Ruiz Martín" userId="42fb2f6dfcc8d877" providerId="LiveId" clId="{62EC5E9D-0983-46F8-AE6E-03CB36999811}" dt="2020-04-03T08:02:17.722" v="1988" actId="14861"/>
          <ac:spMkLst>
            <pc:docMk/>
            <pc:sldMk cId="3708308414" sldId="342"/>
            <ac:spMk id="30" creationId="{F2B4A75F-84C0-4736-9A12-1A162B52CA29}"/>
          </ac:spMkLst>
        </pc:spChg>
        <pc:spChg chg="mod">
          <ac:chgData name="Agustín Ruiz Martín" userId="42fb2f6dfcc8d877" providerId="LiveId" clId="{62EC5E9D-0983-46F8-AE6E-03CB36999811}" dt="2020-04-03T08:02:17.722" v="1988" actId="14861"/>
          <ac:spMkLst>
            <pc:docMk/>
            <pc:sldMk cId="3708308414" sldId="342"/>
            <ac:spMk id="33" creationId="{DB068A6B-FC69-415C-A0F7-2890E5061E1F}"/>
          </ac:spMkLst>
        </pc:spChg>
        <pc:spChg chg="mod">
          <ac:chgData name="Agustín Ruiz Martín" userId="42fb2f6dfcc8d877" providerId="LiveId" clId="{62EC5E9D-0983-46F8-AE6E-03CB36999811}" dt="2020-04-03T08:02:17.722" v="1988" actId="14861"/>
          <ac:spMkLst>
            <pc:docMk/>
            <pc:sldMk cId="3708308414" sldId="342"/>
            <ac:spMk id="34" creationId="{2A23FBC0-C3B7-4739-8999-2F028D9673A0}"/>
          </ac:spMkLst>
        </pc:spChg>
        <pc:spChg chg="mod">
          <ac:chgData name="Agustín Ruiz Martín" userId="42fb2f6dfcc8d877" providerId="LiveId" clId="{62EC5E9D-0983-46F8-AE6E-03CB36999811}" dt="2020-04-03T08:02:17.722" v="1988" actId="14861"/>
          <ac:spMkLst>
            <pc:docMk/>
            <pc:sldMk cId="3708308414" sldId="342"/>
            <ac:spMk id="35" creationId="{1310D306-DF27-4A8D-8A9D-FD0F035E13BF}"/>
          </ac:spMkLst>
        </pc:spChg>
        <pc:spChg chg="mod">
          <ac:chgData name="Agustín Ruiz Martín" userId="42fb2f6dfcc8d877" providerId="LiveId" clId="{62EC5E9D-0983-46F8-AE6E-03CB36999811}" dt="2020-04-03T08:02:17.722" v="1988" actId="14861"/>
          <ac:spMkLst>
            <pc:docMk/>
            <pc:sldMk cId="3708308414" sldId="342"/>
            <ac:spMk id="36" creationId="{C43D8601-706F-409A-A096-B88DFF00FDB0}"/>
          </ac:spMkLst>
        </pc:spChg>
        <pc:spChg chg="mod">
          <ac:chgData name="Agustín Ruiz Martín" userId="42fb2f6dfcc8d877" providerId="LiveId" clId="{62EC5E9D-0983-46F8-AE6E-03CB36999811}" dt="2020-04-03T08:02:17.722" v="1988" actId="14861"/>
          <ac:spMkLst>
            <pc:docMk/>
            <pc:sldMk cId="3708308414" sldId="342"/>
            <ac:spMk id="37" creationId="{1B8E80A9-03BC-4FED-8487-50AE95A0B776}"/>
          </ac:spMkLst>
        </pc:spChg>
        <pc:spChg chg="mod">
          <ac:chgData name="Agustín Ruiz Martín" userId="42fb2f6dfcc8d877" providerId="LiveId" clId="{62EC5E9D-0983-46F8-AE6E-03CB36999811}" dt="2020-04-03T08:02:17.722" v="1988" actId="14861"/>
          <ac:spMkLst>
            <pc:docMk/>
            <pc:sldMk cId="3708308414" sldId="342"/>
            <ac:spMk id="38" creationId="{C99229BD-4545-4075-B6C6-26A3EA14D0EF}"/>
          </ac:spMkLst>
        </pc:spChg>
        <pc:spChg chg="mod">
          <ac:chgData name="Agustín Ruiz Martín" userId="42fb2f6dfcc8d877" providerId="LiveId" clId="{62EC5E9D-0983-46F8-AE6E-03CB36999811}" dt="2020-04-03T08:02:17.722" v="1988" actId="14861"/>
          <ac:spMkLst>
            <pc:docMk/>
            <pc:sldMk cId="3708308414" sldId="342"/>
            <ac:spMk id="39" creationId="{72FCAA90-E49E-4911-A664-532B8ADC58C2}"/>
          </ac:spMkLst>
        </pc:spChg>
        <pc:spChg chg="mod">
          <ac:chgData name="Agustín Ruiz Martín" userId="42fb2f6dfcc8d877" providerId="LiveId" clId="{62EC5E9D-0983-46F8-AE6E-03CB36999811}" dt="2020-04-03T08:02:17.722" v="1988" actId="14861"/>
          <ac:spMkLst>
            <pc:docMk/>
            <pc:sldMk cId="3708308414" sldId="342"/>
            <ac:spMk id="44" creationId="{C5F0B097-FF38-4B35-A3D0-F9BAC4814B47}"/>
          </ac:spMkLst>
        </pc:spChg>
        <pc:spChg chg="mod">
          <ac:chgData name="Agustín Ruiz Martín" userId="42fb2f6dfcc8d877" providerId="LiveId" clId="{62EC5E9D-0983-46F8-AE6E-03CB36999811}" dt="2020-04-03T08:02:17.722" v="1988" actId="14861"/>
          <ac:spMkLst>
            <pc:docMk/>
            <pc:sldMk cId="3708308414" sldId="342"/>
            <ac:spMk id="45" creationId="{14267287-CE7C-4D45-A069-99947E7E8B73}"/>
          </ac:spMkLst>
        </pc:spChg>
        <pc:spChg chg="mod">
          <ac:chgData name="Agustín Ruiz Martín" userId="42fb2f6dfcc8d877" providerId="LiveId" clId="{62EC5E9D-0983-46F8-AE6E-03CB36999811}" dt="2020-04-03T08:02:17.722" v="1988" actId="14861"/>
          <ac:spMkLst>
            <pc:docMk/>
            <pc:sldMk cId="3708308414" sldId="342"/>
            <ac:spMk id="46" creationId="{56A0B75B-4195-490D-B145-8BA8C0980255}"/>
          </ac:spMkLst>
        </pc:spChg>
        <pc:spChg chg="mod">
          <ac:chgData name="Agustín Ruiz Martín" userId="42fb2f6dfcc8d877" providerId="LiveId" clId="{62EC5E9D-0983-46F8-AE6E-03CB36999811}" dt="2020-04-03T08:02:17.722" v="1988" actId="14861"/>
          <ac:spMkLst>
            <pc:docMk/>
            <pc:sldMk cId="3708308414" sldId="342"/>
            <ac:spMk id="48" creationId="{0118A666-3BE1-4CB6-A61B-CF156153120F}"/>
          </ac:spMkLst>
        </pc:spChg>
        <pc:spChg chg="mod">
          <ac:chgData name="Agustín Ruiz Martín" userId="42fb2f6dfcc8d877" providerId="LiveId" clId="{62EC5E9D-0983-46F8-AE6E-03CB36999811}" dt="2020-04-03T08:02:17.722" v="1988" actId="14861"/>
          <ac:spMkLst>
            <pc:docMk/>
            <pc:sldMk cId="3708308414" sldId="342"/>
            <ac:spMk id="49" creationId="{50F23F1C-0675-4CBC-8B17-14BC0C6870CE}"/>
          </ac:spMkLst>
        </pc:spChg>
        <pc:spChg chg="mod">
          <ac:chgData name="Agustín Ruiz Martín" userId="42fb2f6dfcc8d877" providerId="LiveId" clId="{62EC5E9D-0983-46F8-AE6E-03CB36999811}" dt="2020-04-03T08:02:17.722" v="1988" actId="14861"/>
          <ac:spMkLst>
            <pc:docMk/>
            <pc:sldMk cId="3708308414" sldId="342"/>
            <ac:spMk id="50" creationId="{26F9EF40-FF5C-4A8B-B33B-D0C019273193}"/>
          </ac:spMkLst>
        </pc:spChg>
        <pc:spChg chg="mod">
          <ac:chgData name="Agustín Ruiz Martín" userId="42fb2f6dfcc8d877" providerId="LiveId" clId="{62EC5E9D-0983-46F8-AE6E-03CB36999811}" dt="2020-04-03T08:02:17.722" v="1988" actId="14861"/>
          <ac:spMkLst>
            <pc:docMk/>
            <pc:sldMk cId="3708308414" sldId="342"/>
            <ac:spMk id="51" creationId="{0E416DBD-7177-40BC-91E2-41AB6F4D7EAF}"/>
          </ac:spMkLst>
        </pc:spChg>
        <pc:spChg chg="mod">
          <ac:chgData name="Agustín Ruiz Martín" userId="42fb2f6dfcc8d877" providerId="LiveId" clId="{62EC5E9D-0983-46F8-AE6E-03CB36999811}" dt="2020-04-03T08:02:17.722" v="1988" actId="14861"/>
          <ac:spMkLst>
            <pc:docMk/>
            <pc:sldMk cId="3708308414" sldId="342"/>
            <ac:spMk id="54" creationId="{0FAB9E60-F526-406B-B6DE-CD34F9E9534B}"/>
          </ac:spMkLst>
        </pc:spChg>
        <pc:spChg chg="mod">
          <ac:chgData name="Agustín Ruiz Martín" userId="42fb2f6dfcc8d877" providerId="LiveId" clId="{62EC5E9D-0983-46F8-AE6E-03CB36999811}" dt="2020-04-03T08:02:17.722" v="1988" actId="14861"/>
          <ac:spMkLst>
            <pc:docMk/>
            <pc:sldMk cId="3708308414" sldId="342"/>
            <ac:spMk id="55" creationId="{1AD24F9F-7419-49BE-BE5C-E8EE11B53B15}"/>
          </ac:spMkLst>
        </pc:spChg>
        <pc:spChg chg="mod">
          <ac:chgData name="Agustín Ruiz Martín" userId="42fb2f6dfcc8d877" providerId="LiveId" clId="{62EC5E9D-0983-46F8-AE6E-03CB36999811}" dt="2020-04-03T08:02:17.722" v="1988" actId="14861"/>
          <ac:spMkLst>
            <pc:docMk/>
            <pc:sldMk cId="3708308414" sldId="342"/>
            <ac:spMk id="57" creationId="{4D47DCF2-FC98-4EA6-A242-E704A384E659}"/>
          </ac:spMkLst>
        </pc:spChg>
        <pc:spChg chg="mod">
          <ac:chgData name="Agustín Ruiz Martín" userId="42fb2f6dfcc8d877" providerId="LiveId" clId="{62EC5E9D-0983-46F8-AE6E-03CB36999811}" dt="2020-04-03T08:02:17.722" v="1988" actId="14861"/>
          <ac:spMkLst>
            <pc:docMk/>
            <pc:sldMk cId="3708308414" sldId="342"/>
            <ac:spMk id="58" creationId="{11CF7F6E-843A-4DAE-9918-CE5437615800}"/>
          </ac:spMkLst>
        </pc:spChg>
        <pc:spChg chg="mod">
          <ac:chgData name="Agustín Ruiz Martín" userId="42fb2f6dfcc8d877" providerId="LiveId" clId="{62EC5E9D-0983-46F8-AE6E-03CB36999811}" dt="2020-04-03T08:02:17.722" v="1988" actId="14861"/>
          <ac:spMkLst>
            <pc:docMk/>
            <pc:sldMk cId="3708308414" sldId="342"/>
            <ac:spMk id="59" creationId="{FD4E893F-E0F8-4FD6-9706-CF993D40459C}"/>
          </ac:spMkLst>
        </pc:spChg>
        <pc:spChg chg="mod">
          <ac:chgData name="Agustín Ruiz Martín" userId="42fb2f6dfcc8d877" providerId="LiveId" clId="{62EC5E9D-0983-46F8-AE6E-03CB36999811}" dt="2020-04-03T08:02:17.722" v="1988" actId="14861"/>
          <ac:spMkLst>
            <pc:docMk/>
            <pc:sldMk cId="3708308414" sldId="342"/>
            <ac:spMk id="60" creationId="{D2A7409C-977A-4861-9001-E1CC08D021CF}"/>
          </ac:spMkLst>
        </pc:spChg>
        <pc:cxnChg chg="mod">
          <ac:chgData name="Agustín Ruiz Martín" userId="42fb2f6dfcc8d877" providerId="LiveId" clId="{62EC5E9D-0983-46F8-AE6E-03CB36999811}" dt="2020-04-03T08:01:11.381" v="1985" actId="14861"/>
          <ac:cxnSpMkLst>
            <pc:docMk/>
            <pc:sldMk cId="3708308414" sldId="342"/>
            <ac:cxnSpMk id="18" creationId="{CF4B5FF1-891C-463B-A2D8-963FEF805420}"/>
          </ac:cxnSpMkLst>
        </pc:cxnChg>
        <pc:cxnChg chg="mod">
          <ac:chgData name="Agustín Ruiz Martín" userId="42fb2f6dfcc8d877" providerId="LiveId" clId="{62EC5E9D-0983-46F8-AE6E-03CB36999811}" dt="2020-04-03T08:01:05.959" v="1984" actId="14861"/>
          <ac:cxnSpMkLst>
            <pc:docMk/>
            <pc:sldMk cId="3708308414" sldId="342"/>
            <ac:cxnSpMk id="20" creationId="{3CDD6A98-9ADE-4E20-B539-6B5A8714EFA1}"/>
          </ac:cxnSpMkLst>
        </pc:cxnChg>
      </pc:sldChg>
      <pc:sldChg chg="modSp">
        <pc:chgData name="Agustín Ruiz Martín" userId="42fb2f6dfcc8d877" providerId="LiveId" clId="{62EC5E9D-0983-46F8-AE6E-03CB36999811}" dt="2020-04-03T11:15:54.364" v="2215" actId="20577"/>
        <pc:sldMkLst>
          <pc:docMk/>
          <pc:sldMk cId="3045803462" sldId="343"/>
        </pc:sldMkLst>
        <pc:spChg chg="mod">
          <ac:chgData name="Agustín Ruiz Martín" userId="42fb2f6dfcc8d877" providerId="LiveId" clId="{62EC5E9D-0983-46F8-AE6E-03CB36999811}" dt="2020-04-03T08:02:37.581" v="1989" actId="14861"/>
          <ac:spMkLst>
            <pc:docMk/>
            <pc:sldMk cId="3045803462" sldId="343"/>
            <ac:spMk id="6" creationId="{AD68AD02-ABD6-459E-9D4B-BCB272FAA030}"/>
          </ac:spMkLst>
        </pc:spChg>
        <pc:spChg chg="mod">
          <ac:chgData name="Agustín Ruiz Martín" userId="42fb2f6dfcc8d877" providerId="LiveId" clId="{62EC5E9D-0983-46F8-AE6E-03CB36999811}" dt="2020-04-03T11:15:54.364" v="2215" actId="20577"/>
          <ac:spMkLst>
            <pc:docMk/>
            <pc:sldMk cId="3045803462" sldId="343"/>
            <ac:spMk id="14" creationId="{9DF65759-F237-4BC3-9EEE-AF4622E316AE}"/>
          </ac:spMkLst>
        </pc:spChg>
        <pc:spChg chg="mod">
          <ac:chgData name="Agustín Ruiz Martín" userId="42fb2f6dfcc8d877" providerId="LiveId" clId="{62EC5E9D-0983-46F8-AE6E-03CB36999811}" dt="2020-04-03T08:03:21.986" v="1990" actId="14861"/>
          <ac:spMkLst>
            <pc:docMk/>
            <pc:sldMk cId="3045803462" sldId="343"/>
            <ac:spMk id="21" creationId="{8FC4A125-FA48-4728-B168-EB50C70F1206}"/>
          </ac:spMkLst>
        </pc:spChg>
        <pc:spChg chg="mod">
          <ac:chgData name="Agustín Ruiz Martín" userId="42fb2f6dfcc8d877" providerId="LiveId" clId="{62EC5E9D-0983-46F8-AE6E-03CB36999811}" dt="2020-04-03T08:03:21.986" v="1990" actId="14861"/>
          <ac:spMkLst>
            <pc:docMk/>
            <pc:sldMk cId="3045803462" sldId="343"/>
            <ac:spMk id="24" creationId="{0C84E2A6-E783-47FA-8A1F-B9D5B7A48E8B}"/>
          </ac:spMkLst>
        </pc:spChg>
        <pc:spChg chg="mod">
          <ac:chgData name="Agustín Ruiz Martín" userId="42fb2f6dfcc8d877" providerId="LiveId" clId="{62EC5E9D-0983-46F8-AE6E-03CB36999811}" dt="2020-04-03T08:03:21.986" v="1990" actId="14861"/>
          <ac:spMkLst>
            <pc:docMk/>
            <pc:sldMk cId="3045803462" sldId="343"/>
            <ac:spMk id="25" creationId="{1A89F9DB-9CB5-4279-8A15-6931E709DB4D}"/>
          </ac:spMkLst>
        </pc:spChg>
        <pc:spChg chg="mod">
          <ac:chgData name="Agustín Ruiz Martín" userId="42fb2f6dfcc8d877" providerId="LiveId" clId="{62EC5E9D-0983-46F8-AE6E-03CB36999811}" dt="2020-04-03T08:03:21.986" v="1990" actId="14861"/>
          <ac:spMkLst>
            <pc:docMk/>
            <pc:sldMk cId="3045803462" sldId="343"/>
            <ac:spMk id="26" creationId="{166DCB77-7768-425A-8737-6965320CB8E7}"/>
          </ac:spMkLst>
        </pc:spChg>
        <pc:spChg chg="mod">
          <ac:chgData name="Agustín Ruiz Martín" userId="42fb2f6dfcc8d877" providerId="LiveId" clId="{62EC5E9D-0983-46F8-AE6E-03CB36999811}" dt="2020-04-03T08:03:21.986" v="1990" actId="14861"/>
          <ac:spMkLst>
            <pc:docMk/>
            <pc:sldMk cId="3045803462" sldId="343"/>
            <ac:spMk id="27" creationId="{BA04603F-E5CF-4D4F-95EE-684BE1CB9CA5}"/>
          </ac:spMkLst>
        </pc:spChg>
        <pc:spChg chg="mod">
          <ac:chgData name="Agustín Ruiz Martín" userId="42fb2f6dfcc8d877" providerId="LiveId" clId="{62EC5E9D-0983-46F8-AE6E-03CB36999811}" dt="2020-04-03T08:03:21.986" v="1990" actId="14861"/>
          <ac:spMkLst>
            <pc:docMk/>
            <pc:sldMk cId="3045803462" sldId="343"/>
            <ac:spMk id="28" creationId="{1E0A4657-59CD-4B7D-AD65-08BC50EE8C86}"/>
          </ac:spMkLst>
        </pc:spChg>
        <pc:spChg chg="mod">
          <ac:chgData name="Agustín Ruiz Martín" userId="42fb2f6dfcc8d877" providerId="LiveId" clId="{62EC5E9D-0983-46F8-AE6E-03CB36999811}" dt="2020-04-03T08:03:21.986" v="1990" actId="14861"/>
          <ac:spMkLst>
            <pc:docMk/>
            <pc:sldMk cId="3045803462" sldId="343"/>
            <ac:spMk id="29" creationId="{3CEE0CAF-1C3B-45FA-A675-8E18FB93A9F2}"/>
          </ac:spMkLst>
        </pc:spChg>
        <pc:spChg chg="mod">
          <ac:chgData name="Agustín Ruiz Martín" userId="42fb2f6dfcc8d877" providerId="LiveId" clId="{62EC5E9D-0983-46F8-AE6E-03CB36999811}" dt="2020-04-03T08:03:21.986" v="1990" actId="14861"/>
          <ac:spMkLst>
            <pc:docMk/>
            <pc:sldMk cId="3045803462" sldId="343"/>
            <ac:spMk id="30" creationId="{ACDA6EB2-CBBC-418E-B600-2A7D76023258}"/>
          </ac:spMkLst>
        </pc:spChg>
        <pc:spChg chg="mod">
          <ac:chgData name="Agustín Ruiz Martín" userId="42fb2f6dfcc8d877" providerId="LiveId" clId="{62EC5E9D-0983-46F8-AE6E-03CB36999811}" dt="2020-04-03T08:03:21.986" v="1990" actId="14861"/>
          <ac:spMkLst>
            <pc:docMk/>
            <pc:sldMk cId="3045803462" sldId="343"/>
            <ac:spMk id="33" creationId="{C65CF6F7-A383-49F3-B602-6889E9D9D29A}"/>
          </ac:spMkLst>
        </pc:spChg>
        <pc:spChg chg="mod">
          <ac:chgData name="Agustín Ruiz Martín" userId="42fb2f6dfcc8d877" providerId="LiveId" clId="{62EC5E9D-0983-46F8-AE6E-03CB36999811}" dt="2020-04-03T08:03:21.986" v="1990" actId="14861"/>
          <ac:spMkLst>
            <pc:docMk/>
            <pc:sldMk cId="3045803462" sldId="343"/>
            <ac:spMk id="34" creationId="{D1464511-D3F2-44DD-83CF-7DA0701DBC26}"/>
          </ac:spMkLst>
        </pc:spChg>
        <pc:spChg chg="mod">
          <ac:chgData name="Agustín Ruiz Martín" userId="42fb2f6dfcc8d877" providerId="LiveId" clId="{62EC5E9D-0983-46F8-AE6E-03CB36999811}" dt="2020-04-03T08:03:21.986" v="1990" actId="14861"/>
          <ac:spMkLst>
            <pc:docMk/>
            <pc:sldMk cId="3045803462" sldId="343"/>
            <ac:spMk id="35" creationId="{39D7396E-A81C-40CE-B963-9C993C542BBD}"/>
          </ac:spMkLst>
        </pc:spChg>
        <pc:spChg chg="mod">
          <ac:chgData name="Agustín Ruiz Martín" userId="42fb2f6dfcc8d877" providerId="LiveId" clId="{62EC5E9D-0983-46F8-AE6E-03CB36999811}" dt="2020-04-03T08:03:21.986" v="1990" actId="14861"/>
          <ac:spMkLst>
            <pc:docMk/>
            <pc:sldMk cId="3045803462" sldId="343"/>
            <ac:spMk id="36" creationId="{7A4E4628-C1B6-436B-B6A5-C54298057BAC}"/>
          </ac:spMkLst>
        </pc:spChg>
        <pc:spChg chg="mod">
          <ac:chgData name="Agustín Ruiz Martín" userId="42fb2f6dfcc8d877" providerId="LiveId" clId="{62EC5E9D-0983-46F8-AE6E-03CB36999811}" dt="2020-04-03T08:03:21.986" v="1990" actId="14861"/>
          <ac:spMkLst>
            <pc:docMk/>
            <pc:sldMk cId="3045803462" sldId="343"/>
            <ac:spMk id="37" creationId="{859A8238-3180-498B-88D5-E39A04050BFB}"/>
          </ac:spMkLst>
        </pc:spChg>
        <pc:spChg chg="mod">
          <ac:chgData name="Agustín Ruiz Martín" userId="42fb2f6dfcc8d877" providerId="LiveId" clId="{62EC5E9D-0983-46F8-AE6E-03CB36999811}" dt="2020-04-03T08:03:21.986" v="1990" actId="14861"/>
          <ac:spMkLst>
            <pc:docMk/>
            <pc:sldMk cId="3045803462" sldId="343"/>
            <ac:spMk id="38" creationId="{F8948F5C-7FAB-444B-8CEE-435B097D52B4}"/>
          </ac:spMkLst>
        </pc:spChg>
        <pc:spChg chg="mod">
          <ac:chgData name="Agustín Ruiz Martín" userId="42fb2f6dfcc8d877" providerId="LiveId" clId="{62EC5E9D-0983-46F8-AE6E-03CB36999811}" dt="2020-04-03T08:03:21.986" v="1990" actId="14861"/>
          <ac:spMkLst>
            <pc:docMk/>
            <pc:sldMk cId="3045803462" sldId="343"/>
            <ac:spMk id="39" creationId="{F085CA6E-A337-4269-A0CD-52147E7F9C05}"/>
          </ac:spMkLst>
        </pc:spChg>
        <pc:spChg chg="mod">
          <ac:chgData name="Agustín Ruiz Martín" userId="42fb2f6dfcc8d877" providerId="LiveId" clId="{62EC5E9D-0983-46F8-AE6E-03CB36999811}" dt="2020-04-03T08:03:21.986" v="1990" actId="14861"/>
          <ac:spMkLst>
            <pc:docMk/>
            <pc:sldMk cId="3045803462" sldId="343"/>
            <ac:spMk id="44" creationId="{3B2F23A2-D7B7-4A7A-A03A-4D22EABE07EB}"/>
          </ac:spMkLst>
        </pc:spChg>
        <pc:spChg chg="mod">
          <ac:chgData name="Agustín Ruiz Martín" userId="42fb2f6dfcc8d877" providerId="LiveId" clId="{62EC5E9D-0983-46F8-AE6E-03CB36999811}" dt="2020-04-03T08:03:21.986" v="1990" actId="14861"/>
          <ac:spMkLst>
            <pc:docMk/>
            <pc:sldMk cId="3045803462" sldId="343"/>
            <ac:spMk id="45" creationId="{DA4F8322-5187-4D85-A35E-1D40950CE7AB}"/>
          </ac:spMkLst>
        </pc:spChg>
        <pc:spChg chg="mod">
          <ac:chgData name="Agustín Ruiz Martín" userId="42fb2f6dfcc8d877" providerId="LiveId" clId="{62EC5E9D-0983-46F8-AE6E-03CB36999811}" dt="2020-04-03T08:03:21.986" v="1990" actId="14861"/>
          <ac:spMkLst>
            <pc:docMk/>
            <pc:sldMk cId="3045803462" sldId="343"/>
            <ac:spMk id="46" creationId="{C2B6A898-600B-4726-AB73-3BA49DDCC70A}"/>
          </ac:spMkLst>
        </pc:spChg>
        <pc:spChg chg="mod">
          <ac:chgData name="Agustín Ruiz Martín" userId="42fb2f6dfcc8d877" providerId="LiveId" clId="{62EC5E9D-0983-46F8-AE6E-03CB36999811}" dt="2020-04-03T08:03:21.986" v="1990" actId="14861"/>
          <ac:spMkLst>
            <pc:docMk/>
            <pc:sldMk cId="3045803462" sldId="343"/>
            <ac:spMk id="48" creationId="{D08845AD-A000-45FB-AC49-2CD1825D8EF8}"/>
          </ac:spMkLst>
        </pc:spChg>
        <pc:spChg chg="mod">
          <ac:chgData name="Agustín Ruiz Martín" userId="42fb2f6dfcc8d877" providerId="LiveId" clId="{62EC5E9D-0983-46F8-AE6E-03CB36999811}" dt="2020-04-03T08:03:21.986" v="1990" actId="14861"/>
          <ac:spMkLst>
            <pc:docMk/>
            <pc:sldMk cId="3045803462" sldId="343"/>
            <ac:spMk id="49" creationId="{352E2B5B-BED4-4551-B172-28960FAAF3C1}"/>
          </ac:spMkLst>
        </pc:spChg>
        <pc:spChg chg="mod">
          <ac:chgData name="Agustín Ruiz Martín" userId="42fb2f6dfcc8d877" providerId="LiveId" clId="{62EC5E9D-0983-46F8-AE6E-03CB36999811}" dt="2020-04-03T08:03:21.986" v="1990" actId="14861"/>
          <ac:spMkLst>
            <pc:docMk/>
            <pc:sldMk cId="3045803462" sldId="343"/>
            <ac:spMk id="50" creationId="{AE60129A-F312-40F1-B787-D221BBA7AE1C}"/>
          </ac:spMkLst>
        </pc:spChg>
        <pc:spChg chg="mod">
          <ac:chgData name="Agustín Ruiz Martín" userId="42fb2f6dfcc8d877" providerId="LiveId" clId="{62EC5E9D-0983-46F8-AE6E-03CB36999811}" dt="2020-04-03T08:03:21.986" v="1990" actId="14861"/>
          <ac:spMkLst>
            <pc:docMk/>
            <pc:sldMk cId="3045803462" sldId="343"/>
            <ac:spMk id="51" creationId="{26AFB403-BA95-4B95-AA46-24C91B69989C}"/>
          </ac:spMkLst>
        </pc:spChg>
        <pc:spChg chg="mod">
          <ac:chgData name="Agustín Ruiz Martín" userId="42fb2f6dfcc8d877" providerId="LiveId" clId="{62EC5E9D-0983-46F8-AE6E-03CB36999811}" dt="2020-04-03T08:03:21.986" v="1990" actId="14861"/>
          <ac:spMkLst>
            <pc:docMk/>
            <pc:sldMk cId="3045803462" sldId="343"/>
            <ac:spMk id="54" creationId="{61846CCB-8322-4668-BA17-54C4525E2B2E}"/>
          </ac:spMkLst>
        </pc:spChg>
        <pc:spChg chg="mod">
          <ac:chgData name="Agustín Ruiz Martín" userId="42fb2f6dfcc8d877" providerId="LiveId" clId="{62EC5E9D-0983-46F8-AE6E-03CB36999811}" dt="2020-04-03T08:03:21.986" v="1990" actId="14861"/>
          <ac:spMkLst>
            <pc:docMk/>
            <pc:sldMk cId="3045803462" sldId="343"/>
            <ac:spMk id="55" creationId="{BFC9762B-6714-4C1F-BFAF-A300DEEBBFC2}"/>
          </ac:spMkLst>
        </pc:spChg>
        <pc:spChg chg="mod">
          <ac:chgData name="Agustín Ruiz Martín" userId="42fb2f6dfcc8d877" providerId="LiveId" clId="{62EC5E9D-0983-46F8-AE6E-03CB36999811}" dt="2020-04-03T08:03:21.986" v="1990" actId="14861"/>
          <ac:spMkLst>
            <pc:docMk/>
            <pc:sldMk cId="3045803462" sldId="343"/>
            <ac:spMk id="57" creationId="{DBE85357-190B-4CC4-92E0-36D2BC47EC99}"/>
          </ac:spMkLst>
        </pc:spChg>
        <pc:spChg chg="mod">
          <ac:chgData name="Agustín Ruiz Martín" userId="42fb2f6dfcc8d877" providerId="LiveId" clId="{62EC5E9D-0983-46F8-AE6E-03CB36999811}" dt="2020-04-03T08:03:21.986" v="1990" actId="14861"/>
          <ac:spMkLst>
            <pc:docMk/>
            <pc:sldMk cId="3045803462" sldId="343"/>
            <ac:spMk id="58" creationId="{30D907E5-A77B-4472-B46A-34537B5A0C37}"/>
          </ac:spMkLst>
        </pc:spChg>
        <pc:spChg chg="mod">
          <ac:chgData name="Agustín Ruiz Martín" userId="42fb2f6dfcc8d877" providerId="LiveId" clId="{62EC5E9D-0983-46F8-AE6E-03CB36999811}" dt="2020-04-03T08:03:21.986" v="1990" actId="14861"/>
          <ac:spMkLst>
            <pc:docMk/>
            <pc:sldMk cId="3045803462" sldId="343"/>
            <ac:spMk id="59" creationId="{584437B4-6A17-4238-923A-488FE487233A}"/>
          </ac:spMkLst>
        </pc:spChg>
        <pc:spChg chg="mod">
          <ac:chgData name="Agustín Ruiz Martín" userId="42fb2f6dfcc8d877" providerId="LiveId" clId="{62EC5E9D-0983-46F8-AE6E-03CB36999811}" dt="2020-04-03T08:03:21.986" v="1990" actId="14861"/>
          <ac:spMkLst>
            <pc:docMk/>
            <pc:sldMk cId="3045803462" sldId="343"/>
            <ac:spMk id="60" creationId="{8095216A-EB08-4DF9-8677-8C9B1A99F5AF}"/>
          </ac:spMkLst>
        </pc:spChg>
        <pc:cxnChg chg="mod">
          <ac:chgData name="Agustín Ruiz Martín" userId="42fb2f6dfcc8d877" providerId="LiveId" clId="{62EC5E9D-0983-46F8-AE6E-03CB36999811}" dt="2020-04-03T11:15:54.364" v="2215" actId="20577"/>
          <ac:cxnSpMkLst>
            <pc:docMk/>
            <pc:sldMk cId="3045803462" sldId="343"/>
            <ac:cxnSpMk id="18" creationId="{C80935F0-2D78-408B-A9B7-4F97E84299A3}"/>
          </ac:cxnSpMkLst>
        </pc:cxnChg>
        <pc:cxnChg chg="mod">
          <ac:chgData name="Agustín Ruiz Martín" userId="42fb2f6dfcc8d877" providerId="LiveId" clId="{62EC5E9D-0983-46F8-AE6E-03CB36999811}" dt="2020-04-03T08:02:37.581" v="1989" actId="14861"/>
          <ac:cxnSpMkLst>
            <pc:docMk/>
            <pc:sldMk cId="3045803462" sldId="343"/>
            <ac:cxnSpMk id="20" creationId="{87F0682C-A424-408A-BFFA-61AA78A9EBA7}"/>
          </ac:cxnSpMkLst>
        </pc:cxnChg>
      </pc:sldChg>
      <pc:sldChg chg="modSp">
        <pc:chgData name="Agustín Ruiz Martín" userId="42fb2f6dfcc8d877" providerId="LiveId" clId="{62EC5E9D-0983-46F8-AE6E-03CB36999811}" dt="2020-04-03T08:13:06.561" v="2044" actId="20577"/>
        <pc:sldMkLst>
          <pc:docMk/>
          <pc:sldMk cId="2525685978" sldId="344"/>
        </pc:sldMkLst>
        <pc:spChg chg="mod">
          <ac:chgData name="Agustín Ruiz Martín" userId="42fb2f6dfcc8d877" providerId="LiveId" clId="{62EC5E9D-0983-46F8-AE6E-03CB36999811}" dt="2020-04-03T08:13:06.561" v="2044" actId="20577"/>
          <ac:spMkLst>
            <pc:docMk/>
            <pc:sldMk cId="2525685978" sldId="344"/>
            <ac:spMk id="6" creationId="{05F06502-3710-4103-86E7-6957CB1AB3D2}"/>
          </ac:spMkLst>
        </pc:spChg>
      </pc:sldChg>
      <pc:sldChg chg="modSp">
        <pc:chgData name="Agustín Ruiz Martín" userId="42fb2f6dfcc8d877" providerId="LiveId" clId="{62EC5E9D-0983-46F8-AE6E-03CB36999811}" dt="2020-04-03T11:13:56.081" v="2207" actId="20577"/>
        <pc:sldMkLst>
          <pc:docMk/>
          <pc:sldMk cId="794562822" sldId="349"/>
        </pc:sldMkLst>
        <pc:spChg chg="mod">
          <ac:chgData name="Agustín Ruiz Martín" userId="42fb2f6dfcc8d877" providerId="LiveId" clId="{62EC5E9D-0983-46F8-AE6E-03CB36999811}" dt="2020-04-03T11:12:12.116" v="2187" actId="113"/>
          <ac:spMkLst>
            <pc:docMk/>
            <pc:sldMk cId="794562822" sldId="349"/>
            <ac:spMk id="5" creationId="{38818067-0A7D-4971-83C5-1D9CE183E683}"/>
          </ac:spMkLst>
        </pc:spChg>
        <pc:spChg chg="mod">
          <ac:chgData name="Agustín Ruiz Martín" userId="42fb2f6dfcc8d877" providerId="LiveId" clId="{62EC5E9D-0983-46F8-AE6E-03CB36999811}" dt="2020-04-03T08:14:13.137" v="2045" actId="14861"/>
          <ac:spMkLst>
            <pc:docMk/>
            <pc:sldMk cId="794562822" sldId="349"/>
            <ac:spMk id="10" creationId="{16BF92D1-BC4E-4054-A56F-FD828238468A}"/>
          </ac:spMkLst>
        </pc:spChg>
        <pc:spChg chg="mod">
          <ac:chgData name="Agustín Ruiz Martín" userId="42fb2f6dfcc8d877" providerId="LiveId" clId="{62EC5E9D-0983-46F8-AE6E-03CB36999811}" dt="2020-04-03T11:13:56.081" v="2207" actId="20577"/>
          <ac:spMkLst>
            <pc:docMk/>
            <pc:sldMk cId="794562822" sldId="349"/>
            <ac:spMk id="11" creationId="{4D0669CD-9578-4D8D-BE19-F1AFF74C50F3}"/>
          </ac:spMkLst>
        </pc:spChg>
        <pc:spChg chg="mod">
          <ac:chgData name="Agustín Ruiz Martín" userId="42fb2f6dfcc8d877" providerId="LiveId" clId="{62EC5E9D-0983-46F8-AE6E-03CB36999811}" dt="2020-04-03T11:13:54.003" v="2205" actId="20577"/>
          <ac:spMkLst>
            <pc:docMk/>
            <pc:sldMk cId="794562822" sldId="349"/>
            <ac:spMk id="12" creationId="{24657152-D8C5-44FD-84AE-3C11FD579F56}"/>
          </ac:spMkLst>
        </pc:spChg>
        <pc:spChg chg="mod">
          <ac:chgData name="Agustín Ruiz Martín" userId="42fb2f6dfcc8d877" providerId="LiveId" clId="{62EC5E9D-0983-46F8-AE6E-03CB36999811}" dt="2020-04-03T11:13:51.800" v="2203" actId="20577"/>
          <ac:spMkLst>
            <pc:docMk/>
            <pc:sldMk cId="794562822" sldId="349"/>
            <ac:spMk id="13" creationId="{41FFC8E5-56A0-4BAD-9BEC-544ACFE71DB8}"/>
          </ac:spMkLst>
        </pc:spChg>
        <pc:spChg chg="mod">
          <ac:chgData name="Agustín Ruiz Martín" userId="42fb2f6dfcc8d877" providerId="LiveId" clId="{62EC5E9D-0983-46F8-AE6E-03CB36999811}" dt="2020-04-03T11:11:18.914" v="2186" actId="20577"/>
          <ac:spMkLst>
            <pc:docMk/>
            <pc:sldMk cId="794562822" sldId="349"/>
            <ac:spMk id="30" creationId="{AC1A990A-C7D1-454F-A6AF-6A33791FF808}"/>
          </ac:spMkLst>
        </pc:spChg>
        <pc:cxnChg chg="mod">
          <ac:chgData name="Agustín Ruiz Martín" userId="42fb2f6dfcc8d877" providerId="LiveId" clId="{62EC5E9D-0983-46F8-AE6E-03CB36999811}" dt="2020-04-03T08:14:33.261" v="2047" actId="208"/>
          <ac:cxnSpMkLst>
            <pc:docMk/>
            <pc:sldMk cId="794562822" sldId="349"/>
            <ac:cxnSpMk id="28" creationId="{0EE736B9-6D99-4755-B2A4-4BC44B2CD6F1}"/>
          </ac:cxnSpMkLst>
        </pc:cxnChg>
      </pc:sldChg>
      <pc:sldChg chg="modSp">
        <pc:chgData name="Agustín Ruiz Martín" userId="42fb2f6dfcc8d877" providerId="LiveId" clId="{62EC5E9D-0983-46F8-AE6E-03CB36999811}" dt="2020-04-03T08:15:18.057" v="2051" actId="1036"/>
        <pc:sldMkLst>
          <pc:docMk/>
          <pc:sldMk cId="2155232773" sldId="350"/>
        </pc:sldMkLst>
        <pc:spChg chg="mod">
          <ac:chgData name="Agustín Ruiz Martín" userId="42fb2f6dfcc8d877" providerId="LiveId" clId="{62EC5E9D-0983-46F8-AE6E-03CB36999811}" dt="2020-04-03T08:15:08.291" v="2050" actId="14861"/>
          <ac:spMkLst>
            <pc:docMk/>
            <pc:sldMk cId="2155232773" sldId="350"/>
            <ac:spMk id="5" creationId="{35177CA2-498D-4E42-955F-3854C58A3439}"/>
          </ac:spMkLst>
        </pc:spChg>
        <pc:spChg chg="mod">
          <ac:chgData name="Agustín Ruiz Martín" userId="42fb2f6dfcc8d877" providerId="LiveId" clId="{62EC5E9D-0983-46F8-AE6E-03CB36999811}" dt="2020-04-03T08:15:08.291" v="2050" actId="14861"/>
          <ac:spMkLst>
            <pc:docMk/>
            <pc:sldMk cId="2155232773" sldId="350"/>
            <ac:spMk id="9" creationId="{52B2BD4A-981E-4C02-982B-0B9B28E8F74E}"/>
          </ac:spMkLst>
        </pc:spChg>
        <pc:spChg chg="mod">
          <ac:chgData name="Agustín Ruiz Martín" userId="42fb2f6dfcc8d877" providerId="LiveId" clId="{62EC5E9D-0983-46F8-AE6E-03CB36999811}" dt="2020-04-03T08:15:08.291" v="2050" actId="14861"/>
          <ac:spMkLst>
            <pc:docMk/>
            <pc:sldMk cId="2155232773" sldId="350"/>
            <ac:spMk id="10" creationId="{DF56B24D-F662-40BD-B6AE-FBFD0AD48144}"/>
          </ac:spMkLst>
        </pc:spChg>
        <pc:spChg chg="mod">
          <ac:chgData name="Agustín Ruiz Martín" userId="42fb2f6dfcc8d877" providerId="LiveId" clId="{62EC5E9D-0983-46F8-AE6E-03CB36999811}" dt="2020-04-03T08:15:08.291" v="2050" actId="14861"/>
          <ac:spMkLst>
            <pc:docMk/>
            <pc:sldMk cId="2155232773" sldId="350"/>
            <ac:spMk id="11" creationId="{7D5013F4-26E5-4659-A32B-6788EF8819AC}"/>
          </ac:spMkLst>
        </pc:spChg>
        <pc:spChg chg="mod">
          <ac:chgData name="Agustín Ruiz Martín" userId="42fb2f6dfcc8d877" providerId="LiveId" clId="{62EC5E9D-0983-46F8-AE6E-03CB36999811}" dt="2020-04-03T08:15:08.291" v="2050" actId="14861"/>
          <ac:spMkLst>
            <pc:docMk/>
            <pc:sldMk cId="2155232773" sldId="350"/>
            <ac:spMk id="12" creationId="{1B9D64B5-2222-42F9-A295-54F6D09F4B9E}"/>
          </ac:spMkLst>
        </pc:spChg>
        <pc:spChg chg="mod">
          <ac:chgData name="Agustín Ruiz Martín" userId="42fb2f6dfcc8d877" providerId="LiveId" clId="{62EC5E9D-0983-46F8-AE6E-03CB36999811}" dt="2020-04-03T08:15:08.291" v="2050" actId="14861"/>
          <ac:spMkLst>
            <pc:docMk/>
            <pc:sldMk cId="2155232773" sldId="350"/>
            <ac:spMk id="13" creationId="{947365CC-C740-46BD-A931-95ACE8B9451F}"/>
          </ac:spMkLst>
        </pc:spChg>
        <pc:spChg chg="mod">
          <ac:chgData name="Agustín Ruiz Martín" userId="42fb2f6dfcc8d877" providerId="LiveId" clId="{62EC5E9D-0983-46F8-AE6E-03CB36999811}" dt="2020-04-03T08:15:08.291" v="2050" actId="14861"/>
          <ac:spMkLst>
            <pc:docMk/>
            <pc:sldMk cId="2155232773" sldId="350"/>
            <ac:spMk id="14" creationId="{A2BF9307-D88C-4CBD-B737-A9A2938CE5B5}"/>
          </ac:spMkLst>
        </pc:spChg>
        <pc:spChg chg="mod">
          <ac:chgData name="Agustín Ruiz Martín" userId="42fb2f6dfcc8d877" providerId="LiveId" clId="{62EC5E9D-0983-46F8-AE6E-03CB36999811}" dt="2020-04-03T08:15:08.291" v="2050" actId="14861"/>
          <ac:spMkLst>
            <pc:docMk/>
            <pc:sldMk cId="2155232773" sldId="350"/>
            <ac:spMk id="15" creationId="{7BE39521-AC08-4A1A-9318-59DF7A54CA9B}"/>
          </ac:spMkLst>
        </pc:spChg>
        <pc:spChg chg="mod">
          <ac:chgData name="Agustín Ruiz Martín" userId="42fb2f6dfcc8d877" providerId="LiveId" clId="{62EC5E9D-0983-46F8-AE6E-03CB36999811}" dt="2020-04-03T08:15:08.291" v="2050" actId="14861"/>
          <ac:spMkLst>
            <pc:docMk/>
            <pc:sldMk cId="2155232773" sldId="350"/>
            <ac:spMk id="16" creationId="{7C07C294-B73A-4FC6-A30D-E33AF5DD1834}"/>
          </ac:spMkLst>
        </pc:spChg>
        <pc:spChg chg="mod">
          <ac:chgData name="Agustín Ruiz Martín" userId="42fb2f6dfcc8d877" providerId="LiveId" clId="{62EC5E9D-0983-46F8-AE6E-03CB36999811}" dt="2020-04-03T08:15:08.291" v="2050" actId="14861"/>
          <ac:spMkLst>
            <pc:docMk/>
            <pc:sldMk cId="2155232773" sldId="350"/>
            <ac:spMk id="18" creationId="{9BDC4CBB-1567-4C66-8FE3-A18068EE0543}"/>
          </ac:spMkLst>
        </pc:spChg>
        <pc:spChg chg="mod">
          <ac:chgData name="Agustín Ruiz Martín" userId="42fb2f6dfcc8d877" providerId="LiveId" clId="{62EC5E9D-0983-46F8-AE6E-03CB36999811}" dt="2020-04-03T08:15:08.291" v="2050" actId="14861"/>
          <ac:spMkLst>
            <pc:docMk/>
            <pc:sldMk cId="2155232773" sldId="350"/>
            <ac:spMk id="19" creationId="{31271373-8360-4F71-B995-E09DDE6FAFC9}"/>
          </ac:spMkLst>
        </pc:spChg>
        <pc:spChg chg="mod">
          <ac:chgData name="Agustín Ruiz Martín" userId="42fb2f6dfcc8d877" providerId="LiveId" clId="{62EC5E9D-0983-46F8-AE6E-03CB36999811}" dt="2020-04-03T08:15:08.291" v="2050" actId="14861"/>
          <ac:spMkLst>
            <pc:docMk/>
            <pc:sldMk cId="2155232773" sldId="350"/>
            <ac:spMk id="23" creationId="{B1884D9D-E101-4658-8173-F6A073797EB7}"/>
          </ac:spMkLst>
        </pc:spChg>
        <pc:spChg chg="mod">
          <ac:chgData name="Agustín Ruiz Martín" userId="42fb2f6dfcc8d877" providerId="LiveId" clId="{62EC5E9D-0983-46F8-AE6E-03CB36999811}" dt="2020-04-03T08:15:08.291" v="2050" actId="14861"/>
          <ac:spMkLst>
            <pc:docMk/>
            <pc:sldMk cId="2155232773" sldId="350"/>
            <ac:spMk id="24" creationId="{6832295F-D6AD-4F6E-9B4D-B9AF6A35DECB}"/>
          </ac:spMkLst>
        </pc:spChg>
        <pc:spChg chg="mod">
          <ac:chgData name="Agustín Ruiz Martín" userId="42fb2f6dfcc8d877" providerId="LiveId" clId="{62EC5E9D-0983-46F8-AE6E-03CB36999811}" dt="2020-04-03T08:15:08.291" v="2050" actId="14861"/>
          <ac:spMkLst>
            <pc:docMk/>
            <pc:sldMk cId="2155232773" sldId="350"/>
            <ac:spMk id="26" creationId="{456DDC56-CD9A-43B2-A6DC-7FC45DA6FC1C}"/>
          </ac:spMkLst>
        </pc:spChg>
        <pc:spChg chg="mod">
          <ac:chgData name="Agustín Ruiz Martín" userId="42fb2f6dfcc8d877" providerId="LiveId" clId="{62EC5E9D-0983-46F8-AE6E-03CB36999811}" dt="2020-04-03T08:15:08.291" v="2050" actId="14861"/>
          <ac:spMkLst>
            <pc:docMk/>
            <pc:sldMk cId="2155232773" sldId="350"/>
            <ac:spMk id="28" creationId="{698740A6-B9BC-46F2-9680-11AD4E33C94A}"/>
          </ac:spMkLst>
        </pc:spChg>
        <pc:spChg chg="mod">
          <ac:chgData name="Agustín Ruiz Martín" userId="42fb2f6dfcc8d877" providerId="LiveId" clId="{62EC5E9D-0983-46F8-AE6E-03CB36999811}" dt="2020-04-03T08:15:18.057" v="2051" actId="1036"/>
          <ac:spMkLst>
            <pc:docMk/>
            <pc:sldMk cId="2155232773" sldId="350"/>
            <ac:spMk id="29" creationId="{D21E4D75-1E0B-4D04-90CC-36D21F30327C}"/>
          </ac:spMkLst>
        </pc:spChg>
        <pc:spChg chg="mod">
          <ac:chgData name="Agustín Ruiz Martín" userId="42fb2f6dfcc8d877" providerId="LiveId" clId="{62EC5E9D-0983-46F8-AE6E-03CB36999811}" dt="2020-04-03T08:15:08.291" v="2050" actId="14861"/>
          <ac:spMkLst>
            <pc:docMk/>
            <pc:sldMk cId="2155232773" sldId="350"/>
            <ac:spMk id="30" creationId="{81D61000-AA59-4D75-AD05-76A71783D93D}"/>
          </ac:spMkLst>
        </pc:spChg>
        <pc:spChg chg="mod">
          <ac:chgData name="Agustín Ruiz Martín" userId="42fb2f6dfcc8d877" providerId="LiveId" clId="{62EC5E9D-0983-46F8-AE6E-03CB36999811}" dt="2020-04-03T08:15:18.057" v="2051" actId="1036"/>
          <ac:spMkLst>
            <pc:docMk/>
            <pc:sldMk cId="2155232773" sldId="350"/>
            <ac:spMk id="31" creationId="{98E78FFF-659F-4B25-BB24-B13F7DE131AA}"/>
          </ac:spMkLst>
        </pc:spChg>
        <pc:spChg chg="mod">
          <ac:chgData name="Agustín Ruiz Martín" userId="42fb2f6dfcc8d877" providerId="LiveId" clId="{62EC5E9D-0983-46F8-AE6E-03CB36999811}" dt="2020-04-03T08:14:25.980" v="2046" actId="14861"/>
          <ac:spMkLst>
            <pc:docMk/>
            <pc:sldMk cId="2155232773" sldId="350"/>
            <ac:spMk id="33" creationId="{F0910645-4EB9-4C80-AE9B-FE9AC94CE156}"/>
          </ac:spMkLst>
        </pc:spChg>
        <pc:spChg chg="mod">
          <ac:chgData name="Agustín Ruiz Martín" userId="42fb2f6dfcc8d877" providerId="LiveId" clId="{62EC5E9D-0983-46F8-AE6E-03CB36999811}" dt="2020-04-03T08:15:08.291" v="2050" actId="14861"/>
          <ac:spMkLst>
            <pc:docMk/>
            <pc:sldMk cId="2155232773" sldId="350"/>
            <ac:spMk id="50" creationId="{11344586-13A6-475F-A68C-22A78A445366}"/>
          </ac:spMkLst>
        </pc:spChg>
        <pc:spChg chg="mod">
          <ac:chgData name="Agustín Ruiz Martín" userId="42fb2f6dfcc8d877" providerId="LiveId" clId="{62EC5E9D-0983-46F8-AE6E-03CB36999811}" dt="2020-04-03T08:15:08.291" v="2050" actId="14861"/>
          <ac:spMkLst>
            <pc:docMk/>
            <pc:sldMk cId="2155232773" sldId="350"/>
            <ac:spMk id="51" creationId="{6BFDA2FB-A5B2-4001-8F44-745D10F91489}"/>
          </ac:spMkLst>
        </pc:spChg>
        <pc:spChg chg="mod">
          <ac:chgData name="Agustín Ruiz Martín" userId="42fb2f6dfcc8d877" providerId="LiveId" clId="{62EC5E9D-0983-46F8-AE6E-03CB36999811}" dt="2020-04-03T08:15:08.291" v="2050" actId="14861"/>
          <ac:spMkLst>
            <pc:docMk/>
            <pc:sldMk cId="2155232773" sldId="350"/>
            <ac:spMk id="52" creationId="{577E8E28-08FA-4967-BE29-AA689E4341B6}"/>
          </ac:spMkLst>
        </pc:spChg>
        <pc:cxnChg chg="mod">
          <ac:chgData name="Agustín Ruiz Martín" userId="42fb2f6dfcc8d877" providerId="LiveId" clId="{62EC5E9D-0983-46F8-AE6E-03CB36999811}" dt="2020-04-03T08:14:25.980" v="2046" actId="14861"/>
          <ac:cxnSpMkLst>
            <pc:docMk/>
            <pc:sldMk cId="2155232773" sldId="350"/>
            <ac:cxnSpMk id="34" creationId="{AA2F5D61-2D69-4413-8577-AE03C809C2EA}"/>
          </ac:cxnSpMkLst>
        </pc:cxnChg>
      </pc:sldChg>
      <pc:sldChg chg="modSp">
        <pc:chgData name="Agustín Ruiz Martín" userId="42fb2f6dfcc8d877" providerId="LiveId" clId="{62EC5E9D-0983-46F8-AE6E-03CB36999811}" dt="2020-04-03T08:19:20.971" v="2071" actId="14861"/>
        <pc:sldMkLst>
          <pc:docMk/>
          <pc:sldMk cId="1938672721" sldId="359"/>
        </pc:sldMkLst>
        <pc:spChg chg="mod">
          <ac:chgData name="Agustín Ruiz Martín" userId="42fb2f6dfcc8d877" providerId="LiveId" clId="{62EC5E9D-0983-46F8-AE6E-03CB36999811}" dt="2020-04-03T08:19:20.971" v="2071" actId="14861"/>
          <ac:spMkLst>
            <pc:docMk/>
            <pc:sldMk cId="1938672721" sldId="359"/>
            <ac:spMk id="8" creationId="{C903C4BD-229F-41AC-93D0-320E7AD4BA2D}"/>
          </ac:spMkLst>
        </pc:spChg>
        <pc:spChg chg="mod">
          <ac:chgData name="Agustín Ruiz Martín" userId="42fb2f6dfcc8d877" providerId="LiveId" clId="{62EC5E9D-0983-46F8-AE6E-03CB36999811}" dt="2020-04-03T08:19:20.971" v="2071" actId="14861"/>
          <ac:spMkLst>
            <pc:docMk/>
            <pc:sldMk cId="1938672721" sldId="359"/>
            <ac:spMk id="9" creationId="{874B560F-F817-4222-B36F-B2475C121475}"/>
          </ac:spMkLst>
        </pc:spChg>
        <pc:spChg chg="mod">
          <ac:chgData name="Agustín Ruiz Martín" userId="42fb2f6dfcc8d877" providerId="LiveId" clId="{62EC5E9D-0983-46F8-AE6E-03CB36999811}" dt="2020-04-03T08:19:20.971" v="2071" actId="14861"/>
          <ac:spMkLst>
            <pc:docMk/>
            <pc:sldMk cId="1938672721" sldId="359"/>
            <ac:spMk id="11" creationId="{5E040EAD-EE1A-4BF4-9614-52ACD642FE99}"/>
          </ac:spMkLst>
        </pc:spChg>
        <pc:spChg chg="mod">
          <ac:chgData name="Agustín Ruiz Martín" userId="42fb2f6dfcc8d877" providerId="LiveId" clId="{62EC5E9D-0983-46F8-AE6E-03CB36999811}" dt="2020-04-03T08:19:20.971" v="2071" actId="14861"/>
          <ac:spMkLst>
            <pc:docMk/>
            <pc:sldMk cId="1938672721" sldId="359"/>
            <ac:spMk id="18" creationId="{D998028C-31C1-4F77-B97D-05C3A8AD25F1}"/>
          </ac:spMkLst>
        </pc:spChg>
      </pc:sldChg>
      <pc:sldChg chg="modSp">
        <pc:chgData name="Agustín Ruiz Martín" userId="42fb2f6dfcc8d877" providerId="LiveId" clId="{62EC5E9D-0983-46F8-AE6E-03CB36999811}" dt="2020-04-03T08:20:41.374" v="2075" actId="208"/>
        <pc:sldMkLst>
          <pc:docMk/>
          <pc:sldMk cId="195589259" sldId="360"/>
        </pc:sldMkLst>
        <pc:spChg chg="mod">
          <ac:chgData name="Agustín Ruiz Martín" userId="42fb2f6dfcc8d877" providerId="LiveId" clId="{62EC5E9D-0983-46F8-AE6E-03CB36999811}" dt="2020-04-03T08:18:59.862" v="2070" actId="14861"/>
          <ac:spMkLst>
            <pc:docMk/>
            <pc:sldMk cId="195589259" sldId="360"/>
            <ac:spMk id="35" creationId="{3A09AFC1-9FFB-4675-A7F4-2D882EBF5B0E}"/>
          </ac:spMkLst>
        </pc:spChg>
        <pc:spChg chg="mod">
          <ac:chgData name="Agustín Ruiz Martín" userId="42fb2f6dfcc8d877" providerId="LiveId" clId="{62EC5E9D-0983-46F8-AE6E-03CB36999811}" dt="2020-04-03T08:18:59.862" v="2070" actId="14861"/>
          <ac:spMkLst>
            <pc:docMk/>
            <pc:sldMk cId="195589259" sldId="360"/>
            <ac:spMk id="36" creationId="{80889822-9D9F-42FE-9ED1-16632FCFE5D8}"/>
          </ac:spMkLst>
        </pc:spChg>
        <pc:spChg chg="mod">
          <ac:chgData name="Agustín Ruiz Martín" userId="42fb2f6dfcc8d877" providerId="LiveId" clId="{62EC5E9D-0983-46F8-AE6E-03CB36999811}" dt="2020-04-03T08:18:59.862" v="2070" actId="14861"/>
          <ac:spMkLst>
            <pc:docMk/>
            <pc:sldMk cId="195589259" sldId="360"/>
            <ac:spMk id="40" creationId="{F2E05B58-EB24-480E-B28F-C10A08B1A36D}"/>
          </ac:spMkLst>
        </pc:spChg>
        <pc:spChg chg="mod">
          <ac:chgData name="Agustín Ruiz Martín" userId="42fb2f6dfcc8d877" providerId="LiveId" clId="{62EC5E9D-0983-46F8-AE6E-03CB36999811}" dt="2020-04-03T08:20:41.374" v="2075" actId="208"/>
          <ac:spMkLst>
            <pc:docMk/>
            <pc:sldMk cId="195589259" sldId="360"/>
            <ac:spMk id="54" creationId="{03F11815-85CC-45C9-AAF6-7FD5B7DC2F56}"/>
          </ac:spMkLst>
        </pc:spChg>
      </pc:sldChg>
      <pc:sldChg chg="modSp">
        <pc:chgData name="Agustín Ruiz Martín" userId="42fb2f6dfcc8d877" providerId="LiveId" clId="{62EC5E9D-0983-46F8-AE6E-03CB36999811}" dt="2020-04-03T14:37:18.557" v="2406" actId="114"/>
        <pc:sldMkLst>
          <pc:docMk/>
          <pc:sldMk cId="63916115" sldId="361"/>
        </pc:sldMkLst>
        <pc:spChg chg="mod">
          <ac:chgData name="Agustín Ruiz Martín" userId="42fb2f6dfcc8d877" providerId="LiveId" clId="{62EC5E9D-0983-46F8-AE6E-03CB36999811}" dt="2020-04-03T14:26:01.220" v="2312" actId="20577"/>
          <ac:spMkLst>
            <pc:docMk/>
            <pc:sldMk cId="63916115" sldId="361"/>
            <ac:spMk id="2" creationId="{68128EBC-B32A-46BC-B3AC-8CC0EC7122BD}"/>
          </ac:spMkLst>
        </pc:spChg>
        <pc:spChg chg="mod">
          <ac:chgData name="Agustín Ruiz Martín" userId="42fb2f6dfcc8d877" providerId="LiveId" clId="{62EC5E9D-0983-46F8-AE6E-03CB36999811}" dt="2020-04-03T14:37:18.557" v="2406" actId="114"/>
          <ac:spMkLst>
            <pc:docMk/>
            <pc:sldMk cId="63916115" sldId="361"/>
            <ac:spMk id="5" creationId="{35DCD957-C16F-48C9-9030-B24693A3F7CC}"/>
          </ac:spMkLst>
        </pc:spChg>
        <pc:spChg chg="mod">
          <ac:chgData name="Agustín Ruiz Martín" userId="42fb2f6dfcc8d877" providerId="LiveId" clId="{62EC5E9D-0983-46F8-AE6E-03CB36999811}" dt="2020-04-03T14:31:33.662" v="2343" actId="20577"/>
          <ac:spMkLst>
            <pc:docMk/>
            <pc:sldMk cId="63916115" sldId="361"/>
            <ac:spMk id="11" creationId="{84CBA5BA-4495-44A9-8F22-BB0536A694B8}"/>
          </ac:spMkLst>
        </pc:spChg>
        <pc:spChg chg="mod">
          <ac:chgData name="Agustín Ruiz Martín" userId="42fb2f6dfcc8d877" providerId="LiveId" clId="{62EC5E9D-0983-46F8-AE6E-03CB36999811}" dt="2020-04-03T14:32:49.488" v="2347" actId="20577"/>
          <ac:spMkLst>
            <pc:docMk/>
            <pc:sldMk cId="63916115" sldId="361"/>
            <ac:spMk id="13" creationId="{997C24A7-1986-4E0F-B0E3-7DFB7B314174}"/>
          </ac:spMkLst>
        </pc:spChg>
      </pc:sldChg>
      <pc:sldChg chg="modSp">
        <pc:chgData name="Agustín Ruiz Martín" userId="42fb2f6dfcc8d877" providerId="LiveId" clId="{62EC5E9D-0983-46F8-AE6E-03CB36999811}" dt="2020-04-03T14:33:41.986" v="2374" actId="1036"/>
        <pc:sldMkLst>
          <pc:docMk/>
          <pc:sldMk cId="3555988512" sldId="363"/>
        </pc:sldMkLst>
        <pc:spChg chg="mod">
          <ac:chgData name="Agustín Ruiz Martín" userId="42fb2f6dfcc8d877" providerId="LiveId" clId="{62EC5E9D-0983-46F8-AE6E-03CB36999811}" dt="2020-04-03T14:33:41.986" v="2374" actId="1036"/>
          <ac:spMkLst>
            <pc:docMk/>
            <pc:sldMk cId="3555988512" sldId="363"/>
            <ac:spMk id="15" creationId="{975B14D6-0868-4820-8035-7D0A539BEE43}"/>
          </ac:spMkLst>
        </pc:spChg>
        <pc:spChg chg="mod">
          <ac:chgData name="Agustín Ruiz Martín" userId="42fb2f6dfcc8d877" providerId="LiveId" clId="{62EC5E9D-0983-46F8-AE6E-03CB36999811}" dt="2020-04-03T14:33:37.986" v="2365" actId="1076"/>
          <ac:spMkLst>
            <pc:docMk/>
            <pc:sldMk cId="3555988512" sldId="363"/>
            <ac:spMk id="28" creationId="{83CBCFD7-3995-40EE-89DB-B6B58E585459}"/>
          </ac:spMkLst>
        </pc:spChg>
        <pc:spChg chg="mod">
          <ac:chgData name="Agustín Ruiz Martín" userId="42fb2f6dfcc8d877" providerId="LiveId" clId="{62EC5E9D-0983-46F8-AE6E-03CB36999811}" dt="2020-04-03T14:27:42.623" v="2334" actId="20577"/>
          <ac:spMkLst>
            <pc:docMk/>
            <pc:sldMk cId="3555988512" sldId="363"/>
            <ac:spMk id="59" creationId="{5EDFF2E6-7371-4180-82C3-E6861022159E}"/>
          </ac:spMkLst>
        </pc:spChg>
      </pc:sldChg>
      <pc:sldChg chg="modSp">
        <pc:chgData name="Agustín Ruiz Martín" userId="42fb2f6dfcc8d877" providerId="LiveId" clId="{62EC5E9D-0983-46F8-AE6E-03CB36999811}" dt="2020-04-03T14:34:09.891" v="2377" actId="255"/>
        <pc:sldMkLst>
          <pc:docMk/>
          <pc:sldMk cId="4118948353" sldId="364"/>
        </pc:sldMkLst>
        <pc:spChg chg="mod">
          <ac:chgData name="Agustín Ruiz Martín" userId="42fb2f6dfcc8d877" providerId="LiveId" clId="{62EC5E9D-0983-46F8-AE6E-03CB36999811}" dt="2020-04-03T14:28:01.247" v="2338" actId="1076"/>
          <ac:spMkLst>
            <pc:docMk/>
            <pc:sldMk cId="4118948353" sldId="364"/>
            <ac:spMk id="77" creationId="{7522077B-606E-4733-B933-D19A23934521}"/>
          </ac:spMkLst>
        </pc:spChg>
        <pc:spChg chg="mod">
          <ac:chgData name="Agustín Ruiz Martín" userId="42fb2f6dfcc8d877" providerId="LiveId" clId="{62EC5E9D-0983-46F8-AE6E-03CB36999811}" dt="2020-04-03T14:34:09.891" v="2377" actId="255"/>
          <ac:spMkLst>
            <pc:docMk/>
            <pc:sldMk cId="4118948353" sldId="364"/>
            <ac:spMk id="84" creationId="{01910B52-9704-406A-BF45-1D6B3066DC0E}"/>
          </ac:spMkLst>
        </pc:spChg>
        <pc:spChg chg="mod">
          <ac:chgData name="Agustín Ruiz Martín" userId="42fb2f6dfcc8d877" providerId="LiveId" clId="{62EC5E9D-0983-46F8-AE6E-03CB36999811}" dt="2020-04-03T08:19:44.189" v="2072" actId="14861"/>
          <ac:spMkLst>
            <pc:docMk/>
            <pc:sldMk cId="4118948353" sldId="364"/>
            <ac:spMk id="95" creationId="{35CE39EA-8942-4BA5-AA52-85F4BFE634B9}"/>
          </ac:spMkLst>
        </pc:spChg>
        <pc:spChg chg="mod">
          <ac:chgData name="Agustín Ruiz Martín" userId="42fb2f6dfcc8d877" providerId="LiveId" clId="{62EC5E9D-0983-46F8-AE6E-03CB36999811}" dt="2020-04-03T08:19:44.189" v="2072" actId="14861"/>
          <ac:spMkLst>
            <pc:docMk/>
            <pc:sldMk cId="4118948353" sldId="364"/>
            <ac:spMk id="96" creationId="{24A296BB-03CC-43A2-96F2-BF912ADFEA70}"/>
          </ac:spMkLst>
        </pc:spChg>
        <pc:spChg chg="mod">
          <ac:chgData name="Agustín Ruiz Martín" userId="42fb2f6dfcc8d877" providerId="LiveId" clId="{62EC5E9D-0983-46F8-AE6E-03CB36999811}" dt="2020-04-03T08:19:44.189" v="2072" actId="14861"/>
          <ac:spMkLst>
            <pc:docMk/>
            <pc:sldMk cId="4118948353" sldId="364"/>
            <ac:spMk id="100" creationId="{50DFC35F-3BED-44C3-9C34-96BC0CED0E59}"/>
          </ac:spMkLst>
        </pc:spChg>
        <pc:spChg chg="mod">
          <ac:chgData name="Agustín Ruiz Martín" userId="42fb2f6dfcc8d877" providerId="LiveId" clId="{62EC5E9D-0983-46F8-AE6E-03CB36999811}" dt="2020-04-03T08:20:34.062" v="2074" actId="208"/>
          <ac:spMkLst>
            <pc:docMk/>
            <pc:sldMk cId="4118948353" sldId="364"/>
            <ac:spMk id="136" creationId="{CBE5FEBE-B1CF-4EC1-8F8C-5DBC54B8B3FC}"/>
          </ac:spMkLst>
        </pc:spChg>
      </pc:sldChg>
      <pc:sldChg chg="addSp delSp modSp delAnim modAnim">
        <pc:chgData name="Agustín Ruiz Martín" userId="42fb2f6dfcc8d877" providerId="LiveId" clId="{62EC5E9D-0983-46F8-AE6E-03CB36999811}" dt="2020-04-03T14:38:48.945" v="2412" actId="20577"/>
        <pc:sldMkLst>
          <pc:docMk/>
          <pc:sldMk cId="1214616335" sldId="365"/>
        </pc:sldMkLst>
        <pc:spChg chg="mod">
          <ac:chgData name="Agustín Ruiz Martín" userId="42fb2f6dfcc8d877" providerId="LiveId" clId="{62EC5E9D-0983-46F8-AE6E-03CB36999811}" dt="2020-04-03T08:20:01.891" v="2073" actId="14861"/>
          <ac:spMkLst>
            <pc:docMk/>
            <pc:sldMk cId="1214616335" sldId="365"/>
            <ac:spMk id="215" creationId="{6E19DD5F-E7D8-4C5A-9407-5B7B61F1FBDF}"/>
          </ac:spMkLst>
        </pc:spChg>
        <pc:spChg chg="mod">
          <ac:chgData name="Agustín Ruiz Martín" userId="42fb2f6dfcc8d877" providerId="LiveId" clId="{62EC5E9D-0983-46F8-AE6E-03CB36999811}" dt="2020-04-03T08:20:01.891" v="2073" actId="14861"/>
          <ac:spMkLst>
            <pc:docMk/>
            <pc:sldMk cId="1214616335" sldId="365"/>
            <ac:spMk id="216" creationId="{B724414E-3717-49F4-892A-810F8616D051}"/>
          </ac:spMkLst>
        </pc:spChg>
        <pc:spChg chg="mod">
          <ac:chgData name="Agustín Ruiz Martín" userId="42fb2f6dfcc8d877" providerId="LiveId" clId="{62EC5E9D-0983-46F8-AE6E-03CB36999811}" dt="2020-04-03T08:20:01.891" v="2073" actId="14861"/>
          <ac:spMkLst>
            <pc:docMk/>
            <pc:sldMk cId="1214616335" sldId="365"/>
            <ac:spMk id="217" creationId="{C29B3E47-267A-4D0E-A3D8-5E334F3BE7C6}"/>
          </ac:spMkLst>
        </pc:spChg>
        <pc:spChg chg="mod">
          <ac:chgData name="Agustín Ruiz Martín" userId="42fb2f6dfcc8d877" providerId="LiveId" clId="{62EC5E9D-0983-46F8-AE6E-03CB36999811}" dt="2020-04-03T08:20:01.891" v="2073" actId="14861"/>
          <ac:spMkLst>
            <pc:docMk/>
            <pc:sldMk cId="1214616335" sldId="365"/>
            <ac:spMk id="218" creationId="{DD6C2BDF-B0B9-4871-AFB7-25E316315118}"/>
          </ac:spMkLst>
        </pc:spChg>
        <pc:spChg chg="mod">
          <ac:chgData name="Agustín Ruiz Martín" userId="42fb2f6dfcc8d877" providerId="LiveId" clId="{62EC5E9D-0983-46F8-AE6E-03CB36999811}" dt="2020-04-03T14:38:48.945" v="2412" actId="20577"/>
          <ac:spMkLst>
            <pc:docMk/>
            <pc:sldMk cId="1214616335" sldId="365"/>
            <ac:spMk id="221" creationId="{D0E2106D-9275-403F-9279-7F1759302D74}"/>
          </ac:spMkLst>
        </pc:spChg>
        <pc:spChg chg="mod">
          <ac:chgData name="Agustín Ruiz Martín" userId="42fb2f6dfcc8d877" providerId="LiveId" clId="{62EC5E9D-0983-46F8-AE6E-03CB36999811}" dt="2020-04-03T08:20:01.891" v="2073" actId="14861"/>
          <ac:spMkLst>
            <pc:docMk/>
            <pc:sldMk cId="1214616335" sldId="365"/>
            <ac:spMk id="224" creationId="{A5EC2620-E60F-488F-B60D-96C10F2C2CC8}"/>
          </ac:spMkLst>
        </pc:spChg>
        <pc:spChg chg="add mod">
          <ac:chgData name="Agustín Ruiz Martín" userId="42fb2f6dfcc8d877" providerId="LiveId" clId="{62EC5E9D-0983-46F8-AE6E-03CB36999811}" dt="2020-04-03T14:38:29.102" v="2408" actId="14100"/>
          <ac:spMkLst>
            <pc:docMk/>
            <pc:sldMk cId="1214616335" sldId="365"/>
            <ac:spMk id="236" creationId="{C3559738-18AA-43A7-BBF4-D438459E2D1B}"/>
          </ac:spMkLst>
        </pc:spChg>
        <pc:spChg chg="mod">
          <ac:chgData name="Agustín Ruiz Martín" userId="42fb2f6dfcc8d877" providerId="LiveId" clId="{62EC5E9D-0983-46F8-AE6E-03CB36999811}" dt="2020-04-03T14:38:35.289" v="2411" actId="1076"/>
          <ac:spMkLst>
            <pc:docMk/>
            <pc:sldMk cId="1214616335" sldId="365"/>
            <ac:spMk id="245" creationId="{59E923B4-B644-4E33-8043-145A9004FEC7}"/>
          </ac:spMkLst>
        </pc:spChg>
        <pc:graphicFrameChg chg="del mod replId">
          <ac:chgData name="Agustín Ruiz Martín" userId="42fb2f6dfcc8d877" providerId="LiveId" clId="{62EC5E9D-0983-46F8-AE6E-03CB36999811}" dt="2020-04-03T14:34:31" v="2382"/>
          <ac:graphicFrameMkLst>
            <pc:docMk/>
            <pc:sldMk cId="1214616335" sldId="365"/>
            <ac:graphicFrameMk id="2" creationId="{C3559738-18AA-43A7-BBF4-D438459E2D1B}"/>
          </ac:graphicFrameMkLst>
        </pc:graphicFrameChg>
      </pc:sldChg>
      <pc:sldChg chg="delSp add delAnim">
        <pc:chgData name="Agustín Ruiz Martín" userId="42fb2f6dfcc8d877" providerId="LiveId" clId="{62EC5E9D-0983-46F8-AE6E-03CB36999811}" dt="2020-03-31T11:20:31.105" v="1231" actId="478"/>
        <pc:sldMkLst>
          <pc:docMk/>
          <pc:sldMk cId="3323813634" sldId="367"/>
        </pc:sldMkLst>
        <pc:spChg chg="del">
          <ac:chgData name="Agustín Ruiz Martín" userId="42fb2f6dfcc8d877" providerId="LiveId" clId="{62EC5E9D-0983-46F8-AE6E-03CB36999811}" dt="2020-03-31T11:20:31.105" v="1231" actId="478"/>
          <ac:spMkLst>
            <pc:docMk/>
            <pc:sldMk cId="3323813634" sldId="367"/>
            <ac:spMk id="4" creationId="{4EB9FC43-4DB5-4318-BBB7-5B521C6DC5FB}"/>
          </ac:spMkLst>
        </pc:spChg>
        <pc:spChg chg="del">
          <ac:chgData name="Agustín Ruiz Martín" userId="42fb2f6dfcc8d877" providerId="LiveId" clId="{62EC5E9D-0983-46F8-AE6E-03CB36999811}" dt="2020-03-31T11:20:23.574" v="1227" actId="478"/>
          <ac:spMkLst>
            <pc:docMk/>
            <pc:sldMk cId="3323813634" sldId="367"/>
            <ac:spMk id="15" creationId="{E31FE50E-BF2C-4EC4-BB95-7C5AD235CA03}"/>
          </ac:spMkLst>
        </pc:spChg>
        <pc:spChg chg="del">
          <ac:chgData name="Agustín Ruiz Martín" userId="42fb2f6dfcc8d877" providerId="LiveId" clId="{62EC5E9D-0983-46F8-AE6E-03CB36999811}" dt="2020-03-31T11:20:26.778" v="1229" actId="478"/>
          <ac:spMkLst>
            <pc:docMk/>
            <pc:sldMk cId="3323813634" sldId="367"/>
            <ac:spMk id="16" creationId="{F1501089-1372-4CD3-84F3-0FC019BF5DD3}"/>
          </ac:spMkLst>
        </pc:spChg>
        <pc:spChg chg="del">
          <ac:chgData name="Agustín Ruiz Martín" userId="42fb2f6dfcc8d877" providerId="LiveId" clId="{62EC5E9D-0983-46F8-AE6E-03CB36999811}" dt="2020-03-31T11:20:25.403" v="1228" actId="478"/>
          <ac:spMkLst>
            <pc:docMk/>
            <pc:sldMk cId="3323813634" sldId="367"/>
            <ac:spMk id="18" creationId="{5B41419E-60EC-4240-8623-516EE8B9E5C1}"/>
          </ac:spMkLst>
        </pc:spChg>
        <pc:spChg chg="del">
          <ac:chgData name="Agustín Ruiz Martín" userId="42fb2f6dfcc8d877" providerId="LiveId" clId="{62EC5E9D-0983-46F8-AE6E-03CB36999811}" dt="2020-03-31T11:20:31.105" v="1231" actId="478"/>
          <ac:spMkLst>
            <pc:docMk/>
            <pc:sldMk cId="3323813634" sldId="367"/>
            <ac:spMk id="19" creationId="{399C2C18-D643-4B9A-ABBA-5614092E02A0}"/>
          </ac:spMkLst>
        </pc:spChg>
        <pc:spChg chg="del">
          <ac:chgData name="Agustín Ruiz Martín" userId="42fb2f6dfcc8d877" providerId="LiveId" clId="{62EC5E9D-0983-46F8-AE6E-03CB36999811}" dt="2020-03-31T11:20:28.840" v="1230" actId="478"/>
          <ac:spMkLst>
            <pc:docMk/>
            <pc:sldMk cId="3323813634" sldId="367"/>
            <ac:spMk id="48" creationId="{61611F59-4990-4607-8FCD-A61A4C7BF1B0}"/>
          </ac:spMkLst>
        </pc:spChg>
        <pc:spChg chg="del">
          <ac:chgData name="Agustín Ruiz Martín" userId="42fb2f6dfcc8d877" providerId="LiveId" clId="{62EC5E9D-0983-46F8-AE6E-03CB36999811}" dt="2020-03-31T11:20:31.105" v="1231" actId="478"/>
          <ac:spMkLst>
            <pc:docMk/>
            <pc:sldMk cId="3323813634" sldId="367"/>
            <ac:spMk id="53" creationId="{F3B81EBB-44DF-43BC-82E4-A8EC072E8D05}"/>
          </ac:spMkLst>
        </pc:spChg>
        <pc:spChg chg="del">
          <ac:chgData name="Agustín Ruiz Martín" userId="42fb2f6dfcc8d877" providerId="LiveId" clId="{62EC5E9D-0983-46F8-AE6E-03CB36999811}" dt="2020-03-31T11:20:31.105" v="1231" actId="478"/>
          <ac:spMkLst>
            <pc:docMk/>
            <pc:sldMk cId="3323813634" sldId="367"/>
            <ac:spMk id="54" creationId="{D7B50FB6-1B45-48B3-8B2B-99391E4FFD87}"/>
          </ac:spMkLst>
        </pc:spChg>
        <pc:graphicFrameChg chg="del">
          <ac:chgData name="Agustín Ruiz Martín" userId="42fb2f6dfcc8d877" providerId="LiveId" clId="{62EC5E9D-0983-46F8-AE6E-03CB36999811}" dt="2020-03-31T11:20:31.105" v="1231" actId="478"/>
          <ac:graphicFrameMkLst>
            <pc:docMk/>
            <pc:sldMk cId="3323813634" sldId="367"/>
            <ac:graphicFrameMk id="52" creationId="{FB03D446-0D62-4410-B276-495D1AE292E5}"/>
          </ac:graphicFrameMkLst>
        </pc:graphicFrameChg>
      </pc:sldChg>
      <pc:sldChg chg="modSp">
        <pc:chgData name="Agustín Ruiz Martín" userId="42fb2f6dfcc8d877" providerId="LiveId" clId="{62EC5E9D-0983-46F8-AE6E-03CB36999811}" dt="2020-04-03T08:17:33.099" v="2063" actId="1038"/>
        <pc:sldMkLst>
          <pc:docMk/>
          <pc:sldMk cId="1735255367" sldId="368"/>
        </pc:sldMkLst>
        <pc:spChg chg="mod">
          <ac:chgData name="Agustín Ruiz Martín" userId="42fb2f6dfcc8d877" providerId="LiveId" clId="{62EC5E9D-0983-46F8-AE6E-03CB36999811}" dt="2020-04-03T08:17:33.099" v="2063" actId="1038"/>
          <ac:spMkLst>
            <pc:docMk/>
            <pc:sldMk cId="1735255367" sldId="368"/>
            <ac:spMk id="3" creationId="{78DF7045-52C5-4754-B23B-B5DA6500993D}"/>
          </ac:spMkLst>
        </pc:spChg>
        <pc:spChg chg="mod">
          <ac:chgData name="Agustín Ruiz Martín" userId="42fb2f6dfcc8d877" providerId="LiveId" clId="{62EC5E9D-0983-46F8-AE6E-03CB36999811}" dt="2020-04-03T08:17:33.099" v="2063" actId="1038"/>
          <ac:spMkLst>
            <pc:docMk/>
            <pc:sldMk cId="1735255367" sldId="368"/>
            <ac:spMk id="21" creationId="{5E983070-3634-4C16-838D-82609A703B2A}"/>
          </ac:spMkLst>
        </pc:spChg>
      </pc:sldChg>
    </pc:docChg>
  </pc:docChgLst>
  <pc:docChgLst>
    <pc:chgData name="Agustín Ruiz Martín" userId="42fb2f6dfcc8d877" providerId="LiveId" clId="{4A1C54F8-B80A-4A02-9F85-EEBE78695CFE}"/>
    <pc:docChg chg="undo redo custSel addSld delSld modSld sldOrd">
      <pc:chgData name="Agustín Ruiz Martín" userId="42fb2f6dfcc8d877" providerId="LiveId" clId="{4A1C54F8-B80A-4A02-9F85-EEBE78695CFE}" dt="2020-04-22T20:13:45.894" v="56167" actId="20577"/>
      <pc:docMkLst>
        <pc:docMk/>
      </pc:docMkLst>
      <pc:sldChg chg="addSp delSp modSp add modTransition delAnim modNotesTx">
        <pc:chgData name="Agustín Ruiz Martín" userId="42fb2f6dfcc8d877" providerId="LiveId" clId="{4A1C54F8-B80A-4A02-9F85-EEBE78695CFE}" dt="2020-04-22T20:13:05.061" v="56161" actId="20577"/>
        <pc:sldMkLst>
          <pc:docMk/>
          <pc:sldMk cId="1396326493" sldId="256"/>
        </pc:sldMkLst>
        <pc:spChg chg="mod">
          <ac:chgData name="Agustín Ruiz Martín" userId="42fb2f6dfcc8d877" providerId="LiveId" clId="{4A1C54F8-B80A-4A02-9F85-EEBE78695CFE}" dt="2020-03-26T23:00:54.026" v="10732" actId="1036"/>
          <ac:spMkLst>
            <pc:docMk/>
            <pc:sldMk cId="1396326493" sldId="256"/>
            <ac:spMk id="4" creationId="{00000000-0000-0000-0000-000000000000}"/>
          </ac:spMkLst>
        </pc:spChg>
        <pc:spChg chg="del mod">
          <ac:chgData name="Agustín Ruiz Martín" userId="42fb2f6dfcc8d877" providerId="LiveId" clId="{4A1C54F8-B80A-4A02-9F85-EEBE78695CFE}" dt="2020-03-26T22:42:17.896" v="9132" actId="478"/>
          <ac:spMkLst>
            <pc:docMk/>
            <pc:sldMk cId="1396326493" sldId="256"/>
            <ac:spMk id="8" creationId="{00000000-0000-0000-0000-000000000000}"/>
          </ac:spMkLst>
        </pc:spChg>
        <pc:spChg chg="del mod">
          <ac:chgData name="Agustín Ruiz Martín" userId="42fb2f6dfcc8d877" providerId="LiveId" clId="{4A1C54F8-B80A-4A02-9F85-EEBE78695CFE}" dt="2020-03-26T22:42:17.896" v="9132" actId="478"/>
          <ac:spMkLst>
            <pc:docMk/>
            <pc:sldMk cId="1396326493" sldId="256"/>
            <ac:spMk id="9" creationId="{00000000-0000-0000-0000-000000000000}"/>
          </ac:spMkLst>
        </pc:spChg>
        <pc:spChg chg="del mod">
          <ac:chgData name="Agustín Ruiz Martín" userId="42fb2f6dfcc8d877" providerId="LiveId" clId="{4A1C54F8-B80A-4A02-9F85-EEBE78695CFE}" dt="2020-03-26T22:42:17.896" v="9132" actId="478"/>
          <ac:spMkLst>
            <pc:docMk/>
            <pc:sldMk cId="1396326493" sldId="256"/>
            <ac:spMk id="10" creationId="{00000000-0000-0000-0000-000000000000}"/>
          </ac:spMkLst>
        </pc:spChg>
        <pc:spChg chg="del mod">
          <ac:chgData name="Agustín Ruiz Martín" userId="42fb2f6dfcc8d877" providerId="LiveId" clId="{4A1C54F8-B80A-4A02-9F85-EEBE78695CFE}" dt="2020-03-26T22:42:17.896" v="9132" actId="478"/>
          <ac:spMkLst>
            <pc:docMk/>
            <pc:sldMk cId="1396326493" sldId="256"/>
            <ac:spMk id="11" creationId="{00000000-0000-0000-0000-000000000000}"/>
          </ac:spMkLst>
        </pc:spChg>
        <pc:spChg chg="del">
          <ac:chgData name="Agustín Ruiz Martín" userId="42fb2f6dfcc8d877" providerId="LiveId" clId="{4A1C54F8-B80A-4A02-9F85-EEBE78695CFE}" dt="2020-03-26T16:44:19.202" v="2105" actId="478"/>
          <ac:spMkLst>
            <pc:docMk/>
            <pc:sldMk cId="1396326493" sldId="256"/>
            <ac:spMk id="12" creationId="{00000000-0000-0000-0000-000000000000}"/>
          </ac:spMkLst>
        </pc:spChg>
        <pc:spChg chg="add">
          <ac:chgData name="Agustín Ruiz Martín" userId="42fb2f6dfcc8d877" providerId="LiveId" clId="{4A1C54F8-B80A-4A02-9F85-EEBE78695CFE}" dt="2020-03-26T16:44:23.186" v="2121"/>
          <ac:spMkLst>
            <pc:docMk/>
            <pc:sldMk cId="1396326493" sldId="256"/>
            <ac:spMk id="14" creationId="{DB41ADDE-54F1-425C-AD88-B494BCC1937C}"/>
          </ac:spMkLst>
        </pc:spChg>
        <pc:spChg chg="del">
          <ac:chgData name="Agustín Ruiz Martín" userId="42fb2f6dfcc8d877" providerId="LiveId" clId="{4A1C54F8-B80A-4A02-9F85-EEBE78695CFE}" dt="2020-03-26T17:01:37.756" v="2329" actId="478"/>
          <ac:spMkLst>
            <pc:docMk/>
            <pc:sldMk cId="1396326493" sldId="256"/>
            <ac:spMk id="16" creationId="{947745DE-F84D-40AF-8B1D-5D0807979D91}"/>
          </ac:spMkLst>
        </pc:spChg>
        <pc:spChg chg="add">
          <ac:chgData name="Agustín Ruiz Martín" userId="42fb2f6dfcc8d877" providerId="LiveId" clId="{4A1C54F8-B80A-4A02-9F85-EEBE78695CFE}" dt="2020-03-26T16:44:23.186" v="2121"/>
          <ac:spMkLst>
            <pc:docMk/>
            <pc:sldMk cId="1396326493" sldId="256"/>
            <ac:spMk id="17" creationId="{F547DC41-EA4F-40AB-A804-EBDD2186B53F}"/>
          </ac:spMkLst>
        </pc:spChg>
        <pc:spChg chg="mod">
          <ac:chgData name="Agustín Ruiz Martín" userId="42fb2f6dfcc8d877" providerId="LiveId" clId="{4A1C54F8-B80A-4A02-9F85-EEBE78695CFE}" dt="2020-03-26T16:44:35.295" v="2144" actId="20577"/>
          <ac:spMkLst>
            <pc:docMk/>
            <pc:sldMk cId="1396326493" sldId="256"/>
            <ac:spMk id="20" creationId="{D6EB8527-3F1F-4302-A238-0C48444EF76B}"/>
          </ac:spMkLst>
        </pc:spChg>
        <pc:grpChg chg="add mod">
          <ac:chgData name="Agustín Ruiz Martín" userId="42fb2f6dfcc8d877" providerId="LiveId" clId="{4A1C54F8-B80A-4A02-9F85-EEBE78695CFE}" dt="2020-03-26T16:44:33.044" v="2142" actId="1035"/>
          <ac:grpSpMkLst>
            <pc:docMk/>
            <pc:sldMk cId="1396326493" sldId="256"/>
            <ac:grpSpMk id="18" creationId="{4B5555D7-C8EA-4C37-AF86-E6016F2C7DD7}"/>
          </ac:grpSpMkLst>
        </pc:grpChg>
        <pc:graphicFrameChg chg="add mod modGraphic">
          <ac:chgData name="Agustín Ruiz Martín" userId="42fb2f6dfcc8d877" providerId="LiveId" clId="{4A1C54F8-B80A-4A02-9F85-EEBE78695CFE}" dt="2020-03-26T23:01:24.362" v="10739" actId="1035"/>
          <ac:graphicFrameMkLst>
            <pc:docMk/>
            <pc:sldMk cId="1396326493" sldId="256"/>
            <ac:graphicFrameMk id="2" creationId="{9F3DB45C-9A8E-4EE6-B25E-439BA2EA3AA5}"/>
          </ac:graphicFrameMkLst>
        </pc:graphicFrameChg>
        <pc:graphicFrameChg chg="del mod">
          <ac:chgData name="Agustín Ruiz Martín" userId="42fb2f6dfcc8d877" providerId="LiveId" clId="{4A1C54F8-B80A-4A02-9F85-EEBE78695CFE}" dt="2020-03-26T22:42:17.896" v="9132" actId="478"/>
          <ac:graphicFrameMkLst>
            <pc:docMk/>
            <pc:sldMk cId="1396326493" sldId="256"/>
            <ac:graphicFrameMk id="13" creationId="{00000000-0000-0000-0000-000000000000}"/>
          </ac:graphicFrameMkLst>
        </pc:graphicFrameChg>
        <pc:graphicFrameChg chg="add del">
          <ac:chgData name="Agustín Ruiz Martín" userId="42fb2f6dfcc8d877" providerId="LiveId" clId="{4A1C54F8-B80A-4A02-9F85-EEBE78695CFE}" dt="2020-03-26T22:44:39.209" v="9231"/>
          <ac:graphicFrameMkLst>
            <pc:docMk/>
            <pc:sldMk cId="1396326493" sldId="256"/>
            <ac:graphicFrameMk id="15" creationId="{1A15E95F-C30A-469F-8B4F-688F828FF3A6}"/>
          </ac:graphicFrameMkLst>
        </pc:graphicFrameChg>
        <pc:picChg chg="del">
          <ac:chgData name="Agustín Ruiz Martín" userId="42fb2f6dfcc8d877" providerId="LiveId" clId="{4A1C54F8-B80A-4A02-9F85-EEBE78695CFE}" dt="2020-03-26T17:01:37.756" v="2329" actId="478"/>
          <ac:picMkLst>
            <pc:docMk/>
            <pc:sldMk cId="1396326493" sldId="256"/>
            <ac:picMk id="15" creationId="{DA077483-6B7D-48DE-AC6A-1AEDC6558DA0}"/>
          </ac:picMkLst>
        </pc:picChg>
        <pc:picChg chg="add">
          <ac:chgData name="Agustín Ruiz Martín" userId="42fb2f6dfcc8d877" providerId="LiveId" clId="{4A1C54F8-B80A-4A02-9F85-EEBE78695CFE}" dt="2020-03-26T17:01:50.739" v="2332"/>
          <ac:picMkLst>
            <pc:docMk/>
            <pc:sldMk cId="1396326493" sldId="256"/>
            <ac:picMk id="21" creationId="{5B082826-9BE0-483E-955B-DC06C1C02C43}"/>
          </ac:picMkLst>
        </pc:picChg>
      </pc:sldChg>
      <pc:sldChg chg="addSp delSp modSp add del">
        <pc:chgData name="Agustín Ruiz Martín" userId="42fb2f6dfcc8d877" providerId="LiveId" clId="{4A1C54F8-B80A-4A02-9F85-EEBE78695CFE}" dt="2020-03-26T23:29:43.661" v="12207" actId="2696"/>
        <pc:sldMkLst>
          <pc:docMk/>
          <pc:sldMk cId="2325649921" sldId="257"/>
        </pc:sldMkLst>
        <pc:spChg chg="mod">
          <ac:chgData name="Agustín Ruiz Martín" userId="42fb2f6dfcc8d877" providerId="LiveId" clId="{4A1C54F8-B80A-4A02-9F85-EEBE78695CFE}" dt="2020-03-26T18:26:06.245" v="4959" actId="20577"/>
          <ac:spMkLst>
            <pc:docMk/>
            <pc:sldMk cId="2325649921" sldId="257"/>
            <ac:spMk id="2" creationId="{00000000-0000-0000-0000-000000000000}"/>
          </ac:spMkLst>
        </pc:spChg>
        <pc:spChg chg="mod">
          <ac:chgData name="Agustín Ruiz Martín" userId="42fb2f6dfcc8d877" providerId="LiveId" clId="{4A1C54F8-B80A-4A02-9F85-EEBE78695CFE}" dt="2020-03-26T18:26:03.681" v="4958" actId="1036"/>
          <ac:spMkLst>
            <pc:docMk/>
            <pc:sldMk cId="2325649921" sldId="257"/>
            <ac:spMk id="9" creationId="{00000000-0000-0000-0000-000000000000}"/>
          </ac:spMkLst>
        </pc:spChg>
        <pc:spChg chg="mod">
          <ac:chgData name="Agustín Ruiz Martín" userId="42fb2f6dfcc8d877" providerId="LiveId" clId="{4A1C54F8-B80A-4A02-9F85-EEBE78695CFE}" dt="2020-03-26T18:26:03.681" v="4958" actId="1036"/>
          <ac:spMkLst>
            <pc:docMk/>
            <pc:sldMk cId="2325649921" sldId="257"/>
            <ac:spMk id="14" creationId="{00000000-0000-0000-0000-000000000000}"/>
          </ac:spMkLst>
        </pc:spChg>
        <pc:spChg chg="mod">
          <ac:chgData name="Agustín Ruiz Martín" userId="42fb2f6dfcc8d877" providerId="LiveId" clId="{4A1C54F8-B80A-4A02-9F85-EEBE78695CFE}" dt="2020-03-26T18:26:03.681" v="4958" actId="1036"/>
          <ac:spMkLst>
            <pc:docMk/>
            <pc:sldMk cId="2325649921" sldId="257"/>
            <ac:spMk id="15" creationId="{00000000-0000-0000-0000-000000000000}"/>
          </ac:spMkLst>
        </pc:spChg>
        <pc:spChg chg="mod">
          <ac:chgData name="Agustín Ruiz Martín" userId="42fb2f6dfcc8d877" providerId="LiveId" clId="{4A1C54F8-B80A-4A02-9F85-EEBE78695CFE}" dt="2020-03-26T18:25:53.665" v="4952" actId="1036"/>
          <ac:spMkLst>
            <pc:docMk/>
            <pc:sldMk cId="2325649921" sldId="257"/>
            <ac:spMk id="16" creationId="{00000000-0000-0000-0000-000000000000}"/>
          </ac:spMkLst>
        </pc:spChg>
        <pc:spChg chg="mod">
          <ac:chgData name="Agustín Ruiz Martín" userId="42fb2f6dfcc8d877" providerId="LiveId" clId="{4A1C54F8-B80A-4A02-9F85-EEBE78695CFE}" dt="2020-03-26T18:25:53.665" v="4952" actId="1036"/>
          <ac:spMkLst>
            <pc:docMk/>
            <pc:sldMk cId="2325649921" sldId="257"/>
            <ac:spMk id="17" creationId="{00000000-0000-0000-0000-000000000000}"/>
          </ac:spMkLst>
        </pc:spChg>
        <pc:spChg chg="mod">
          <ac:chgData name="Agustín Ruiz Martín" userId="42fb2f6dfcc8d877" providerId="LiveId" clId="{4A1C54F8-B80A-4A02-9F85-EEBE78695CFE}" dt="2020-03-26T18:25:53.665" v="4952" actId="1036"/>
          <ac:spMkLst>
            <pc:docMk/>
            <pc:sldMk cId="2325649921" sldId="257"/>
            <ac:spMk id="18" creationId="{00000000-0000-0000-0000-000000000000}"/>
          </ac:spMkLst>
        </pc:spChg>
        <pc:spChg chg="mod">
          <ac:chgData name="Agustín Ruiz Martín" userId="42fb2f6dfcc8d877" providerId="LiveId" clId="{4A1C54F8-B80A-4A02-9F85-EEBE78695CFE}" dt="2020-03-26T18:26:03.681" v="4958" actId="1036"/>
          <ac:spMkLst>
            <pc:docMk/>
            <pc:sldMk cId="2325649921" sldId="257"/>
            <ac:spMk id="19" creationId="{00000000-0000-0000-0000-000000000000}"/>
          </ac:spMkLst>
        </pc:spChg>
        <pc:spChg chg="mod">
          <ac:chgData name="Agustín Ruiz Martín" userId="42fb2f6dfcc8d877" providerId="LiveId" clId="{4A1C54F8-B80A-4A02-9F85-EEBE78695CFE}" dt="2020-03-26T18:26:03.681" v="4958" actId="1036"/>
          <ac:spMkLst>
            <pc:docMk/>
            <pc:sldMk cId="2325649921" sldId="257"/>
            <ac:spMk id="20" creationId="{00000000-0000-0000-0000-000000000000}"/>
          </ac:spMkLst>
        </pc:spChg>
        <pc:spChg chg="del mod">
          <ac:chgData name="Agustín Ruiz Martín" userId="42fb2f6dfcc8d877" providerId="LiveId" clId="{4A1C54F8-B80A-4A02-9F85-EEBE78695CFE}" dt="2020-03-26T17:42:25.878" v="3813" actId="478"/>
          <ac:spMkLst>
            <pc:docMk/>
            <pc:sldMk cId="2325649921" sldId="257"/>
            <ac:spMk id="21" creationId="{00000000-0000-0000-0000-000000000000}"/>
          </ac:spMkLst>
        </pc:spChg>
        <pc:spChg chg="add">
          <ac:chgData name="Agustín Ruiz Martín" userId="42fb2f6dfcc8d877" providerId="LiveId" clId="{4A1C54F8-B80A-4A02-9F85-EEBE78695CFE}" dt="2020-03-26T16:47:22.243" v="2178"/>
          <ac:spMkLst>
            <pc:docMk/>
            <pc:sldMk cId="2325649921" sldId="257"/>
            <ac:spMk id="22" creationId="{ADD654DB-6D71-422C-BF3E-023060143B7A}"/>
          </ac:spMkLst>
        </pc:spChg>
        <pc:spChg chg="del mod">
          <ac:chgData name="Agustín Ruiz Martín" userId="42fb2f6dfcc8d877" providerId="LiveId" clId="{4A1C54F8-B80A-4A02-9F85-EEBE78695CFE}" dt="2020-03-26T17:01:42.069" v="2330" actId="478"/>
          <ac:spMkLst>
            <pc:docMk/>
            <pc:sldMk cId="2325649921" sldId="257"/>
            <ac:spMk id="24" creationId="{3567F140-7E77-4B19-9261-00740122E144}"/>
          </ac:spMkLst>
        </pc:spChg>
        <pc:spChg chg="add">
          <ac:chgData name="Agustín Ruiz Martín" userId="42fb2f6dfcc8d877" providerId="LiveId" clId="{4A1C54F8-B80A-4A02-9F85-EEBE78695CFE}" dt="2020-03-26T16:47:22.243" v="2178"/>
          <ac:spMkLst>
            <pc:docMk/>
            <pc:sldMk cId="2325649921" sldId="257"/>
            <ac:spMk id="25" creationId="{4B077493-F5A9-43A9-99D7-473494085077}"/>
          </ac:spMkLst>
        </pc:spChg>
        <pc:spChg chg="add mod">
          <ac:chgData name="Agustín Ruiz Martín" userId="42fb2f6dfcc8d877" providerId="LiveId" clId="{4A1C54F8-B80A-4A02-9F85-EEBE78695CFE}" dt="2020-03-26T18:25:34.358" v="4939" actId="14100"/>
          <ac:spMkLst>
            <pc:docMk/>
            <pc:sldMk cId="2325649921" sldId="257"/>
            <ac:spMk id="27" creationId="{ED7EA7D3-A7D3-4E7B-9F2C-01781FA6FF4A}"/>
          </ac:spMkLst>
        </pc:spChg>
        <pc:picChg chg="del mod">
          <ac:chgData name="Agustín Ruiz Martín" userId="42fb2f6dfcc8d877" providerId="LiveId" clId="{4A1C54F8-B80A-4A02-9F85-EEBE78695CFE}" dt="2020-03-26T17:01:42.069" v="2330" actId="478"/>
          <ac:picMkLst>
            <pc:docMk/>
            <pc:sldMk cId="2325649921" sldId="257"/>
            <ac:picMk id="23" creationId="{144AAF72-C684-4A2F-9DCC-F9FF9E0D0FCF}"/>
          </ac:picMkLst>
        </pc:picChg>
        <pc:picChg chg="add mod">
          <ac:chgData name="Agustín Ruiz Martín" userId="42fb2f6dfcc8d877" providerId="LiveId" clId="{4A1C54F8-B80A-4A02-9F85-EEBE78695CFE}" dt="2020-03-26T17:48:33.816" v="4013" actId="1036"/>
          <ac:picMkLst>
            <pc:docMk/>
            <pc:sldMk cId="2325649921" sldId="257"/>
            <ac:picMk id="26" creationId="{59859F8D-2525-40CB-894D-731DD46C73EF}"/>
          </ac:picMkLst>
        </pc:picChg>
        <pc:cxnChg chg="mod">
          <ac:chgData name="Agustín Ruiz Martín" userId="42fb2f6dfcc8d877" providerId="LiveId" clId="{4A1C54F8-B80A-4A02-9F85-EEBE78695CFE}" dt="2020-03-26T18:26:03.681" v="4958" actId="1036"/>
          <ac:cxnSpMkLst>
            <pc:docMk/>
            <pc:sldMk cId="2325649921" sldId="257"/>
            <ac:cxnSpMk id="10" creationId="{00000000-0000-0000-0000-000000000000}"/>
          </ac:cxnSpMkLst>
        </pc:cxnChg>
      </pc:sldChg>
      <pc:sldChg chg="addSp delSp modSp add">
        <pc:chgData name="Agustín Ruiz Martín" userId="42fb2f6dfcc8d877" providerId="LiveId" clId="{4A1C54F8-B80A-4A02-9F85-EEBE78695CFE}" dt="2020-03-29T09:50:45.411" v="23498" actId="14100"/>
        <pc:sldMkLst>
          <pc:docMk/>
          <pc:sldMk cId="935926702" sldId="259"/>
        </pc:sldMkLst>
        <pc:spChg chg="mod">
          <ac:chgData name="Agustín Ruiz Martín" userId="42fb2f6dfcc8d877" providerId="LiveId" clId="{4A1C54F8-B80A-4A02-9F85-EEBE78695CFE}" dt="2020-03-29T09:49:29.145" v="23491" actId="14861"/>
          <ac:spMkLst>
            <pc:docMk/>
            <pc:sldMk cId="935926702" sldId="259"/>
            <ac:spMk id="10" creationId="{00000000-0000-0000-0000-000000000000}"/>
          </ac:spMkLst>
        </pc:spChg>
        <pc:spChg chg="mod">
          <ac:chgData name="Agustín Ruiz Martín" userId="42fb2f6dfcc8d877" providerId="LiveId" clId="{4A1C54F8-B80A-4A02-9F85-EEBE78695CFE}" dt="2020-03-26T17:49:06.007" v="4029" actId="14100"/>
          <ac:spMkLst>
            <pc:docMk/>
            <pc:sldMk cId="935926702" sldId="259"/>
            <ac:spMk id="19" creationId="{00000000-0000-0000-0000-000000000000}"/>
          </ac:spMkLst>
        </pc:spChg>
        <pc:spChg chg="mod">
          <ac:chgData name="Agustín Ruiz Martín" userId="42fb2f6dfcc8d877" providerId="LiveId" clId="{4A1C54F8-B80A-4A02-9F85-EEBE78695CFE}" dt="2020-03-29T09:50:08.576" v="23495" actId="1038"/>
          <ac:spMkLst>
            <pc:docMk/>
            <pc:sldMk cId="935926702" sldId="259"/>
            <ac:spMk id="26" creationId="{00000000-0000-0000-0000-000000000000}"/>
          </ac:spMkLst>
        </pc:spChg>
        <pc:spChg chg="mod">
          <ac:chgData name="Agustín Ruiz Martín" userId="42fb2f6dfcc8d877" providerId="LiveId" clId="{4A1C54F8-B80A-4A02-9F85-EEBE78695CFE}" dt="2020-03-29T09:50:45.411" v="23498" actId="14100"/>
          <ac:spMkLst>
            <pc:docMk/>
            <pc:sldMk cId="935926702" sldId="259"/>
            <ac:spMk id="30" creationId="{00000000-0000-0000-0000-000000000000}"/>
          </ac:spMkLst>
        </pc:spChg>
        <pc:spChg chg="mod">
          <ac:chgData name="Agustín Ruiz Martín" userId="42fb2f6dfcc8d877" providerId="LiveId" clId="{4A1C54F8-B80A-4A02-9F85-EEBE78695CFE}" dt="2020-03-29T09:49:29.145" v="23491" actId="14861"/>
          <ac:spMkLst>
            <pc:docMk/>
            <pc:sldMk cId="935926702" sldId="259"/>
            <ac:spMk id="33" creationId="{00000000-0000-0000-0000-000000000000}"/>
          </ac:spMkLst>
        </pc:spChg>
        <pc:spChg chg="mod">
          <ac:chgData name="Agustín Ruiz Martín" userId="42fb2f6dfcc8d877" providerId="LiveId" clId="{4A1C54F8-B80A-4A02-9F85-EEBE78695CFE}" dt="2020-03-29T09:49:29.145" v="23491" actId="14861"/>
          <ac:spMkLst>
            <pc:docMk/>
            <pc:sldMk cId="935926702" sldId="259"/>
            <ac:spMk id="34" creationId="{00000000-0000-0000-0000-000000000000}"/>
          </ac:spMkLst>
        </pc:spChg>
        <pc:spChg chg="mod">
          <ac:chgData name="Agustín Ruiz Martín" userId="42fb2f6dfcc8d877" providerId="LiveId" clId="{4A1C54F8-B80A-4A02-9F85-EEBE78695CFE}" dt="2020-03-29T09:49:29.145" v="23491" actId="14861"/>
          <ac:spMkLst>
            <pc:docMk/>
            <pc:sldMk cId="935926702" sldId="259"/>
            <ac:spMk id="35" creationId="{00000000-0000-0000-0000-000000000000}"/>
          </ac:spMkLst>
        </pc:spChg>
        <pc:spChg chg="mod">
          <ac:chgData name="Agustín Ruiz Martín" userId="42fb2f6dfcc8d877" providerId="LiveId" clId="{4A1C54F8-B80A-4A02-9F85-EEBE78695CFE}" dt="2020-03-29T09:49:29.145" v="23491" actId="14861"/>
          <ac:spMkLst>
            <pc:docMk/>
            <pc:sldMk cId="935926702" sldId="259"/>
            <ac:spMk id="36" creationId="{00000000-0000-0000-0000-000000000000}"/>
          </ac:spMkLst>
        </pc:spChg>
        <pc:spChg chg="mod">
          <ac:chgData name="Agustín Ruiz Martín" userId="42fb2f6dfcc8d877" providerId="LiveId" clId="{4A1C54F8-B80A-4A02-9F85-EEBE78695CFE}" dt="2020-03-29T09:49:29.145" v="23491" actId="14861"/>
          <ac:spMkLst>
            <pc:docMk/>
            <pc:sldMk cId="935926702" sldId="259"/>
            <ac:spMk id="37" creationId="{00000000-0000-0000-0000-000000000000}"/>
          </ac:spMkLst>
        </pc:spChg>
        <pc:spChg chg="mod">
          <ac:chgData name="Agustín Ruiz Martín" userId="42fb2f6dfcc8d877" providerId="LiveId" clId="{4A1C54F8-B80A-4A02-9F85-EEBE78695CFE}" dt="2020-03-29T09:49:29.145" v="23491" actId="14861"/>
          <ac:spMkLst>
            <pc:docMk/>
            <pc:sldMk cId="935926702" sldId="259"/>
            <ac:spMk id="38" creationId="{00000000-0000-0000-0000-000000000000}"/>
          </ac:spMkLst>
        </pc:spChg>
        <pc:spChg chg="mod">
          <ac:chgData name="Agustín Ruiz Martín" userId="42fb2f6dfcc8d877" providerId="LiveId" clId="{4A1C54F8-B80A-4A02-9F85-EEBE78695CFE}" dt="2020-03-29T09:49:29.145" v="23491" actId="14861"/>
          <ac:spMkLst>
            <pc:docMk/>
            <pc:sldMk cId="935926702" sldId="259"/>
            <ac:spMk id="39" creationId="{00000000-0000-0000-0000-000000000000}"/>
          </ac:spMkLst>
        </pc:spChg>
        <pc:spChg chg="mod">
          <ac:chgData name="Agustín Ruiz Martín" userId="42fb2f6dfcc8d877" providerId="LiveId" clId="{4A1C54F8-B80A-4A02-9F85-EEBE78695CFE}" dt="2020-03-29T09:49:29.145" v="23491" actId="14861"/>
          <ac:spMkLst>
            <pc:docMk/>
            <pc:sldMk cId="935926702" sldId="259"/>
            <ac:spMk id="40" creationId="{00000000-0000-0000-0000-000000000000}"/>
          </ac:spMkLst>
        </pc:spChg>
        <pc:spChg chg="mod">
          <ac:chgData name="Agustín Ruiz Martín" userId="42fb2f6dfcc8d877" providerId="LiveId" clId="{4A1C54F8-B80A-4A02-9F85-EEBE78695CFE}" dt="2020-03-29T09:49:29.145" v="23491" actId="14861"/>
          <ac:spMkLst>
            <pc:docMk/>
            <pc:sldMk cId="935926702" sldId="259"/>
            <ac:spMk id="41" creationId="{00000000-0000-0000-0000-000000000000}"/>
          </ac:spMkLst>
        </pc:spChg>
        <pc:spChg chg="mod">
          <ac:chgData name="Agustín Ruiz Martín" userId="42fb2f6dfcc8d877" providerId="LiveId" clId="{4A1C54F8-B80A-4A02-9F85-EEBE78695CFE}" dt="2020-03-29T09:49:29.145" v="23491" actId="14861"/>
          <ac:spMkLst>
            <pc:docMk/>
            <pc:sldMk cId="935926702" sldId="259"/>
            <ac:spMk id="42" creationId="{00000000-0000-0000-0000-000000000000}"/>
          </ac:spMkLst>
        </pc:spChg>
        <pc:spChg chg="del">
          <ac:chgData name="Agustín Ruiz Martín" userId="42fb2f6dfcc8d877" providerId="LiveId" clId="{4A1C54F8-B80A-4A02-9F85-EEBE78695CFE}" dt="2020-03-26T17:01:44.802" v="2331" actId="478"/>
          <ac:spMkLst>
            <pc:docMk/>
            <pc:sldMk cId="935926702" sldId="259"/>
            <ac:spMk id="43" creationId="{24D3BCDB-23AB-489C-A9E8-E3E865EE88CC}"/>
          </ac:spMkLst>
        </pc:spChg>
        <pc:spChg chg="add mod">
          <ac:chgData name="Agustín Ruiz Martín" userId="42fb2f6dfcc8d877" providerId="LiveId" clId="{4A1C54F8-B80A-4A02-9F85-EEBE78695CFE}" dt="2020-03-26T23:57:34.721" v="13009" actId="20577"/>
          <ac:spMkLst>
            <pc:docMk/>
            <pc:sldMk cId="935926702" sldId="259"/>
            <ac:spMk id="43" creationId="{86D8D446-5DE9-4B73-81DB-61362C478D79}"/>
          </ac:spMkLst>
        </pc:spChg>
        <pc:spChg chg="mod">
          <ac:chgData name="Agustín Ruiz Martín" userId="42fb2f6dfcc8d877" providerId="LiveId" clId="{4A1C54F8-B80A-4A02-9F85-EEBE78695CFE}" dt="2020-03-26T17:49:16.707" v="4035" actId="14100"/>
          <ac:spMkLst>
            <pc:docMk/>
            <pc:sldMk cId="935926702" sldId="259"/>
            <ac:spMk id="45" creationId="{00000000-0000-0000-0000-000000000000}"/>
          </ac:spMkLst>
        </pc:spChg>
        <pc:spChg chg="mod">
          <ac:chgData name="Agustín Ruiz Martín" userId="42fb2f6dfcc8d877" providerId="LiveId" clId="{4A1C54F8-B80A-4A02-9F85-EEBE78695CFE}" dt="2020-03-29T09:49:29.145" v="23491" actId="14861"/>
          <ac:spMkLst>
            <pc:docMk/>
            <pc:sldMk cId="935926702" sldId="259"/>
            <ac:spMk id="46" creationId="{6B91477A-9E21-4B6B-B1D0-4774D12B90EB}"/>
          </ac:spMkLst>
        </pc:spChg>
        <pc:spChg chg="mod">
          <ac:chgData name="Agustín Ruiz Martín" userId="42fb2f6dfcc8d877" providerId="LiveId" clId="{4A1C54F8-B80A-4A02-9F85-EEBE78695CFE}" dt="2020-03-29T09:50:36.725" v="23496" actId="14861"/>
          <ac:spMkLst>
            <pc:docMk/>
            <pc:sldMk cId="935926702" sldId="259"/>
            <ac:spMk id="47" creationId="{00000000-0000-0000-0000-000000000000}"/>
          </ac:spMkLst>
        </pc:spChg>
        <pc:spChg chg="mod">
          <ac:chgData name="Agustín Ruiz Martín" userId="42fb2f6dfcc8d877" providerId="LiveId" clId="{4A1C54F8-B80A-4A02-9F85-EEBE78695CFE}" dt="2020-03-29T09:49:29.145" v="23491" actId="14861"/>
          <ac:spMkLst>
            <pc:docMk/>
            <pc:sldMk cId="935926702" sldId="259"/>
            <ac:spMk id="48" creationId="{00000000-0000-0000-0000-000000000000}"/>
          </ac:spMkLst>
        </pc:spChg>
        <pc:spChg chg="mod">
          <ac:chgData name="Agustín Ruiz Martín" userId="42fb2f6dfcc8d877" providerId="LiveId" clId="{4A1C54F8-B80A-4A02-9F85-EEBE78695CFE}" dt="2020-03-26T17:51:47.279" v="4066" actId="1038"/>
          <ac:spMkLst>
            <pc:docMk/>
            <pc:sldMk cId="935926702" sldId="259"/>
            <ac:spMk id="49" creationId="{00000000-0000-0000-0000-000000000000}"/>
          </ac:spMkLst>
        </pc:spChg>
        <pc:spChg chg="add">
          <ac:chgData name="Agustín Ruiz Martín" userId="42fb2f6dfcc8d877" providerId="LiveId" clId="{4A1C54F8-B80A-4A02-9F85-EEBE78695CFE}" dt="2020-03-26T16:47:24.220" v="2179"/>
          <ac:spMkLst>
            <pc:docMk/>
            <pc:sldMk cId="935926702" sldId="259"/>
            <ac:spMk id="50" creationId="{CF78DD4E-FF4E-4D66-ACCF-F03E442BA651}"/>
          </ac:spMkLst>
        </pc:spChg>
        <pc:spChg chg="mod">
          <ac:chgData name="Agustín Ruiz Martín" userId="42fb2f6dfcc8d877" providerId="LiveId" clId="{4A1C54F8-B80A-4A02-9F85-EEBE78695CFE}" dt="2020-03-29T09:49:29.145" v="23491" actId="14861"/>
          <ac:spMkLst>
            <pc:docMk/>
            <pc:sldMk cId="935926702" sldId="259"/>
            <ac:spMk id="51" creationId="{00000000-0000-0000-0000-000000000000}"/>
          </ac:spMkLst>
        </pc:spChg>
        <pc:spChg chg="mod">
          <ac:chgData name="Agustín Ruiz Martín" userId="42fb2f6dfcc8d877" providerId="LiveId" clId="{4A1C54F8-B80A-4A02-9F85-EEBE78695CFE}" dt="2020-03-26T17:49:44.649" v="4050" actId="20577"/>
          <ac:spMkLst>
            <pc:docMk/>
            <pc:sldMk cId="935926702" sldId="259"/>
            <ac:spMk id="52" creationId="{00000000-0000-0000-0000-000000000000}"/>
          </ac:spMkLst>
        </pc:spChg>
        <pc:spChg chg="mod">
          <ac:chgData name="Agustín Ruiz Martín" userId="42fb2f6dfcc8d877" providerId="LiveId" clId="{4A1C54F8-B80A-4A02-9F85-EEBE78695CFE}" dt="2020-03-29T09:49:29.145" v="23491" actId="14861"/>
          <ac:spMkLst>
            <pc:docMk/>
            <pc:sldMk cId="935926702" sldId="259"/>
            <ac:spMk id="53" creationId="{00000000-0000-0000-0000-000000000000}"/>
          </ac:spMkLst>
        </pc:spChg>
        <pc:spChg chg="add">
          <ac:chgData name="Agustín Ruiz Martín" userId="42fb2f6dfcc8d877" providerId="LiveId" clId="{4A1C54F8-B80A-4A02-9F85-EEBE78695CFE}" dt="2020-03-26T16:47:24.220" v="2179"/>
          <ac:spMkLst>
            <pc:docMk/>
            <pc:sldMk cId="935926702" sldId="259"/>
            <ac:spMk id="54" creationId="{8087BCEF-741E-41BF-91D8-4C746F657B0B}"/>
          </ac:spMkLst>
        </pc:spChg>
        <pc:spChg chg="mod">
          <ac:chgData name="Agustín Ruiz Martín" userId="42fb2f6dfcc8d877" providerId="LiveId" clId="{4A1C54F8-B80A-4A02-9F85-EEBE78695CFE}" dt="2020-03-29T09:50:36.725" v="23496" actId="14861"/>
          <ac:spMkLst>
            <pc:docMk/>
            <pc:sldMk cId="935926702" sldId="259"/>
            <ac:spMk id="56" creationId="{00000000-0000-0000-0000-000000000000}"/>
          </ac:spMkLst>
        </pc:spChg>
        <pc:spChg chg="mod">
          <ac:chgData name="Agustín Ruiz Martín" userId="42fb2f6dfcc8d877" providerId="LiveId" clId="{4A1C54F8-B80A-4A02-9F85-EEBE78695CFE}" dt="2020-03-29T09:50:36.725" v="23496" actId="14861"/>
          <ac:spMkLst>
            <pc:docMk/>
            <pc:sldMk cId="935926702" sldId="259"/>
            <ac:spMk id="57" creationId="{00000000-0000-0000-0000-000000000000}"/>
          </ac:spMkLst>
        </pc:spChg>
        <pc:spChg chg="mod">
          <ac:chgData name="Agustín Ruiz Martín" userId="42fb2f6dfcc8d877" providerId="LiveId" clId="{4A1C54F8-B80A-4A02-9F85-EEBE78695CFE}" dt="2020-03-26T17:49:32.559" v="4043" actId="20577"/>
          <ac:spMkLst>
            <pc:docMk/>
            <pc:sldMk cId="935926702" sldId="259"/>
            <ac:spMk id="59" creationId="{00000000-0000-0000-0000-000000000000}"/>
          </ac:spMkLst>
        </pc:spChg>
        <pc:picChg chg="del">
          <ac:chgData name="Agustín Ruiz Martín" userId="42fb2f6dfcc8d877" providerId="LiveId" clId="{4A1C54F8-B80A-4A02-9F85-EEBE78695CFE}" dt="2020-03-26T17:01:44.802" v="2331" actId="478"/>
          <ac:picMkLst>
            <pc:docMk/>
            <pc:sldMk cId="935926702" sldId="259"/>
            <ac:picMk id="32" creationId="{F3390401-4DF3-400C-BB42-43192DAEF21C}"/>
          </ac:picMkLst>
        </pc:picChg>
        <pc:picChg chg="add">
          <ac:chgData name="Agustín Ruiz Martín" userId="42fb2f6dfcc8d877" providerId="LiveId" clId="{4A1C54F8-B80A-4A02-9F85-EEBE78695CFE}" dt="2020-03-26T17:01:54.581" v="2334"/>
          <ac:picMkLst>
            <pc:docMk/>
            <pc:sldMk cId="935926702" sldId="259"/>
            <ac:picMk id="55" creationId="{078679D8-303D-4C28-877F-929AB4CA611F}"/>
          </ac:picMkLst>
        </pc:picChg>
      </pc:sldChg>
      <pc:sldChg chg="modSp">
        <pc:chgData name="Agustín Ruiz Martín" userId="42fb2f6dfcc8d877" providerId="LiveId" clId="{4A1C54F8-B80A-4A02-9F85-EEBE78695CFE}" dt="2020-03-27T03:39:17.147" v="17749" actId="1035"/>
        <pc:sldMkLst>
          <pc:docMk/>
          <pc:sldMk cId="2047009461" sldId="260"/>
        </pc:sldMkLst>
        <pc:spChg chg="mod">
          <ac:chgData name="Agustín Ruiz Martín" userId="42fb2f6dfcc8d877" providerId="LiveId" clId="{4A1C54F8-B80A-4A02-9F85-EEBE78695CFE}" dt="2020-03-27T03:39:17.147" v="17749" actId="1035"/>
          <ac:spMkLst>
            <pc:docMk/>
            <pc:sldMk cId="2047009461" sldId="260"/>
            <ac:spMk id="3" creationId="{00000000-0000-0000-0000-000000000000}"/>
          </ac:spMkLst>
        </pc:spChg>
      </pc:sldChg>
      <pc:sldChg chg="modSp">
        <pc:chgData name="Agustín Ruiz Martín" userId="42fb2f6dfcc8d877" providerId="LiveId" clId="{4A1C54F8-B80A-4A02-9F85-EEBE78695CFE}" dt="2020-04-18T01:20:21.332" v="56107"/>
        <pc:sldMkLst>
          <pc:docMk/>
          <pc:sldMk cId="3775993810" sldId="261"/>
        </pc:sldMkLst>
        <pc:spChg chg="mod">
          <ac:chgData name="Agustín Ruiz Martín" userId="42fb2f6dfcc8d877" providerId="LiveId" clId="{4A1C54F8-B80A-4A02-9F85-EEBE78695CFE}" dt="2020-03-29T20:28:59.354" v="36524" actId="20577"/>
          <ac:spMkLst>
            <pc:docMk/>
            <pc:sldMk cId="3775993810" sldId="261"/>
            <ac:spMk id="5" creationId="{00000000-0000-0000-0000-000000000000}"/>
          </ac:spMkLst>
        </pc:spChg>
        <pc:spChg chg="mod">
          <ac:chgData name="Agustín Ruiz Martín" userId="42fb2f6dfcc8d877" providerId="LiveId" clId="{4A1C54F8-B80A-4A02-9F85-EEBE78695CFE}" dt="2020-04-18T01:20:21.332" v="56107"/>
          <ac:spMkLst>
            <pc:docMk/>
            <pc:sldMk cId="3775993810" sldId="261"/>
            <ac:spMk id="15" creationId="{58DD4A17-C2DA-4582-917A-AD778602CBEC}"/>
          </ac:spMkLst>
        </pc:spChg>
      </pc:sldChg>
      <pc:sldChg chg="modSp">
        <pc:chgData name="Agustín Ruiz Martín" userId="42fb2f6dfcc8d877" providerId="LiveId" clId="{4A1C54F8-B80A-4A02-9F85-EEBE78695CFE}" dt="2020-04-03T21:42:49.664" v="43763" actId="1036"/>
        <pc:sldMkLst>
          <pc:docMk/>
          <pc:sldMk cId="2806527216" sldId="288"/>
        </pc:sldMkLst>
        <pc:spChg chg="mod">
          <ac:chgData name="Agustín Ruiz Martín" userId="42fb2f6dfcc8d877" providerId="LiveId" clId="{4A1C54F8-B80A-4A02-9F85-EEBE78695CFE}" dt="2020-04-03T21:42:49.664" v="43763" actId="1036"/>
          <ac:spMkLst>
            <pc:docMk/>
            <pc:sldMk cId="2806527216" sldId="288"/>
            <ac:spMk id="60" creationId="{82B4392F-171C-4D5E-AEDF-E39093871CCA}"/>
          </ac:spMkLst>
        </pc:spChg>
      </pc:sldChg>
      <pc:sldChg chg="modSp">
        <pc:chgData name="Agustín Ruiz Martín" userId="42fb2f6dfcc8d877" providerId="LiveId" clId="{4A1C54F8-B80A-4A02-9F85-EEBE78695CFE}" dt="2020-04-03T21:43:06.675" v="43764" actId="113"/>
        <pc:sldMkLst>
          <pc:docMk/>
          <pc:sldMk cId="2095481722" sldId="289"/>
        </pc:sldMkLst>
        <pc:spChg chg="mod">
          <ac:chgData name="Agustín Ruiz Martín" userId="42fb2f6dfcc8d877" providerId="LiveId" clId="{4A1C54F8-B80A-4A02-9F85-EEBE78695CFE}" dt="2020-04-03T21:43:06.675" v="43764" actId="113"/>
          <ac:spMkLst>
            <pc:docMk/>
            <pc:sldMk cId="2095481722" sldId="289"/>
            <ac:spMk id="6" creationId="{80DADAEA-6FC0-4FE2-85FC-8252F2A4ED31}"/>
          </ac:spMkLst>
        </pc:spChg>
        <pc:spChg chg="mod">
          <ac:chgData name="Agustín Ruiz Martín" userId="42fb2f6dfcc8d877" providerId="LiveId" clId="{4A1C54F8-B80A-4A02-9F85-EEBE78695CFE}" dt="2020-03-27T03:05:34.876" v="17652" actId="20577"/>
          <ac:spMkLst>
            <pc:docMk/>
            <pc:sldMk cId="2095481722" sldId="289"/>
            <ac:spMk id="14" creationId="{D1D74415-A510-4220-B342-01778C536C92}"/>
          </ac:spMkLst>
        </pc:spChg>
        <pc:spChg chg="mod">
          <ac:chgData name="Agustín Ruiz Martín" userId="42fb2f6dfcc8d877" providerId="LiveId" clId="{4A1C54F8-B80A-4A02-9F85-EEBE78695CFE}" dt="2020-03-27T03:03:15.278" v="17649" actId="12"/>
          <ac:spMkLst>
            <pc:docMk/>
            <pc:sldMk cId="2095481722" sldId="289"/>
            <ac:spMk id="73" creationId="{25606893-1988-4252-8FA4-DF37A92D9CD8}"/>
          </ac:spMkLst>
        </pc:spChg>
      </pc:sldChg>
      <pc:sldChg chg="modSp">
        <pc:chgData name="Agustín Ruiz Martín" userId="42fb2f6dfcc8d877" providerId="LiveId" clId="{4A1C54F8-B80A-4A02-9F85-EEBE78695CFE}" dt="2020-03-27T03:05:45.591" v="17654" actId="20577"/>
        <pc:sldMkLst>
          <pc:docMk/>
          <pc:sldMk cId="3818168919" sldId="290"/>
        </pc:sldMkLst>
        <pc:spChg chg="mod">
          <ac:chgData name="Agustín Ruiz Martín" userId="42fb2f6dfcc8d877" providerId="LiveId" clId="{4A1C54F8-B80A-4A02-9F85-EEBE78695CFE}" dt="2020-03-27T03:05:45.591" v="17654" actId="20577"/>
          <ac:spMkLst>
            <pc:docMk/>
            <pc:sldMk cId="3818168919" sldId="290"/>
            <ac:spMk id="15" creationId="{C4AEF607-9B37-42F6-B40B-42A4FD4AF215}"/>
          </ac:spMkLst>
        </pc:spChg>
      </pc:sldChg>
      <pc:sldChg chg="modSp modAnim">
        <pc:chgData name="Agustín Ruiz Martín" userId="42fb2f6dfcc8d877" providerId="LiveId" clId="{4A1C54F8-B80A-4A02-9F85-EEBE78695CFE}" dt="2020-04-03T22:01:48.747" v="44107" actId="1037"/>
        <pc:sldMkLst>
          <pc:docMk/>
          <pc:sldMk cId="2419045625" sldId="291"/>
        </pc:sldMkLst>
        <pc:spChg chg="mod">
          <ac:chgData name="Agustín Ruiz Martín" userId="42fb2f6dfcc8d877" providerId="LiveId" clId="{4A1C54F8-B80A-4A02-9F85-EEBE78695CFE}" dt="2020-03-26T21:11:00.168" v="8193" actId="1035"/>
          <ac:spMkLst>
            <pc:docMk/>
            <pc:sldMk cId="2419045625" sldId="291"/>
            <ac:spMk id="40" creationId="{74AEF13E-A061-4717-ACE9-525D9E466FB2}"/>
          </ac:spMkLst>
        </pc:spChg>
        <pc:spChg chg="mod">
          <ac:chgData name="Agustín Ruiz Martín" userId="42fb2f6dfcc8d877" providerId="LiveId" clId="{4A1C54F8-B80A-4A02-9F85-EEBE78695CFE}" dt="2020-03-26T15:42:22.148" v="0" actId="14861"/>
          <ac:spMkLst>
            <pc:docMk/>
            <pc:sldMk cId="2419045625" sldId="291"/>
            <ac:spMk id="43" creationId="{8BA802A0-F919-4021-8D81-C6C88F166C50}"/>
          </ac:spMkLst>
        </pc:spChg>
        <pc:spChg chg="mod">
          <ac:chgData name="Agustín Ruiz Martín" userId="42fb2f6dfcc8d877" providerId="LiveId" clId="{4A1C54F8-B80A-4A02-9F85-EEBE78695CFE}" dt="2020-03-26T15:42:22.148" v="0" actId="14861"/>
          <ac:spMkLst>
            <pc:docMk/>
            <pc:sldMk cId="2419045625" sldId="291"/>
            <ac:spMk id="44" creationId="{615DEAE4-EEB5-4C52-83D9-341DD0227919}"/>
          </ac:spMkLst>
        </pc:spChg>
        <pc:spChg chg="mod">
          <ac:chgData name="Agustín Ruiz Martín" userId="42fb2f6dfcc8d877" providerId="LiveId" clId="{4A1C54F8-B80A-4A02-9F85-EEBE78695CFE}" dt="2020-03-26T15:42:22.148" v="0" actId="14861"/>
          <ac:spMkLst>
            <pc:docMk/>
            <pc:sldMk cId="2419045625" sldId="291"/>
            <ac:spMk id="45" creationId="{F000250B-8930-429B-B497-8FF9D68589CE}"/>
          </ac:spMkLst>
        </pc:spChg>
        <pc:spChg chg="mod">
          <ac:chgData name="Agustín Ruiz Martín" userId="42fb2f6dfcc8d877" providerId="LiveId" clId="{4A1C54F8-B80A-4A02-9F85-EEBE78695CFE}" dt="2020-04-03T22:01:48.747" v="44107" actId="1037"/>
          <ac:spMkLst>
            <pc:docMk/>
            <pc:sldMk cId="2419045625" sldId="291"/>
            <ac:spMk id="76" creationId="{0EA06BC4-3455-4872-ADFF-F70894180C03}"/>
          </ac:spMkLst>
        </pc:spChg>
        <pc:spChg chg="mod">
          <ac:chgData name="Agustín Ruiz Martín" userId="42fb2f6dfcc8d877" providerId="LiveId" clId="{4A1C54F8-B80A-4A02-9F85-EEBE78695CFE}" dt="2020-04-03T21:44:02.353" v="43770" actId="14861"/>
          <ac:spMkLst>
            <pc:docMk/>
            <pc:sldMk cId="2419045625" sldId="291"/>
            <ac:spMk id="111" creationId="{A928D58D-387D-48CA-836A-A3B4107E880F}"/>
          </ac:spMkLst>
        </pc:spChg>
        <pc:grpChg chg="mod">
          <ac:chgData name="Agustín Ruiz Martín" userId="42fb2f6dfcc8d877" providerId="LiveId" clId="{4A1C54F8-B80A-4A02-9F85-EEBE78695CFE}" dt="2020-04-03T21:45:00.804" v="43771" actId="1076"/>
          <ac:grpSpMkLst>
            <pc:docMk/>
            <pc:sldMk cId="2419045625" sldId="291"/>
            <ac:grpSpMk id="41" creationId="{F58A43CC-7D51-44E7-858C-BCA2F1BC8CA2}"/>
          </ac:grpSpMkLst>
        </pc:grpChg>
        <pc:grpChg chg="mod">
          <ac:chgData name="Agustín Ruiz Martín" userId="42fb2f6dfcc8d877" providerId="LiveId" clId="{4A1C54F8-B80A-4A02-9F85-EEBE78695CFE}" dt="2020-04-03T21:45:00.804" v="43771" actId="1076"/>
          <ac:grpSpMkLst>
            <pc:docMk/>
            <pc:sldMk cId="2419045625" sldId="291"/>
            <ac:grpSpMk id="46" creationId="{FFEC69C1-C4DB-43C8-8763-2451E632A27D}"/>
          </ac:grpSpMkLst>
        </pc:grpChg>
        <pc:grpChg chg="mod">
          <ac:chgData name="Agustín Ruiz Martín" userId="42fb2f6dfcc8d877" providerId="LiveId" clId="{4A1C54F8-B80A-4A02-9F85-EEBE78695CFE}" dt="2020-04-03T21:45:00.804" v="43771" actId="1076"/>
          <ac:grpSpMkLst>
            <pc:docMk/>
            <pc:sldMk cId="2419045625" sldId="291"/>
            <ac:grpSpMk id="72" creationId="{F8683F1B-9766-42E1-9CF5-BB32CDE276D4}"/>
          </ac:grpSpMkLst>
        </pc:grpChg>
        <pc:grpChg chg="mod">
          <ac:chgData name="Agustín Ruiz Martín" userId="42fb2f6dfcc8d877" providerId="LiveId" clId="{4A1C54F8-B80A-4A02-9F85-EEBE78695CFE}" dt="2020-04-03T21:45:00.804" v="43771" actId="1076"/>
          <ac:grpSpMkLst>
            <pc:docMk/>
            <pc:sldMk cId="2419045625" sldId="291"/>
            <ac:grpSpMk id="73" creationId="{65C2652D-3CD5-4E62-896C-9E27C72CE1BB}"/>
          </ac:grpSpMkLst>
        </pc:grpChg>
      </pc:sldChg>
      <pc:sldChg chg="modSp">
        <pc:chgData name="Agustín Ruiz Martín" userId="42fb2f6dfcc8d877" providerId="LiveId" clId="{4A1C54F8-B80A-4A02-9F85-EEBE78695CFE}" dt="2020-04-03T21:43:33.013" v="43768" actId="1036"/>
        <pc:sldMkLst>
          <pc:docMk/>
          <pc:sldMk cId="1551275516" sldId="292"/>
        </pc:sldMkLst>
        <pc:spChg chg="mod">
          <ac:chgData name="Agustín Ruiz Martín" userId="42fb2f6dfcc8d877" providerId="LiveId" clId="{4A1C54F8-B80A-4A02-9F85-EEBE78695CFE}" dt="2020-04-03T21:43:33.013" v="43768" actId="1036"/>
          <ac:spMkLst>
            <pc:docMk/>
            <pc:sldMk cId="1551275516" sldId="292"/>
            <ac:spMk id="6" creationId="{80DADAEA-6FC0-4FE2-85FC-8252F2A4ED31}"/>
          </ac:spMkLst>
        </pc:spChg>
        <pc:spChg chg="mod">
          <ac:chgData name="Agustín Ruiz Martín" userId="42fb2f6dfcc8d877" providerId="LiveId" clId="{4A1C54F8-B80A-4A02-9F85-EEBE78695CFE}" dt="2020-03-27T03:05:39.546" v="17653" actId="20577"/>
          <ac:spMkLst>
            <pc:docMk/>
            <pc:sldMk cId="1551275516" sldId="292"/>
            <ac:spMk id="14" creationId="{D1D74415-A510-4220-B342-01778C536C92}"/>
          </ac:spMkLst>
        </pc:spChg>
      </pc:sldChg>
      <pc:sldChg chg="modSp">
        <pc:chgData name="Agustín Ruiz Martín" userId="42fb2f6dfcc8d877" providerId="LiveId" clId="{4A1C54F8-B80A-4A02-9F85-EEBE78695CFE}" dt="2020-04-03T21:59:19.685" v="44078" actId="1035"/>
        <pc:sldMkLst>
          <pc:docMk/>
          <pc:sldMk cId="4096022726" sldId="293"/>
        </pc:sldMkLst>
        <pc:spChg chg="mod">
          <ac:chgData name="Agustín Ruiz Martín" userId="42fb2f6dfcc8d877" providerId="LiveId" clId="{4A1C54F8-B80A-4A02-9F85-EEBE78695CFE}" dt="2020-03-27T03:05:26.609" v="17651" actId="20577"/>
          <ac:spMkLst>
            <pc:docMk/>
            <pc:sldMk cId="4096022726" sldId="293"/>
            <ac:spMk id="15" creationId="{C4AEF607-9B37-42F6-B40B-42A4FD4AF215}"/>
          </ac:spMkLst>
        </pc:spChg>
        <pc:spChg chg="mod">
          <ac:chgData name="Agustín Ruiz Martín" userId="42fb2f6dfcc8d877" providerId="LiveId" clId="{4A1C54F8-B80A-4A02-9F85-EEBE78695CFE}" dt="2020-04-03T21:59:19.685" v="44078" actId="1035"/>
          <ac:spMkLst>
            <pc:docMk/>
            <pc:sldMk cId="4096022726" sldId="293"/>
            <ac:spMk id="39" creationId="{6854FB29-D2CC-4F7E-8357-3DEECE889659}"/>
          </ac:spMkLst>
        </pc:spChg>
      </pc:sldChg>
      <pc:sldChg chg="modSp ord">
        <pc:chgData name="Agustín Ruiz Martín" userId="42fb2f6dfcc8d877" providerId="LiveId" clId="{4A1C54F8-B80A-4A02-9F85-EEBE78695CFE}" dt="2020-04-03T21:59:09.884" v="44070"/>
        <pc:sldMkLst>
          <pc:docMk/>
          <pc:sldMk cId="1435313052" sldId="294"/>
        </pc:sldMkLst>
        <pc:spChg chg="mod">
          <ac:chgData name="Agustín Ruiz Martín" userId="42fb2f6dfcc8d877" providerId="LiveId" clId="{4A1C54F8-B80A-4A02-9F85-EEBE78695CFE}" dt="2020-04-03T21:59:09.096" v="44069" actId="1035"/>
          <ac:spMkLst>
            <pc:docMk/>
            <pc:sldMk cId="1435313052" sldId="294"/>
            <ac:spMk id="39" creationId="{6854FB29-D2CC-4F7E-8357-3DEECE889659}"/>
          </ac:spMkLst>
        </pc:spChg>
      </pc:sldChg>
      <pc:sldChg chg="modSp">
        <pc:chgData name="Agustín Ruiz Martín" userId="42fb2f6dfcc8d877" providerId="LiveId" clId="{4A1C54F8-B80A-4A02-9F85-EEBE78695CFE}" dt="2020-04-03T21:59:00.411" v="44059" actId="1035"/>
        <pc:sldMkLst>
          <pc:docMk/>
          <pc:sldMk cId="1310074489" sldId="295"/>
        </pc:sldMkLst>
        <pc:spChg chg="mod">
          <ac:chgData name="Agustín Ruiz Martín" userId="42fb2f6dfcc8d877" providerId="LiveId" clId="{4A1C54F8-B80A-4A02-9F85-EEBE78695CFE}" dt="2020-03-27T03:05:20.715" v="17650" actId="20577"/>
          <ac:spMkLst>
            <pc:docMk/>
            <pc:sldMk cId="1310074489" sldId="295"/>
            <ac:spMk id="15" creationId="{C4AEF607-9B37-42F6-B40B-42A4FD4AF215}"/>
          </ac:spMkLst>
        </pc:spChg>
        <pc:spChg chg="mod">
          <ac:chgData name="Agustín Ruiz Martín" userId="42fb2f6dfcc8d877" providerId="LiveId" clId="{4A1C54F8-B80A-4A02-9F85-EEBE78695CFE}" dt="2020-04-03T21:59:00.411" v="44059" actId="1035"/>
          <ac:spMkLst>
            <pc:docMk/>
            <pc:sldMk cId="1310074489" sldId="295"/>
            <ac:spMk id="39" creationId="{6854FB29-D2CC-4F7E-8357-3DEECE889659}"/>
          </ac:spMkLst>
        </pc:spChg>
      </pc:sldChg>
      <pc:sldChg chg="modSp">
        <pc:chgData name="Agustín Ruiz Martín" userId="42fb2f6dfcc8d877" providerId="LiveId" clId="{4A1C54F8-B80A-4A02-9F85-EEBE78695CFE}" dt="2020-04-19T20:19:26.041" v="56159" actId="1035"/>
        <pc:sldMkLst>
          <pc:docMk/>
          <pc:sldMk cId="3660756306" sldId="296"/>
        </pc:sldMkLst>
        <pc:spChg chg="mod">
          <ac:chgData name="Agustín Ruiz Martín" userId="42fb2f6dfcc8d877" providerId="LiveId" clId="{4A1C54F8-B80A-4A02-9F85-EEBE78695CFE}" dt="2020-04-19T20:19:26.041" v="56159" actId="1035"/>
          <ac:spMkLst>
            <pc:docMk/>
            <pc:sldMk cId="3660756306" sldId="296"/>
            <ac:spMk id="6" creationId="{E768EEF2-AB9B-4312-BBBA-112C6E30686E}"/>
          </ac:spMkLst>
        </pc:spChg>
        <pc:spChg chg="mod">
          <ac:chgData name="Agustín Ruiz Martín" userId="42fb2f6dfcc8d877" providerId="LiveId" clId="{4A1C54F8-B80A-4A02-9F85-EEBE78695CFE}" dt="2020-04-03T21:52:41.604" v="43970" actId="20577"/>
          <ac:spMkLst>
            <pc:docMk/>
            <pc:sldMk cId="3660756306" sldId="296"/>
            <ac:spMk id="7" creationId="{15BF32EB-20DD-4AF1-B10A-0826FF0BAC4F}"/>
          </ac:spMkLst>
        </pc:spChg>
        <pc:spChg chg="mod">
          <ac:chgData name="Agustín Ruiz Martín" userId="42fb2f6dfcc8d877" providerId="LiveId" clId="{4A1C54F8-B80A-4A02-9F85-EEBE78695CFE}" dt="2020-04-19T20:19:10.146" v="56157" actId="1035"/>
          <ac:spMkLst>
            <pc:docMk/>
            <pc:sldMk cId="3660756306" sldId="296"/>
            <ac:spMk id="8" creationId="{3BF4C409-C22F-4C3F-B53F-9D72FC887A7C}"/>
          </ac:spMkLst>
        </pc:spChg>
        <pc:spChg chg="mod">
          <ac:chgData name="Agustín Ruiz Martín" userId="42fb2f6dfcc8d877" providerId="LiveId" clId="{4A1C54F8-B80A-4A02-9F85-EEBE78695CFE}" dt="2020-03-28T23:03:14.559" v="23127" actId="1582"/>
          <ac:spMkLst>
            <pc:docMk/>
            <pc:sldMk cId="3660756306" sldId="296"/>
            <ac:spMk id="9" creationId="{ACD3E4E1-E61F-4898-85B3-599DCD2F2E2F}"/>
          </ac:spMkLst>
        </pc:spChg>
        <pc:spChg chg="mod">
          <ac:chgData name="Agustín Ruiz Martín" userId="42fb2f6dfcc8d877" providerId="LiveId" clId="{4A1C54F8-B80A-4A02-9F85-EEBE78695CFE}" dt="2020-03-28T23:03:14.559" v="23127" actId="1582"/>
          <ac:spMkLst>
            <pc:docMk/>
            <pc:sldMk cId="3660756306" sldId="296"/>
            <ac:spMk id="11" creationId="{5F1A5B3F-45A7-42A4-B4DC-58BF4A393891}"/>
          </ac:spMkLst>
        </pc:spChg>
        <pc:spChg chg="mod">
          <ac:chgData name="Agustín Ruiz Martín" userId="42fb2f6dfcc8d877" providerId="LiveId" clId="{4A1C54F8-B80A-4A02-9F85-EEBE78695CFE}" dt="2020-04-03T21:58:44.534" v="44053" actId="1036"/>
          <ac:spMkLst>
            <pc:docMk/>
            <pc:sldMk cId="3660756306" sldId="296"/>
            <ac:spMk id="13" creationId="{44F139FA-4289-4107-A9A5-0CE488F1CBB9}"/>
          </ac:spMkLst>
        </pc:spChg>
      </pc:sldChg>
      <pc:sldChg chg="modSp">
        <pc:chgData name="Agustín Ruiz Martín" userId="42fb2f6dfcc8d877" providerId="LiveId" clId="{4A1C54F8-B80A-4A02-9F85-EEBE78695CFE}" dt="2020-04-04T00:20:08.301" v="45210" actId="1036"/>
        <pc:sldMkLst>
          <pc:docMk/>
          <pc:sldMk cId="3713143530" sldId="297"/>
        </pc:sldMkLst>
        <pc:spChg chg="mod">
          <ac:chgData name="Agustín Ruiz Martín" userId="42fb2f6dfcc8d877" providerId="LiveId" clId="{4A1C54F8-B80A-4A02-9F85-EEBE78695CFE}" dt="2020-04-04T00:20:08.301" v="45210" actId="1036"/>
          <ac:spMkLst>
            <pc:docMk/>
            <pc:sldMk cId="3713143530" sldId="297"/>
            <ac:spMk id="39" creationId="{6854FB29-D2CC-4F7E-8357-3DEECE889659}"/>
          </ac:spMkLst>
        </pc:spChg>
      </pc:sldChg>
      <pc:sldChg chg="addSp modSp">
        <pc:chgData name="Agustín Ruiz Martín" userId="42fb2f6dfcc8d877" providerId="LiveId" clId="{4A1C54F8-B80A-4A02-9F85-EEBE78695CFE}" dt="2020-04-03T23:52:47.125" v="45165" actId="1076"/>
        <pc:sldMkLst>
          <pc:docMk/>
          <pc:sldMk cId="4063818805" sldId="298"/>
        </pc:sldMkLst>
        <pc:spChg chg="mod">
          <ac:chgData name="Agustín Ruiz Martín" userId="42fb2f6dfcc8d877" providerId="LiveId" clId="{4A1C54F8-B80A-4A02-9F85-EEBE78695CFE}" dt="2020-04-03T23:52:32.300" v="45163" actId="20577"/>
          <ac:spMkLst>
            <pc:docMk/>
            <pc:sldMk cId="4063818805" sldId="298"/>
            <ac:spMk id="39" creationId="{6854FB29-D2CC-4F7E-8357-3DEECE889659}"/>
          </ac:spMkLst>
        </pc:spChg>
        <pc:picChg chg="add mod">
          <ac:chgData name="Agustín Ruiz Martín" userId="42fb2f6dfcc8d877" providerId="LiveId" clId="{4A1C54F8-B80A-4A02-9F85-EEBE78695CFE}" dt="2020-04-03T23:52:47.125" v="45165" actId="1076"/>
          <ac:picMkLst>
            <pc:docMk/>
            <pc:sldMk cId="4063818805" sldId="298"/>
            <ac:picMk id="5" creationId="{D0FD4447-97C2-47BA-9982-BEEC092D4E05}"/>
          </ac:picMkLst>
        </pc:picChg>
      </pc:sldChg>
      <pc:sldChg chg="modSp del">
        <pc:chgData name="Agustín Ruiz Martín" userId="42fb2f6dfcc8d877" providerId="LiveId" clId="{4A1C54F8-B80A-4A02-9F85-EEBE78695CFE}" dt="2020-04-03T21:58:34.099" v="44050" actId="2696"/>
        <pc:sldMkLst>
          <pc:docMk/>
          <pc:sldMk cId="293739899" sldId="299"/>
        </pc:sldMkLst>
        <pc:spChg chg="mod">
          <ac:chgData name="Agustín Ruiz Martín" userId="42fb2f6dfcc8d877" providerId="LiveId" clId="{4A1C54F8-B80A-4A02-9F85-EEBE78695CFE}" dt="2020-04-03T21:50:33.765" v="43958" actId="20577"/>
          <ac:spMkLst>
            <pc:docMk/>
            <pc:sldMk cId="293739899" sldId="299"/>
            <ac:spMk id="39" creationId="{6854FB29-D2CC-4F7E-8357-3DEECE889659}"/>
          </ac:spMkLst>
        </pc:spChg>
      </pc:sldChg>
      <pc:sldChg chg="modSp">
        <pc:chgData name="Agustín Ruiz Martín" userId="42fb2f6dfcc8d877" providerId="LiveId" clId="{4A1C54F8-B80A-4A02-9F85-EEBE78695CFE}" dt="2020-04-18T01:20:35.963" v="56109"/>
        <pc:sldMkLst>
          <pc:docMk/>
          <pc:sldMk cId="2062832471" sldId="300"/>
        </pc:sldMkLst>
        <pc:spChg chg="mod">
          <ac:chgData name="Agustín Ruiz Martín" userId="42fb2f6dfcc8d877" providerId="LiveId" clId="{4A1C54F8-B80A-4A02-9F85-EEBE78695CFE}" dt="2020-03-29T20:28:46.936" v="36522" actId="20577"/>
          <ac:spMkLst>
            <pc:docMk/>
            <pc:sldMk cId="2062832471" sldId="300"/>
            <ac:spMk id="5" creationId="{00000000-0000-0000-0000-000000000000}"/>
          </ac:spMkLst>
        </pc:spChg>
        <pc:spChg chg="mod">
          <ac:chgData name="Agustín Ruiz Martín" userId="42fb2f6dfcc8d877" providerId="LiveId" clId="{4A1C54F8-B80A-4A02-9F85-EEBE78695CFE}" dt="2020-04-18T01:20:35.963" v="56109"/>
          <ac:spMkLst>
            <pc:docMk/>
            <pc:sldMk cId="2062832471" sldId="300"/>
            <ac:spMk id="15" creationId="{58DD4A17-C2DA-4582-917A-AD778602CBEC}"/>
          </ac:spMkLst>
        </pc:spChg>
        <pc:picChg chg="mod">
          <ac:chgData name="Agustín Ruiz Martín" userId="42fb2f6dfcc8d877" providerId="LiveId" clId="{4A1C54F8-B80A-4A02-9F85-EEBE78695CFE}" dt="2020-04-04T00:31:07.156" v="45216" actId="1036"/>
          <ac:picMkLst>
            <pc:docMk/>
            <pc:sldMk cId="2062832471" sldId="300"/>
            <ac:picMk id="6" creationId="{9629398D-B36F-4B13-9B2C-DA877B688596}"/>
          </ac:picMkLst>
        </pc:picChg>
      </pc:sldChg>
      <pc:sldChg chg="modAnim">
        <pc:chgData name="Agustín Ruiz Martín" userId="42fb2f6dfcc8d877" providerId="LiveId" clId="{4A1C54F8-B80A-4A02-9F85-EEBE78695CFE}" dt="2020-03-27T03:08:30.684" v="17655"/>
        <pc:sldMkLst>
          <pc:docMk/>
          <pc:sldMk cId="2768987778" sldId="301"/>
        </pc:sldMkLst>
      </pc:sldChg>
      <pc:sldChg chg="modSp">
        <pc:chgData name="Agustín Ruiz Martín" userId="42fb2f6dfcc8d877" providerId="LiveId" clId="{4A1C54F8-B80A-4A02-9F85-EEBE78695CFE}" dt="2020-04-03T23:53:59.644" v="45169" actId="1035"/>
        <pc:sldMkLst>
          <pc:docMk/>
          <pc:sldMk cId="2421258001" sldId="302"/>
        </pc:sldMkLst>
        <pc:spChg chg="mod">
          <ac:chgData name="Agustín Ruiz Martín" userId="42fb2f6dfcc8d877" providerId="LiveId" clId="{4A1C54F8-B80A-4A02-9F85-EEBE78695CFE}" dt="2020-04-03T23:53:59.644" v="45169" actId="1035"/>
          <ac:spMkLst>
            <pc:docMk/>
            <pc:sldMk cId="2421258001" sldId="302"/>
            <ac:spMk id="26" creationId="{A0BCEFBB-1E9A-43DB-B6CB-A4566D34FC80}"/>
          </ac:spMkLst>
        </pc:spChg>
        <pc:spChg chg="mod">
          <ac:chgData name="Agustín Ruiz Martín" userId="42fb2f6dfcc8d877" providerId="LiveId" clId="{4A1C54F8-B80A-4A02-9F85-EEBE78695CFE}" dt="2020-04-03T23:53:59.644" v="45169" actId="1035"/>
          <ac:spMkLst>
            <pc:docMk/>
            <pc:sldMk cId="2421258001" sldId="302"/>
            <ac:spMk id="27" creationId="{8A82C68C-3F9B-4537-B058-F68992A698D1}"/>
          </ac:spMkLst>
        </pc:spChg>
        <pc:spChg chg="mod">
          <ac:chgData name="Agustín Ruiz Martín" userId="42fb2f6dfcc8d877" providerId="LiveId" clId="{4A1C54F8-B80A-4A02-9F85-EEBE78695CFE}" dt="2020-03-26T18:29:17.693" v="5314" actId="1035"/>
          <ac:spMkLst>
            <pc:docMk/>
            <pc:sldMk cId="2421258001" sldId="302"/>
            <ac:spMk id="73" creationId="{25606893-1988-4252-8FA4-DF37A92D9CD8}"/>
          </ac:spMkLst>
        </pc:spChg>
        <pc:grpChg chg="mod">
          <ac:chgData name="Agustín Ruiz Martín" userId="42fb2f6dfcc8d877" providerId="LiveId" clId="{4A1C54F8-B80A-4A02-9F85-EEBE78695CFE}" dt="2020-04-03T23:53:59.644" v="45169" actId="1035"/>
          <ac:grpSpMkLst>
            <pc:docMk/>
            <pc:sldMk cId="2421258001" sldId="302"/>
            <ac:grpSpMk id="15" creationId="{D233B1CF-F85C-4C3C-8247-427B0BBA8922}"/>
          </ac:grpSpMkLst>
        </pc:grpChg>
        <pc:grpChg chg="mod">
          <ac:chgData name="Agustín Ruiz Martín" userId="42fb2f6dfcc8d877" providerId="LiveId" clId="{4A1C54F8-B80A-4A02-9F85-EEBE78695CFE}" dt="2020-04-03T23:53:59.644" v="45169" actId="1035"/>
          <ac:grpSpMkLst>
            <pc:docMk/>
            <pc:sldMk cId="2421258001" sldId="302"/>
            <ac:grpSpMk id="18" creationId="{2056F5EE-C79A-4804-8572-C3EAC6B0A5F5}"/>
          </ac:grpSpMkLst>
        </pc:grpChg>
        <pc:grpChg chg="mod">
          <ac:chgData name="Agustín Ruiz Martín" userId="42fb2f6dfcc8d877" providerId="LiveId" clId="{4A1C54F8-B80A-4A02-9F85-EEBE78695CFE}" dt="2020-04-03T23:53:59.644" v="45169" actId="1035"/>
          <ac:grpSpMkLst>
            <pc:docMk/>
            <pc:sldMk cId="2421258001" sldId="302"/>
            <ac:grpSpMk id="28" creationId="{9994AD64-9CBD-445B-9B89-68544A6BCB87}"/>
          </ac:grpSpMkLst>
        </pc:grpChg>
      </pc:sldChg>
      <pc:sldChg chg="addSp modSp modAnim">
        <pc:chgData name="Agustín Ruiz Martín" userId="42fb2f6dfcc8d877" providerId="LiveId" clId="{4A1C54F8-B80A-4A02-9F85-EEBE78695CFE}" dt="2020-03-27T03:09:16.362" v="17656"/>
        <pc:sldMkLst>
          <pc:docMk/>
          <pc:sldMk cId="2266728058" sldId="303"/>
        </pc:sldMkLst>
        <pc:spChg chg="add mod">
          <ac:chgData name="Agustín Ruiz Martín" userId="42fb2f6dfcc8d877" providerId="LiveId" clId="{4A1C54F8-B80A-4A02-9F85-EEBE78695CFE}" dt="2020-03-26T15:49:20.397" v="756" actId="1036"/>
          <ac:spMkLst>
            <pc:docMk/>
            <pc:sldMk cId="2266728058" sldId="303"/>
            <ac:spMk id="7" creationId="{085CFC05-462F-4075-B64D-C922F70DAC5B}"/>
          </ac:spMkLst>
        </pc:spChg>
        <pc:spChg chg="mod">
          <ac:chgData name="Agustín Ruiz Martín" userId="42fb2f6dfcc8d877" providerId="LiveId" clId="{4A1C54F8-B80A-4A02-9F85-EEBE78695CFE}" dt="2020-03-26T15:49:23.881" v="761" actId="1035"/>
          <ac:spMkLst>
            <pc:docMk/>
            <pc:sldMk cId="2266728058" sldId="303"/>
            <ac:spMk id="40" creationId="{B2C5F744-166C-423D-987A-C682F1752ECA}"/>
          </ac:spMkLst>
        </pc:spChg>
        <pc:spChg chg="mod">
          <ac:chgData name="Agustín Ruiz Martín" userId="42fb2f6dfcc8d877" providerId="LiveId" clId="{4A1C54F8-B80A-4A02-9F85-EEBE78695CFE}" dt="2020-03-26T15:49:43.986" v="765" actId="1036"/>
          <ac:spMkLst>
            <pc:docMk/>
            <pc:sldMk cId="2266728058" sldId="303"/>
            <ac:spMk id="73" creationId="{25606893-1988-4252-8FA4-DF37A92D9CD8}"/>
          </ac:spMkLst>
        </pc:spChg>
        <pc:picChg chg="mod">
          <ac:chgData name="Agustín Ruiz Martín" userId="42fb2f6dfcc8d877" providerId="LiveId" clId="{4A1C54F8-B80A-4A02-9F85-EEBE78695CFE}" dt="2020-03-26T15:46:28.564" v="192" actId="1035"/>
          <ac:picMkLst>
            <pc:docMk/>
            <pc:sldMk cId="2266728058" sldId="303"/>
            <ac:picMk id="39" creationId="{A4E9AB91-0CCF-42DA-B749-5FF2AEB33A7A}"/>
          </ac:picMkLst>
        </pc:picChg>
      </pc:sldChg>
      <pc:sldChg chg="modSp">
        <pc:chgData name="Agustín Ruiz Martín" userId="42fb2f6dfcc8d877" providerId="LiveId" clId="{4A1C54F8-B80A-4A02-9F85-EEBE78695CFE}" dt="2020-03-28T20:18:31.175" v="17854" actId="20577"/>
        <pc:sldMkLst>
          <pc:docMk/>
          <pc:sldMk cId="2406812535" sldId="304"/>
        </pc:sldMkLst>
        <pc:spChg chg="mod">
          <ac:chgData name="Agustín Ruiz Martín" userId="42fb2f6dfcc8d877" providerId="LiveId" clId="{4A1C54F8-B80A-4A02-9F85-EEBE78695CFE}" dt="2020-03-28T20:18:31.175" v="17854" actId="20577"/>
          <ac:spMkLst>
            <pc:docMk/>
            <pc:sldMk cId="2406812535" sldId="304"/>
            <ac:spMk id="73" creationId="{25606893-1988-4252-8FA4-DF37A92D9CD8}"/>
          </ac:spMkLst>
        </pc:spChg>
      </pc:sldChg>
      <pc:sldChg chg="modSp">
        <pc:chgData name="Agustín Ruiz Martín" userId="42fb2f6dfcc8d877" providerId="LiveId" clId="{4A1C54F8-B80A-4A02-9F85-EEBE78695CFE}" dt="2020-04-05T15:20:15.041" v="47701" actId="255"/>
        <pc:sldMkLst>
          <pc:docMk/>
          <pc:sldMk cId="1271955109" sldId="305"/>
        </pc:sldMkLst>
        <pc:spChg chg="mod">
          <ac:chgData name="Agustín Ruiz Martín" userId="42fb2f6dfcc8d877" providerId="LiveId" clId="{4A1C54F8-B80A-4A02-9F85-EEBE78695CFE}" dt="2020-04-03T22:04:08.794" v="44116" actId="1036"/>
          <ac:spMkLst>
            <pc:docMk/>
            <pc:sldMk cId="1271955109" sldId="305"/>
            <ac:spMk id="5" creationId="{B16C486D-2E07-4F0A-801A-B5D8C753DEE2}"/>
          </ac:spMkLst>
        </pc:spChg>
        <pc:spChg chg="mod">
          <ac:chgData name="Agustín Ruiz Martín" userId="42fb2f6dfcc8d877" providerId="LiveId" clId="{4A1C54F8-B80A-4A02-9F85-EEBE78695CFE}" dt="2020-04-05T15:20:15.041" v="47701" actId="255"/>
          <ac:spMkLst>
            <pc:docMk/>
            <pc:sldMk cId="1271955109" sldId="305"/>
            <ac:spMk id="6" creationId="{B6790BD3-D2AA-4B29-ADC0-B396FE49BFA0}"/>
          </ac:spMkLst>
        </pc:spChg>
      </pc:sldChg>
      <pc:sldChg chg="delSp modSp">
        <pc:chgData name="Agustín Ruiz Martín" userId="42fb2f6dfcc8d877" providerId="LiveId" clId="{4A1C54F8-B80A-4A02-9F85-EEBE78695CFE}" dt="2020-04-05T15:20:29.258" v="47703" actId="255"/>
        <pc:sldMkLst>
          <pc:docMk/>
          <pc:sldMk cId="4244659328" sldId="306"/>
        </pc:sldMkLst>
        <pc:spChg chg="mod">
          <ac:chgData name="Agustín Ruiz Martín" userId="42fb2f6dfcc8d877" providerId="LiveId" clId="{4A1C54F8-B80A-4A02-9F85-EEBE78695CFE}" dt="2020-03-31T15:17:58.242" v="41265" actId="1035"/>
          <ac:spMkLst>
            <pc:docMk/>
            <pc:sldMk cId="4244659328" sldId="306"/>
            <ac:spMk id="2" creationId="{9B148456-3B8F-4BFB-AA82-53AA75D2B5D7}"/>
          </ac:spMkLst>
        </pc:spChg>
        <pc:spChg chg="del">
          <ac:chgData name="Agustín Ruiz Martín" userId="42fb2f6dfcc8d877" providerId="LiveId" clId="{4A1C54F8-B80A-4A02-9F85-EEBE78695CFE}" dt="2020-03-27T03:10:44.089" v="17673" actId="478"/>
          <ac:spMkLst>
            <pc:docMk/>
            <pc:sldMk cId="4244659328" sldId="306"/>
            <ac:spMk id="5" creationId="{B16C486D-2E07-4F0A-801A-B5D8C753DEE2}"/>
          </ac:spMkLst>
        </pc:spChg>
        <pc:spChg chg="mod">
          <ac:chgData name="Agustín Ruiz Martín" userId="42fb2f6dfcc8d877" providerId="LiveId" clId="{4A1C54F8-B80A-4A02-9F85-EEBE78695CFE}" dt="2020-04-05T15:20:29.258" v="47703" actId="255"/>
          <ac:spMkLst>
            <pc:docMk/>
            <pc:sldMk cId="4244659328" sldId="306"/>
            <ac:spMk id="6" creationId="{B6790BD3-D2AA-4B29-ADC0-B396FE49BFA0}"/>
          </ac:spMkLst>
        </pc:spChg>
      </pc:sldChg>
      <pc:sldChg chg="modSp">
        <pc:chgData name="Agustín Ruiz Martín" userId="42fb2f6dfcc8d877" providerId="LiveId" clId="{4A1C54F8-B80A-4A02-9F85-EEBE78695CFE}" dt="2020-04-03T23:33:46.217" v="45035" actId="20577"/>
        <pc:sldMkLst>
          <pc:docMk/>
          <pc:sldMk cId="3703092845" sldId="307"/>
        </pc:sldMkLst>
        <pc:spChg chg="mod">
          <ac:chgData name="Agustín Ruiz Martín" userId="42fb2f6dfcc8d877" providerId="LiveId" clId="{4A1C54F8-B80A-4A02-9F85-EEBE78695CFE}" dt="2020-03-28T23:06:52.849" v="23138" actId="1036"/>
          <ac:spMkLst>
            <pc:docMk/>
            <pc:sldMk cId="3703092845" sldId="307"/>
            <ac:spMk id="5" creationId="{B16C486D-2E07-4F0A-801A-B5D8C753DEE2}"/>
          </ac:spMkLst>
        </pc:spChg>
        <pc:spChg chg="mod">
          <ac:chgData name="Agustín Ruiz Martín" userId="42fb2f6dfcc8d877" providerId="LiveId" clId="{4A1C54F8-B80A-4A02-9F85-EEBE78695CFE}" dt="2020-04-03T23:33:46.217" v="45035" actId="20577"/>
          <ac:spMkLst>
            <pc:docMk/>
            <pc:sldMk cId="3703092845" sldId="307"/>
            <ac:spMk id="6" creationId="{B6790BD3-D2AA-4B29-ADC0-B396FE49BFA0}"/>
          </ac:spMkLst>
        </pc:spChg>
      </pc:sldChg>
      <pc:sldChg chg="modSp">
        <pc:chgData name="Agustín Ruiz Martín" userId="42fb2f6dfcc8d877" providerId="LiveId" clId="{4A1C54F8-B80A-4A02-9F85-EEBE78695CFE}" dt="2020-04-17T15:26:23.827" v="56077" actId="1076"/>
        <pc:sldMkLst>
          <pc:docMk/>
          <pc:sldMk cId="2065506526" sldId="308"/>
        </pc:sldMkLst>
        <pc:spChg chg="mod">
          <ac:chgData name="Agustín Ruiz Martín" userId="42fb2f6dfcc8d877" providerId="LiveId" clId="{4A1C54F8-B80A-4A02-9F85-EEBE78695CFE}" dt="2020-03-27T03:10:59.926" v="17675" actId="20577"/>
          <ac:spMkLst>
            <pc:docMk/>
            <pc:sldMk cId="2065506526" sldId="308"/>
            <ac:spMk id="5" creationId="{B16C486D-2E07-4F0A-801A-B5D8C753DEE2}"/>
          </ac:spMkLst>
        </pc:spChg>
        <pc:spChg chg="mod">
          <ac:chgData name="Agustín Ruiz Martín" userId="42fb2f6dfcc8d877" providerId="LiveId" clId="{4A1C54F8-B80A-4A02-9F85-EEBE78695CFE}" dt="2020-04-03T22:37:10.757" v="44688" actId="1035"/>
          <ac:spMkLst>
            <pc:docMk/>
            <pc:sldMk cId="2065506526" sldId="308"/>
            <ac:spMk id="6" creationId="{B6790BD3-D2AA-4B29-ADC0-B396FE49BFA0}"/>
          </ac:spMkLst>
        </pc:spChg>
        <pc:spChg chg="mod">
          <ac:chgData name="Agustín Ruiz Martín" userId="42fb2f6dfcc8d877" providerId="LiveId" clId="{4A1C54F8-B80A-4A02-9F85-EEBE78695CFE}" dt="2020-04-17T15:26:23.827" v="56077" actId="1076"/>
          <ac:spMkLst>
            <pc:docMk/>
            <pc:sldMk cId="2065506526" sldId="308"/>
            <ac:spMk id="7" creationId="{3C2A9BF2-C448-4C0F-A05F-5D828B56325D}"/>
          </ac:spMkLst>
        </pc:spChg>
        <pc:spChg chg="mod">
          <ac:chgData name="Agustín Ruiz Martín" userId="42fb2f6dfcc8d877" providerId="LiveId" clId="{4A1C54F8-B80A-4A02-9F85-EEBE78695CFE}" dt="2020-04-17T15:26:23.827" v="56077" actId="1076"/>
          <ac:spMkLst>
            <pc:docMk/>
            <pc:sldMk cId="2065506526" sldId="308"/>
            <ac:spMk id="8" creationId="{533820EA-6603-4B77-AF96-23B44122964F}"/>
          </ac:spMkLst>
        </pc:spChg>
        <pc:spChg chg="mod">
          <ac:chgData name="Agustín Ruiz Martín" userId="42fb2f6dfcc8d877" providerId="LiveId" clId="{4A1C54F8-B80A-4A02-9F85-EEBE78695CFE}" dt="2020-04-17T15:26:23.827" v="56077" actId="1076"/>
          <ac:spMkLst>
            <pc:docMk/>
            <pc:sldMk cId="2065506526" sldId="308"/>
            <ac:spMk id="9" creationId="{B60FA7B9-C480-44D3-9CB5-FC540846FECC}"/>
          </ac:spMkLst>
        </pc:spChg>
        <pc:spChg chg="mod">
          <ac:chgData name="Agustín Ruiz Martín" userId="42fb2f6dfcc8d877" providerId="LiveId" clId="{4A1C54F8-B80A-4A02-9F85-EEBE78695CFE}" dt="2020-04-17T15:26:23.827" v="56077" actId="1076"/>
          <ac:spMkLst>
            <pc:docMk/>
            <pc:sldMk cId="2065506526" sldId="308"/>
            <ac:spMk id="10" creationId="{619BEA06-BC81-480C-8302-128B486A980F}"/>
          </ac:spMkLst>
        </pc:spChg>
        <pc:spChg chg="mod">
          <ac:chgData name="Agustín Ruiz Martín" userId="42fb2f6dfcc8d877" providerId="LiveId" clId="{4A1C54F8-B80A-4A02-9F85-EEBE78695CFE}" dt="2020-04-03T22:27:07.547" v="44584" actId="1035"/>
          <ac:spMkLst>
            <pc:docMk/>
            <pc:sldMk cId="2065506526" sldId="308"/>
            <ac:spMk id="12" creationId="{920D1B2F-3EBA-4001-A1AC-F00D423987C7}"/>
          </ac:spMkLst>
        </pc:spChg>
      </pc:sldChg>
      <pc:sldChg chg="modSp modAnim">
        <pc:chgData name="Agustín Ruiz Martín" userId="42fb2f6dfcc8d877" providerId="LiveId" clId="{4A1C54F8-B80A-4A02-9F85-EEBE78695CFE}" dt="2020-04-03T22:37:57.218" v="44694" actId="20577"/>
        <pc:sldMkLst>
          <pc:docMk/>
          <pc:sldMk cId="2601817078" sldId="309"/>
        </pc:sldMkLst>
        <pc:spChg chg="mod">
          <ac:chgData name="Agustín Ruiz Martín" userId="42fb2f6dfcc8d877" providerId="LiveId" clId="{4A1C54F8-B80A-4A02-9F85-EEBE78695CFE}" dt="2020-04-03T22:35:27.573" v="44671" actId="20577"/>
          <ac:spMkLst>
            <pc:docMk/>
            <pc:sldMk cId="2601817078" sldId="309"/>
            <ac:spMk id="6" creationId="{B6790BD3-D2AA-4B29-ADC0-B396FE49BFA0}"/>
          </ac:spMkLst>
        </pc:spChg>
        <pc:spChg chg="mod">
          <ac:chgData name="Agustín Ruiz Martín" userId="42fb2f6dfcc8d877" providerId="LiveId" clId="{4A1C54F8-B80A-4A02-9F85-EEBE78695CFE}" dt="2020-04-03T22:28:39.590" v="44589" actId="1076"/>
          <ac:spMkLst>
            <pc:docMk/>
            <pc:sldMk cId="2601817078" sldId="309"/>
            <ac:spMk id="11" creationId="{2ECC1DDA-91A3-4DDA-B221-50DBE7AD59DA}"/>
          </ac:spMkLst>
        </pc:spChg>
        <pc:spChg chg="mod">
          <ac:chgData name="Agustín Ruiz Martín" userId="42fb2f6dfcc8d877" providerId="LiveId" clId="{4A1C54F8-B80A-4A02-9F85-EEBE78695CFE}" dt="2020-04-03T22:28:50.968" v="44590" actId="1076"/>
          <ac:spMkLst>
            <pc:docMk/>
            <pc:sldMk cId="2601817078" sldId="309"/>
            <ac:spMk id="13" creationId="{020C8DAC-F0E3-4B48-AF5A-DB9C1CF8AE82}"/>
          </ac:spMkLst>
        </pc:spChg>
        <pc:spChg chg="mod">
          <ac:chgData name="Agustín Ruiz Martín" userId="42fb2f6dfcc8d877" providerId="LiveId" clId="{4A1C54F8-B80A-4A02-9F85-EEBE78695CFE}" dt="2020-04-03T22:29:13.302" v="44591" actId="1076"/>
          <ac:spMkLst>
            <pc:docMk/>
            <pc:sldMk cId="2601817078" sldId="309"/>
            <ac:spMk id="14" creationId="{8440BB51-FA8A-4476-BC86-CAB447030183}"/>
          </ac:spMkLst>
        </pc:spChg>
        <pc:spChg chg="mod">
          <ac:chgData name="Agustín Ruiz Martín" userId="42fb2f6dfcc8d877" providerId="LiveId" clId="{4A1C54F8-B80A-4A02-9F85-EEBE78695CFE}" dt="2020-03-28T23:03:33.101" v="23128" actId="14861"/>
          <ac:spMkLst>
            <pc:docMk/>
            <pc:sldMk cId="2601817078" sldId="309"/>
            <ac:spMk id="15" creationId="{C8EEDD93-2688-463A-BAA2-FD6E12CD0D2C}"/>
          </ac:spMkLst>
        </pc:spChg>
        <pc:spChg chg="mod">
          <ac:chgData name="Agustín Ruiz Martín" userId="42fb2f6dfcc8d877" providerId="LiveId" clId="{4A1C54F8-B80A-4A02-9F85-EEBE78695CFE}" dt="2020-04-03T22:28:23.337" v="44587"/>
          <ac:spMkLst>
            <pc:docMk/>
            <pc:sldMk cId="2601817078" sldId="309"/>
            <ac:spMk id="16" creationId="{425ABF8E-7375-4319-BBB8-D45477B3707A}"/>
          </ac:spMkLst>
        </pc:spChg>
        <pc:spChg chg="mod">
          <ac:chgData name="Agustín Ruiz Martín" userId="42fb2f6dfcc8d877" providerId="LiveId" clId="{4A1C54F8-B80A-4A02-9F85-EEBE78695CFE}" dt="2020-04-03T22:28:26.606" v="44588"/>
          <ac:spMkLst>
            <pc:docMk/>
            <pc:sldMk cId="2601817078" sldId="309"/>
            <ac:spMk id="18" creationId="{4E0B37FD-36EF-4BD8-A29E-8BD883D65CB1}"/>
          </ac:spMkLst>
        </pc:spChg>
        <pc:spChg chg="mod">
          <ac:chgData name="Agustín Ruiz Martín" userId="42fb2f6dfcc8d877" providerId="LiveId" clId="{4A1C54F8-B80A-4A02-9F85-EEBE78695CFE}" dt="2020-03-29T09:20:27.646" v="23235" actId="20577"/>
          <ac:spMkLst>
            <pc:docMk/>
            <pc:sldMk cId="2601817078" sldId="309"/>
            <ac:spMk id="19" creationId="{0C7C40C6-44D3-4B20-A516-21D53C6BAA11}"/>
          </ac:spMkLst>
        </pc:spChg>
        <pc:spChg chg="mod">
          <ac:chgData name="Agustín Ruiz Martín" userId="42fb2f6dfcc8d877" providerId="LiveId" clId="{4A1C54F8-B80A-4A02-9F85-EEBE78695CFE}" dt="2020-03-28T23:02:35.277" v="23126" actId="1582"/>
          <ac:spMkLst>
            <pc:docMk/>
            <pc:sldMk cId="2601817078" sldId="309"/>
            <ac:spMk id="20" creationId="{6ACA285B-278A-4A01-A69F-EA990ED9C049}"/>
          </ac:spMkLst>
        </pc:spChg>
        <pc:spChg chg="mod">
          <ac:chgData name="Agustín Ruiz Martín" userId="42fb2f6dfcc8d877" providerId="LiveId" clId="{4A1C54F8-B80A-4A02-9F85-EEBE78695CFE}" dt="2020-04-03T22:37:57.218" v="44694" actId="20577"/>
          <ac:spMkLst>
            <pc:docMk/>
            <pc:sldMk cId="2601817078" sldId="309"/>
            <ac:spMk id="21" creationId="{D82ED22C-A669-4119-88E7-C66B8D57DC0A}"/>
          </ac:spMkLst>
        </pc:spChg>
      </pc:sldChg>
      <pc:sldChg chg="modSp add ord">
        <pc:chgData name="Agustín Ruiz Martín" userId="42fb2f6dfcc8d877" providerId="LiveId" clId="{4A1C54F8-B80A-4A02-9F85-EEBE78695CFE}" dt="2020-04-18T01:20:44.914" v="56111"/>
        <pc:sldMkLst>
          <pc:docMk/>
          <pc:sldMk cId="438555977" sldId="310"/>
        </pc:sldMkLst>
        <pc:spChg chg="mod">
          <ac:chgData name="Agustín Ruiz Martín" userId="42fb2f6dfcc8d877" providerId="LiveId" clId="{4A1C54F8-B80A-4A02-9F85-EEBE78695CFE}" dt="2020-03-29T20:28:26.377" v="36516" actId="20577"/>
          <ac:spMkLst>
            <pc:docMk/>
            <pc:sldMk cId="438555977" sldId="310"/>
            <ac:spMk id="5" creationId="{00000000-0000-0000-0000-000000000000}"/>
          </ac:spMkLst>
        </pc:spChg>
        <pc:spChg chg="mod">
          <ac:chgData name="Agustín Ruiz Martín" userId="42fb2f6dfcc8d877" providerId="LiveId" clId="{4A1C54F8-B80A-4A02-9F85-EEBE78695CFE}" dt="2020-04-18T01:20:44.914" v="56111"/>
          <ac:spMkLst>
            <pc:docMk/>
            <pc:sldMk cId="438555977" sldId="310"/>
            <ac:spMk id="15" creationId="{58DD4A17-C2DA-4582-917A-AD778602CBEC}"/>
          </ac:spMkLst>
        </pc:spChg>
        <pc:picChg chg="mod">
          <ac:chgData name="Agustín Ruiz Martín" userId="42fb2f6dfcc8d877" providerId="LiveId" clId="{4A1C54F8-B80A-4A02-9F85-EEBE78695CFE}" dt="2020-04-04T00:31:19.466" v="45218" actId="1036"/>
          <ac:picMkLst>
            <pc:docMk/>
            <pc:sldMk cId="438555977" sldId="310"/>
            <ac:picMk id="6" creationId="{9629398D-B36F-4B13-9B2C-DA877B688596}"/>
          </ac:picMkLst>
        </pc:picChg>
      </pc:sldChg>
      <pc:sldChg chg="addSp delSp modSp add ord modTransition delAnim modAnim">
        <pc:chgData name="Agustín Ruiz Martín" userId="42fb2f6dfcc8d877" providerId="LiveId" clId="{4A1C54F8-B80A-4A02-9F85-EEBE78695CFE}" dt="2020-04-03T22:54:46.410" v="44732" actId="20577"/>
        <pc:sldMkLst>
          <pc:docMk/>
          <pc:sldMk cId="889173738" sldId="311"/>
        </pc:sldMkLst>
        <pc:spChg chg="mod">
          <ac:chgData name="Agustín Ruiz Martín" userId="42fb2f6dfcc8d877" providerId="LiveId" clId="{4A1C54F8-B80A-4A02-9F85-EEBE78695CFE}" dt="2020-04-03T22:54:46.410" v="44732" actId="20577"/>
          <ac:spMkLst>
            <pc:docMk/>
            <pc:sldMk cId="889173738" sldId="311"/>
            <ac:spMk id="2" creationId="{0A5BCA3B-7A63-4FB7-9169-E8B9D9ABD138}"/>
          </ac:spMkLst>
        </pc:spChg>
        <pc:spChg chg="add del mod">
          <ac:chgData name="Agustín Ruiz Martín" userId="42fb2f6dfcc8d877" providerId="LiveId" clId="{4A1C54F8-B80A-4A02-9F85-EEBE78695CFE}" dt="2020-03-26T16:02:18.134" v="901" actId="478"/>
          <ac:spMkLst>
            <pc:docMk/>
            <pc:sldMk cId="889173738" sldId="311"/>
            <ac:spMk id="6" creationId="{B6790BD3-D2AA-4B29-ADC0-B396FE49BFA0}"/>
          </ac:spMkLst>
        </pc:spChg>
        <pc:spChg chg="del">
          <ac:chgData name="Agustín Ruiz Martín" userId="42fb2f6dfcc8d877" providerId="LiveId" clId="{4A1C54F8-B80A-4A02-9F85-EEBE78695CFE}" dt="2020-03-26T15:53:15.078" v="811" actId="478"/>
          <ac:spMkLst>
            <pc:docMk/>
            <pc:sldMk cId="889173738" sldId="311"/>
            <ac:spMk id="11" creationId="{2ECC1DDA-91A3-4DDA-B221-50DBE7AD59DA}"/>
          </ac:spMkLst>
        </pc:spChg>
        <pc:spChg chg="del">
          <ac:chgData name="Agustín Ruiz Martín" userId="42fb2f6dfcc8d877" providerId="LiveId" clId="{4A1C54F8-B80A-4A02-9F85-EEBE78695CFE}" dt="2020-03-26T15:53:15.078" v="811" actId="478"/>
          <ac:spMkLst>
            <pc:docMk/>
            <pc:sldMk cId="889173738" sldId="311"/>
            <ac:spMk id="13" creationId="{020C8DAC-F0E3-4B48-AF5A-DB9C1CF8AE82}"/>
          </ac:spMkLst>
        </pc:spChg>
        <pc:spChg chg="del">
          <ac:chgData name="Agustín Ruiz Martín" userId="42fb2f6dfcc8d877" providerId="LiveId" clId="{4A1C54F8-B80A-4A02-9F85-EEBE78695CFE}" dt="2020-03-26T15:53:15.078" v="811" actId="478"/>
          <ac:spMkLst>
            <pc:docMk/>
            <pc:sldMk cId="889173738" sldId="311"/>
            <ac:spMk id="14" creationId="{8440BB51-FA8A-4476-BC86-CAB447030183}"/>
          </ac:spMkLst>
        </pc:spChg>
        <pc:spChg chg="del">
          <ac:chgData name="Agustín Ruiz Martín" userId="42fb2f6dfcc8d877" providerId="LiveId" clId="{4A1C54F8-B80A-4A02-9F85-EEBE78695CFE}" dt="2020-03-26T15:53:15.078" v="811" actId="478"/>
          <ac:spMkLst>
            <pc:docMk/>
            <pc:sldMk cId="889173738" sldId="311"/>
            <ac:spMk id="15" creationId="{C8EEDD93-2688-463A-BAA2-FD6E12CD0D2C}"/>
          </ac:spMkLst>
        </pc:spChg>
        <pc:spChg chg="del">
          <ac:chgData name="Agustín Ruiz Martín" userId="42fb2f6dfcc8d877" providerId="LiveId" clId="{4A1C54F8-B80A-4A02-9F85-EEBE78695CFE}" dt="2020-03-26T15:53:15.078" v="811" actId="478"/>
          <ac:spMkLst>
            <pc:docMk/>
            <pc:sldMk cId="889173738" sldId="311"/>
            <ac:spMk id="16" creationId="{425ABF8E-7375-4319-BBB8-D45477B3707A}"/>
          </ac:spMkLst>
        </pc:spChg>
        <pc:spChg chg="del">
          <ac:chgData name="Agustín Ruiz Martín" userId="42fb2f6dfcc8d877" providerId="LiveId" clId="{4A1C54F8-B80A-4A02-9F85-EEBE78695CFE}" dt="2020-03-26T15:53:15.078" v="811" actId="478"/>
          <ac:spMkLst>
            <pc:docMk/>
            <pc:sldMk cId="889173738" sldId="311"/>
            <ac:spMk id="18" creationId="{4E0B37FD-36EF-4BD8-A29E-8BD883D65CB1}"/>
          </ac:spMkLst>
        </pc:spChg>
        <pc:spChg chg="del">
          <ac:chgData name="Agustín Ruiz Martín" userId="42fb2f6dfcc8d877" providerId="LiveId" clId="{4A1C54F8-B80A-4A02-9F85-EEBE78695CFE}" dt="2020-03-26T15:53:15.078" v="811" actId="478"/>
          <ac:spMkLst>
            <pc:docMk/>
            <pc:sldMk cId="889173738" sldId="311"/>
            <ac:spMk id="19" creationId="{0C7C40C6-44D3-4B20-A516-21D53C6BAA11}"/>
          </ac:spMkLst>
        </pc:spChg>
        <pc:spChg chg="del">
          <ac:chgData name="Agustín Ruiz Martín" userId="42fb2f6dfcc8d877" providerId="LiveId" clId="{4A1C54F8-B80A-4A02-9F85-EEBE78695CFE}" dt="2020-03-26T15:53:15.078" v="811" actId="478"/>
          <ac:spMkLst>
            <pc:docMk/>
            <pc:sldMk cId="889173738" sldId="311"/>
            <ac:spMk id="20" creationId="{6ACA285B-278A-4A01-A69F-EA990ED9C049}"/>
          </ac:spMkLst>
        </pc:spChg>
        <pc:spChg chg="del">
          <ac:chgData name="Agustín Ruiz Martín" userId="42fb2f6dfcc8d877" providerId="LiveId" clId="{4A1C54F8-B80A-4A02-9F85-EEBE78695CFE}" dt="2020-03-26T15:53:12.579" v="810" actId="478"/>
          <ac:spMkLst>
            <pc:docMk/>
            <pc:sldMk cId="889173738" sldId="311"/>
            <ac:spMk id="21" creationId="{D82ED22C-A669-4119-88E7-C66B8D57DC0A}"/>
          </ac:spMkLst>
        </pc:spChg>
        <pc:spChg chg="add mod">
          <ac:chgData name="Agustín Ruiz Martín" userId="42fb2f6dfcc8d877" providerId="LiveId" clId="{4A1C54F8-B80A-4A02-9F85-EEBE78695CFE}" dt="2020-03-26T15:54:32.753" v="882" actId="20577"/>
          <ac:spMkLst>
            <pc:docMk/>
            <pc:sldMk cId="889173738" sldId="311"/>
            <ac:spMk id="22" creationId="{4D2CED4E-D02B-47E9-9937-550C7237D6DD}"/>
          </ac:spMkLst>
        </pc:spChg>
        <pc:spChg chg="add mod">
          <ac:chgData name="Agustín Ruiz Martín" userId="42fb2f6dfcc8d877" providerId="LiveId" clId="{4A1C54F8-B80A-4A02-9F85-EEBE78695CFE}" dt="2020-04-03T22:49:10.728" v="44703" actId="1035"/>
          <ac:spMkLst>
            <pc:docMk/>
            <pc:sldMk cId="889173738" sldId="311"/>
            <ac:spMk id="23" creationId="{851E78C8-07F2-402C-97CC-17B8212C08F3}"/>
          </ac:spMkLst>
        </pc:spChg>
        <pc:spChg chg="add del mod">
          <ac:chgData name="Agustín Ruiz Martín" userId="42fb2f6dfcc8d877" providerId="LiveId" clId="{4A1C54F8-B80A-4A02-9F85-EEBE78695CFE}" dt="2020-03-26T20:52:41.643" v="8166" actId="478"/>
          <ac:spMkLst>
            <pc:docMk/>
            <pc:sldMk cId="889173738" sldId="311"/>
            <ac:spMk id="24" creationId="{A875160E-B82F-4D5F-9BD9-041CDEFACC92}"/>
          </ac:spMkLst>
        </pc:spChg>
        <pc:spChg chg="add del mod">
          <ac:chgData name="Agustín Ruiz Martín" userId="42fb2f6dfcc8d877" providerId="LiveId" clId="{4A1C54F8-B80A-4A02-9F85-EEBE78695CFE}" dt="2020-03-28T22:22:11.382" v="21304" actId="478"/>
          <ac:spMkLst>
            <pc:docMk/>
            <pc:sldMk cId="889173738" sldId="311"/>
            <ac:spMk id="25" creationId="{4FA3C5FF-1C9E-43DB-9611-827CC3415595}"/>
          </ac:spMkLst>
        </pc:spChg>
      </pc:sldChg>
      <pc:sldChg chg="addSp delSp modSp add modTransition modAnim">
        <pc:chgData name="Agustín Ruiz Martín" userId="42fb2f6dfcc8d877" providerId="LiveId" clId="{4A1C54F8-B80A-4A02-9F85-EEBE78695CFE}" dt="2020-04-17T10:57:02.462" v="53570" actId="20577"/>
        <pc:sldMkLst>
          <pc:docMk/>
          <pc:sldMk cId="297680252" sldId="312"/>
        </pc:sldMkLst>
        <pc:spChg chg="add mod">
          <ac:chgData name="Agustín Ruiz Martín" userId="42fb2f6dfcc8d877" providerId="LiveId" clId="{4A1C54F8-B80A-4A02-9F85-EEBE78695CFE}" dt="2020-03-29T09:47:51.297" v="23486" actId="14861"/>
          <ac:spMkLst>
            <pc:docMk/>
            <pc:sldMk cId="297680252" sldId="312"/>
            <ac:spMk id="7" creationId="{FB379BB6-B4D1-4A52-96BF-AB222252377B}"/>
          </ac:spMkLst>
        </pc:spChg>
        <pc:spChg chg="add mod">
          <ac:chgData name="Agustín Ruiz Martín" userId="42fb2f6dfcc8d877" providerId="LiveId" clId="{4A1C54F8-B80A-4A02-9F85-EEBE78695CFE}" dt="2020-03-29T09:47:51.297" v="23486" actId="14861"/>
          <ac:spMkLst>
            <pc:docMk/>
            <pc:sldMk cId="297680252" sldId="312"/>
            <ac:spMk id="8" creationId="{13EAD204-51B7-445D-8E29-7BC529662A85}"/>
          </ac:spMkLst>
        </pc:spChg>
        <pc:spChg chg="add mod">
          <ac:chgData name="Agustín Ruiz Martín" userId="42fb2f6dfcc8d877" providerId="LiveId" clId="{4A1C54F8-B80A-4A02-9F85-EEBE78695CFE}" dt="2020-03-29T09:47:51.297" v="23486" actId="14861"/>
          <ac:spMkLst>
            <pc:docMk/>
            <pc:sldMk cId="297680252" sldId="312"/>
            <ac:spMk id="9" creationId="{FE33D044-DE62-4AFB-ADE6-89A21EDE2D8F}"/>
          </ac:spMkLst>
        </pc:spChg>
        <pc:spChg chg="add mod">
          <ac:chgData name="Agustín Ruiz Martín" userId="42fb2f6dfcc8d877" providerId="LiveId" clId="{4A1C54F8-B80A-4A02-9F85-EEBE78695CFE}" dt="2020-03-29T09:47:51.297" v="23486" actId="14861"/>
          <ac:spMkLst>
            <pc:docMk/>
            <pc:sldMk cId="297680252" sldId="312"/>
            <ac:spMk id="10" creationId="{A5A92C6C-F2BC-46C4-A570-B56709BA7FFC}"/>
          </ac:spMkLst>
        </pc:spChg>
        <pc:spChg chg="add mod">
          <ac:chgData name="Agustín Ruiz Martín" userId="42fb2f6dfcc8d877" providerId="LiveId" clId="{4A1C54F8-B80A-4A02-9F85-EEBE78695CFE}" dt="2020-03-29T09:47:51.297" v="23486" actId="14861"/>
          <ac:spMkLst>
            <pc:docMk/>
            <pc:sldMk cId="297680252" sldId="312"/>
            <ac:spMk id="11" creationId="{2E720551-91F9-4CD7-8FB8-07E6AF60471A}"/>
          </ac:spMkLst>
        </pc:spChg>
        <pc:spChg chg="add mod">
          <ac:chgData name="Agustín Ruiz Martín" userId="42fb2f6dfcc8d877" providerId="LiveId" clId="{4A1C54F8-B80A-4A02-9F85-EEBE78695CFE}" dt="2020-03-26T16:16:08.834" v="1515" actId="1035"/>
          <ac:spMkLst>
            <pc:docMk/>
            <pc:sldMk cId="297680252" sldId="312"/>
            <ac:spMk id="12" creationId="{7A47B424-0015-4C09-BC61-E334337ACE44}"/>
          </ac:spMkLst>
        </pc:spChg>
        <pc:spChg chg="add mod">
          <ac:chgData name="Agustín Ruiz Martín" userId="42fb2f6dfcc8d877" providerId="LiveId" clId="{4A1C54F8-B80A-4A02-9F85-EEBE78695CFE}" dt="2020-03-27T01:50:43.808" v="15691" actId="1037"/>
          <ac:spMkLst>
            <pc:docMk/>
            <pc:sldMk cId="297680252" sldId="312"/>
            <ac:spMk id="13" creationId="{AB8591E5-A075-4E8A-843C-2250AD7FCD3C}"/>
          </ac:spMkLst>
        </pc:spChg>
        <pc:spChg chg="add mod">
          <ac:chgData name="Agustín Ruiz Martín" userId="42fb2f6dfcc8d877" providerId="LiveId" clId="{4A1C54F8-B80A-4A02-9F85-EEBE78695CFE}" dt="2020-03-26T16:16:08.834" v="1515" actId="1035"/>
          <ac:spMkLst>
            <pc:docMk/>
            <pc:sldMk cId="297680252" sldId="312"/>
            <ac:spMk id="14" creationId="{CDC33F65-E6A3-4FA0-99E2-439C03561D5C}"/>
          </ac:spMkLst>
        </pc:spChg>
        <pc:spChg chg="add mod">
          <ac:chgData name="Agustín Ruiz Martín" userId="42fb2f6dfcc8d877" providerId="LiveId" clId="{4A1C54F8-B80A-4A02-9F85-EEBE78695CFE}" dt="2020-03-26T16:16:08.834" v="1515" actId="1035"/>
          <ac:spMkLst>
            <pc:docMk/>
            <pc:sldMk cId="297680252" sldId="312"/>
            <ac:spMk id="15" creationId="{AE872EA2-E267-46C8-AF82-A746E8C418FC}"/>
          </ac:spMkLst>
        </pc:spChg>
        <pc:spChg chg="add mod">
          <ac:chgData name="Agustín Ruiz Martín" userId="42fb2f6dfcc8d877" providerId="LiveId" clId="{4A1C54F8-B80A-4A02-9F85-EEBE78695CFE}" dt="2020-03-26T16:16:08.834" v="1515" actId="1035"/>
          <ac:spMkLst>
            <pc:docMk/>
            <pc:sldMk cId="297680252" sldId="312"/>
            <ac:spMk id="16" creationId="{0D166CCA-7446-4178-9859-EDC3A863750B}"/>
          </ac:spMkLst>
        </pc:spChg>
        <pc:spChg chg="add mod">
          <ac:chgData name="Agustín Ruiz Martín" userId="42fb2f6dfcc8d877" providerId="LiveId" clId="{4A1C54F8-B80A-4A02-9F85-EEBE78695CFE}" dt="2020-03-26T16:16:08.834" v="1515" actId="1035"/>
          <ac:spMkLst>
            <pc:docMk/>
            <pc:sldMk cId="297680252" sldId="312"/>
            <ac:spMk id="18" creationId="{ACEA8B0B-829C-4A29-9D2F-88D75B6F07BF}"/>
          </ac:spMkLst>
        </pc:spChg>
        <pc:spChg chg="add mod">
          <ac:chgData name="Agustín Ruiz Martín" userId="42fb2f6dfcc8d877" providerId="LiveId" clId="{4A1C54F8-B80A-4A02-9F85-EEBE78695CFE}" dt="2020-03-26T16:16:08.834" v="1515" actId="1035"/>
          <ac:spMkLst>
            <pc:docMk/>
            <pc:sldMk cId="297680252" sldId="312"/>
            <ac:spMk id="19" creationId="{DFC2FDA4-54A9-4E64-9E29-BED8738109B8}"/>
          </ac:spMkLst>
        </pc:spChg>
        <pc:spChg chg="add mod">
          <ac:chgData name="Agustín Ruiz Martín" userId="42fb2f6dfcc8d877" providerId="LiveId" clId="{4A1C54F8-B80A-4A02-9F85-EEBE78695CFE}" dt="2020-03-26T16:16:08.834" v="1515" actId="1035"/>
          <ac:spMkLst>
            <pc:docMk/>
            <pc:sldMk cId="297680252" sldId="312"/>
            <ac:spMk id="20" creationId="{7124EEBC-93CC-4B37-BF8B-D8ADCF8E6CCD}"/>
          </ac:spMkLst>
        </pc:spChg>
        <pc:spChg chg="add mod">
          <ac:chgData name="Agustín Ruiz Martín" userId="42fb2f6dfcc8d877" providerId="LiveId" clId="{4A1C54F8-B80A-4A02-9F85-EEBE78695CFE}" dt="2020-03-26T16:16:08.834" v="1515" actId="1035"/>
          <ac:spMkLst>
            <pc:docMk/>
            <pc:sldMk cId="297680252" sldId="312"/>
            <ac:spMk id="21" creationId="{1C7E8929-56CB-42D7-9B88-2FD8D3C21FC5}"/>
          </ac:spMkLst>
        </pc:spChg>
        <pc:spChg chg="mod">
          <ac:chgData name="Agustín Ruiz Martín" userId="42fb2f6dfcc8d877" providerId="LiveId" clId="{4A1C54F8-B80A-4A02-9F85-EEBE78695CFE}" dt="2020-03-29T09:47:06.702" v="23483" actId="1076"/>
          <ac:spMkLst>
            <pc:docMk/>
            <pc:sldMk cId="297680252" sldId="312"/>
            <ac:spMk id="22" creationId="{4D2CED4E-D02B-47E9-9937-550C7237D6DD}"/>
          </ac:spMkLst>
        </pc:spChg>
        <pc:spChg chg="del">
          <ac:chgData name="Agustín Ruiz Martín" userId="42fb2f6dfcc8d877" providerId="LiveId" clId="{4A1C54F8-B80A-4A02-9F85-EEBE78695CFE}" dt="2020-03-26T16:10:15.111" v="1308" actId="478"/>
          <ac:spMkLst>
            <pc:docMk/>
            <pc:sldMk cId="297680252" sldId="312"/>
            <ac:spMk id="23" creationId="{851E78C8-07F2-402C-97CC-17B8212C08F3}"/>
          </ac:spMkLst>
        </pc:spChg>
        <pc:spChg chg="del">
          <ac:chgData name="Agustín Ruiz Martín" userId="42fb2f6dfcc8d877" providerId="LiveId" clId="{4A1C54F8-B80A-4A02-9F85-EEBE78695CFE}" dt="2020-03-26T16:10:16.376" v="1309" actId="478"/>
          <ac:spMkLst>
            <pc:docMk/>
            <pc:sldMk cId="297680252" sldId="312"/>
            <ac:spMk id="24" creationId="{A875160E-B82F-4D5F-9BD9-041CDEFACC92}"/>
          </ac:spMkLst>
        </pc:spChg>
        <pc:spChg chg="add mod">
          <ac:chgData name="Agustín Ruiz Martín" userId="42fb2f6dfcc8d877" providerId="LiveId" clId="{4A1C54F8-B80A-4A02-9F85-EEBE78695CFE}" dt="2020-03-26T16:16:08.834" v="1515" actId="1035"/>
          <ac:spMkLst>
            <pc:docMk/>
            <pc:sldMk cId="297680252" sldId="312"/>
            <ac:spMk id="25" creationId="{E1F95FFC-9616-45EB-8F2B-09BC20B1544D}"/>
          </ac:spMkLst>
        </pc:spChg>
        <pc:spChg chg="add mod">
          <ac:chgData name="Agustín Ruiz Martín" userId="42fb2f6dfcc8d877" providerId="LiveId" clId="{4A1C54F8-B80A-4A02-9F85-EEBE78695CFE}" dt="2020-03-27T01:49:49.775" v="15672" actId="1038"/>
          <ac:spMkLst>
            <pc:docMk/>
            <pc:sldMk cId="297680252" sldId="312"/>
            <ac:spMk id="26" creationId="{C3F3EF50-6D31-405C-8A18-1342810D2E14}"/>
          </ac:spMkLst>
        </pc:spChg>
        <pc:spChg chg="add mod">
          <ac:chgData name="Agustín Ruiz Martín" userId="42fb2f6dfcc8d877" providerId="LiveId" clId="{4A1C54F8-B80A-4A02-9F85-EEBE78695CFE}" dt="2020-03-29T09:48:14.057" v="23487" actId="20577"/>
          <ac:spMkLst>
            <pc:docMk/>
            <pc:sldMk cId="297680252" sldId="312"/>
            <ac:spMk id="27" creationId="{2F366EE8-E5C8-4AF4-B176-1B058621E116}"/>
          </ac:spMkLst>
        </pc:spChg>
        <pc:spChg chg="add mod">
          <ac:chgData name="Agustín Ruiz Martín" userId="42fb2f6dfcc8d877" providerId="LiveId" clId="{4A1C54F8-B80A-4A02-9F85-EEBE78695CFE}" dt="2020-03-29T09:47:51.297" v="23486" actId="14861"/>
          <ac:spMkLst>
            <pc:docMk/>
            <pc:sldMk cId="297680252" sldId="312"/>
            <ac:spMk id="28" creationId="{60762BF6-188E-4831-98B2-CF6019238C66}"/>
          </ac:spMkLst>
        </pc:spChg>
        <pc:spChg chg="add mod">
          <ac:chgData name="Agustín Ruiz Martín" userId="42fb2f6dfcc8d877" providerId="LiveId" clId="{4A1C54F8-B80A-4A02-9F85-EEBE78695CFE}" dt="2020-03-29T09:47:51.297" v="23486" actId="14861"/>
          <ac:spMkLst>
            <pc:docMk/>
            <pc:sldMk cId="297680252" sldId="312"/>
            <ac:spMk id="29" creationId="{7BC56B4C-7464-497F-9BA3-B8E64FA9802B}"/>
          </ac:spMkLst>
        </pc:spChg>
        <pc:spChg chg="add mod">
          <ac:chgData name="Agustín Ruiz Martín" userId="42fb2f6dfcc8d877" providerId="LiveId" clId="{4A1C54F8-B80A-4A02-9F85-EEBE78695CFE}" dt="2020-03-29T09:47:51.297" v="23486" actId="14861"/>
          <ac:spMkLst>
            <pc:docMk/>
            <pc:sldMk cId="297680252" sldId="312"/>
            <ac:spMk id="30" creationId="{8C1216FD-025A-4D78-8ABE-462C4238EEDD}"/>
          </ac:spMkLst>
        </pc:spChg>
        <pc:spChg chg="add mod">
          <ac:chgData name="Agustín Ruiz Martín" userId="42fb2f6dfcc8d877" providerId="LiveId" clId="{4A1C54F8-B80A-4A02-9F85-EEBE78695CFE}" dt="2020-03-29T09:47:51.297" v="23486" actId="14861"/>
          <ac:spMkLst>
            <pc:docMk/>
            <pc:sldMk cId="297680252" sldId="312"/>
            <ac:spMk id="31" creationId="{A4263D59-CB0C-43C2-AD6A-93A6E0710F1B}"/>
          </ac:spMkLst>
        </pc:spChg>
        <pc:spChg chg="add mod">
          <ac:chgData name="Agustín Ruiz Martín" userId="42fb2f6dfcc8d877" providerId="LiveId" clId="{4A1C54F8-B80A-4A02-9F85-EEBE78695CFE}" dt="2020-03-29T09:47:51.297" v="23486" actId="14861"/>
          <ac:spMkLst>
            <pc:docMk/>
            <pc:sldMk cId="297680252" sldId="312"/>
            <ac:spMk id="32" creationId="{1F997A28-0AD4-476B-AFF2-8E4BB8D08443}"/>
          </ac:spMkLst>
        </pc:spChg>
        <pc:spChg chg="add mod">
          <ac:chgData name="Agustín Ruiz Martín" userId="42fb2f6dfcc8d877" providerId="LiveId" clId="{4A1C54F8-B80A-4A02-9F85-EEBE78695CFE}" dt="2020-03-29T09:47:51.297" v="23486" actId="14861"/>
          <ac:spMkLst>
            <pc:docMk/>
            <pc:sldMk cId="297680252" sldId="312"/>
            <ac:spMk id="33" creationId="{CE2CC51C-9179-45E5-826A-8D3D2F6301C2}"/>
          </ac:spMkLst>
        </pc:spChg>
        <pc:spChg chg="add mod">
          <ac:chgData name="Agustín Ruiz Martín" userId="42fb2f6dfcc8d877" providerId="LiveId" clId="{4A1C54F8-B80A-4A02-9F85-EEBE78695CFE}" dt="2020-03-29T09:47:51.297" v="23486" actId="14861"/>
          <ac:spMkLst>
            <pc:docMk/>
            <pc:sldMk cId="297680252" sldId="312"/>
            <ac:spMk id="34" creationId="{05F1B13D-7C86-4EC6-B3C8-B99C7851F59C}"/>
          </ac:spMkLst>
        </pc:spChg>
        <pc:spChg chg="add mod">
          <ac:chgData name="Agustín Ruiz Martín" userId="42fb2f6dfcc8d877" providerId="LiveId" clId="{4A1C54F8-B80A-4A02-9F85-EEBE78695CFE}" dt="2020-03-29T09:47:51.297" v="23486" actId="14861"/>
          <ac:spMkLst>
            <pc:docMk/>
            <pc:sldMk cId="297680252" sldId="312"/>
            <ac:spMk id="35" creationId="{80F304FC-8126-4635-8BB6-6210915D324A}"/>
          </ac:spMkLst>
        </pc:spChg>
        <pc:spChg chg="add mod">
          <ac:chgData name="Agustín Ruiz Martín" userId="42fb2f6dfcc8d877" providerId="LiveId" clId="{4A1C54F8-B80A-4A02-9F85-EEBE78695CFE}" dt="2020-03-29T09:47:51.297" v="23486" actId="14861"/>
          <ac:spMkLst>
            <pc:docMk/>
            <pc:sldMk cId="297680252" sldId="312"/>
            <ac:spMk id="36" creationId="{0C69A526-6736-4763-8DAB-0867B19E5EB2}"/>
          </ac:spMkLst>
        </pc:spChg>
        <pc:spChg chg="add mod">
          <ac:chgData name="Agustín Ruiz Martín" userId="42fb2f6dfcc8d877" providerId="LiveId" clId="{4A1C54F8-B80A-4A02-9F85-EEBE78695CFE}" dt="2020-03-29T09:47:51.297" v="23486" actId="14861"/>
          <ac:spMkLst>
            <pc:docMk/>
            <pc:sldMk cId="297680252" sldId="312"/>
            <ac:spMk id="37" creationId="{3AF8094D-B202-4DD9-B28C-25387DC5292C}"/>
          </ac:spMkLst>
        </pc:spChg>
        <pc:spChg chg="add mod">
          <ac:chgData name="Agustín Ruiz Martín" userId="42fb2f6dfcc8d877" providerId="LiveId" clId="{4A1C54F8-B80A-4A02-9F85-EEBE78695CFE}" dt="2020-03-26T16:16:08.834" v="1515" actId="1035"/>
          <ac:spMkLst>
            <pc:docMk/>
            <pc:sldMk cId="297680252" sldId="312"/>
            <ac:spMk id="38" creationId="{18AB80F2-6887-4446-A000-11DB1F313DFE}"/>
          </ac:spMkLst>
        </pc:spChg>
        <pc:spChg chg="add mod">
          <ac:chgData name="Agustín Ruiz Martín" userId="42fb2f6dfcc8d877" providerId="LiveId" clId="{4A1C54F8-B80A-4A02-9F85-EEBE78695CFE}" dt="2020-03-29T09:26:54.693" v="23262" actId="1076"/>
          <ac:spMkLst>
            <pc:docMk/>
            <pc:sldMk cId="297680252" sldId="312"/>
            <ac:spMk id="39" creationId="{537AD2F8-72ED-4EC3-89D1-0A2803B26A19}"/>
          </ac:spMkLst>
        </pc:spChg>
        <pc:spChg chg="add mod">
          <ac:chgData name="Agustín Ruiz Martín" userId="42fb2f6dfcc8d877" providerId="LiveId" clId="{4A1C54F8-B80A-4A02-9F85-EEBE78695CFE}" dt="2020-03-29T09:47:40.419" v="23485" actId="1076"/>
          <ac:spMkLst>
            <pc:docMk/>
            <pc:sldMk cId="297680252" sldId="312"/>
            <ac:spMk id="40" creationId="{B2DC2EAF-0790-4FB8-9A49-DCB4564D794E}"/>
          </ac:spMkLst>
        </pc:spChg>
        <pc:spChg chg="add mod">
          <ac:chgData name="Agustín Ruiz Martín" userId="42fb2f6dfcc8d877" providerId="LiveId" clId="{4A1C54F8-B80A-4A02-9F85-EEBE78695CFE}" dt="2020-03-29T09:47:51.297" v="23486" actId="14861"/>
          <ac:spMkLst>
            <pc:docMk/>
            <pc:sldMk cId="297680252" sldId="312"/>
            <ac:spMk id="42" creationId="{6E4C4B19-368E-4437-B551-B83BF91C38F2}"/>
          </ac:spMkLst>
        </pc:spChg>
        <pc:spChg chg="add mod">
          <ac:chgData name="Agustín Ruiz Martín" userId="42fb2f6dfcc8d877" providerId="LiveId" clId="{4A1C54F8-B80A-4A02-9F85-EEBE78695CFE}" dt="2020-03-29T09:47:51.297" v="23486" actId="14861"/>
          <ac:spMkLst>
            <pc:docMk/>
            <pc:sldMk cId="297680252" sldId="312"/>
            <ac:spMk id="43" creationId="{ECD00183-DEBF-4DBA-9758-2CF68EDC4957}"/>
          </ac:spMkLst>
        </pc:spChg>
        <pc:spChg chg="add mod">
          <ac:chgData name="Agustín Ruiz Martín" userId="42fb2f6dfcc8d877" providerId="LiveId" clId="{4A1C54F8-B80A-4A02-9F85-EEBE78695CFE}" dt="2020-03-29T09:47:40.419" v="23485" actId="1076"/>
          <ac:spMkLst>
            <pc:docMk/>
            <pc:sldMk cId="297680252" sldId="312"/>
            <ac:spMk id="44" creationId="{254AAE14-328F-45D7-911D-1B0E4AB6A6B2}"/>
          </ac:spMkLst>
        </pc:spChg>
        <pc:spChg chg="add mod">
          <ac:chgData name="Agustín Ruiz Martín" userId="42fb2f6dfcc8d877" providerId="LiveId" clId="{4A1C54F8-B80A-4A02-9F85-EEBE78695CFE}" dt="2020-03-29T09:47:51.297" v="23486" actId="14861"/>
          <ac:spMkLst>
            <pc:docMk/>
            <pc:sldMk cId="297680252" sldId="312"/>
            <ac:spMk id="45" creationId="{E649D209-4906-44D7-9937-F0478F489425}"/>
          </ac:spMkLst>
        </pc:spChg>
        <pc:spChg chg="add mod">
          <ac:chgData name="Agustín Ruiz Martín" userId="42fb2f6dfcc8d877" providerId="LiveId" clId="{4A1C54F8-B80A-4A02-9F85-EEBE78695CFE}" dt="2020-04-17T10:57:02.462" v="53570" actId="20577"/>
          <ac:spMkLst>
            <pc:docMk/>
            <pc:sldMk cId="297680252" sldId="312"/>
            <ac:spMk id="46" creationId="{34623C34-6201-4EE6-8692-13B7F4D1C224}"/>
          </ac:spMkLst>
        </pc:spChg>
        <pc:spChg chg="add mod">
          <ac:chgData name="Agustín Ruiz Martín" userId="42fb2f6dfcc8d877" providerId="LiveId" clId="{4A1C54F8-B80A-4A02-9F85-EEBE78695CFE}" dt="2020-03-31T14:18:42.167" v="39784" actId="20577"/>
          <ac:spMkLst>
            <pc:docMk/>
            <pc:sldMk cId="297680252" sldId="312"/>
            <ac:spMk id="47" creationId="{E65DCE75-4C5B-4C0B-9F13-F75233B60903}"/>
          </ac:spMkLst>
        </pc:spChg>
        <pc:spChg chg="add mod">
          <ac:chgData name="Agustín Ruiz Martín" userId="42fb2f6dfcc8d877" providerId="LiveId" clId="{4A1C54F8-B80A-4A02-9F85-EEBE78695CFE}" dt="2020-03-29T09:47:51.297" v="23486" actId="14861"/>
          <ac:spMkLst>
            <pc:docMk/>
            <pc:sldMk cId="297680252" sldId="312"/>
            <ac:spMk id="48" creationId="{FD133E0D-30DF-450E-A767-9F1664C1960F}"/>
          </ac:spMkLst>
        </pc:spChg>
      </pc:sldChg>
      <pc:sldChg chg="addSp delSp modSp add ord delAnim modNotesTx">
        <pc:chgData name="Agustín Ruiz Martín" userId="42fb2f6dfcc8d877" providerId="LiveId" clId="{4A1C54F8-B80A-4A02-9F85-EEBE78695CFE}" dt="2020-04-17T10:58:47.229" v="53627" actId="20577"/>
        <pc:sldMkLst>
          <pc:docMk/>
          <pc:sldMk cId="2027008700" sldId="313"/>
        </pc:sldMkLst>
        <pc:spChg chg="del">
          <ac:chgData name="Agustín Ruiz Martín" userId="42fb2f6dfcc8d877" providerId="LiveId" clId="{4A1C54F8-B80A-4A02-9F85-EEBE78695CFE}" dt="2020-03-26T16:11:58.981" v="1334" actId="478"/>
          <ac:spMkLst>
            <pc:docMk/>
            <pc:sldMk cId="2027008700" sldId="313"/>
            <ac:spMk id="7" creationId="{FB379BB6-B4D1-4A52-96BF-AB222252377B}"/>
          </ac:spMkLst>
        </pc:spChg>
        <pc:spChg chg="del">
          <ac:chgData name="Agustín Ruiz Martín" userId="42fb2f6dfcc8d877" providerId="LiveId" clId="{4A1C54F8-B80A-4A02-9F85-EEBE78695CFE}" dt="2020-03-26T16:11:58.981" v="1334" actId="478"/>
          <ac:spMkLst>
            <pc:docMk/>
            <pc:sldMk cId="2027008700" sldId="313"/>
            <ac:spMk id="8" creationId="{13EAD204-51B7-445D-8E29-7BC529662A85}"/>
          </ac:spMkLst>
        </pc:spChg>
        <pc:spChg chg="del">
          <ac:chgData name="Agustín Ruiz Martín" userId="42fb2f6dfcc8d877" providerId="LiveId" clId="{4A1C54F8-B80A-4A02-9F85-EEBE78695CFE}" dt="2020-03-26T16:11:58.981" v="1334" actId="478"/>
          <ac:spMkLst>
            <pc:docMk/>
            <pc:sldMk cId="2027008700" sldId="313"/>
            <ac:spMk id="9" creationId="{FE33D044-DE62-4AFB-ADE6-89A21EDE2D8F}"/>
          </ac:spMkLst>
        </pc:spChg>
        <pc:spChg chg="del">
          <ac:chgData name="Agustín Ruiz Martín" userId="42fb2f6dfcc8d877" providerId="LiveId" clId="{4A1C54F8-B80A-4A02-9F85-EEBE78695CFE}" dt="2020-03-26T16:11:58.981" v="1334" actId="478"/>
          <ac:spMkLst>
            <pc:docMk/>
            <pc:sldMk cId="2027008700" sldId="313"/>
            <ac:spMk id="10" creationId="{A5A92C6C-F2BC-46C4-A570-B56709BA7FFC}"/>
          </ac:spMkLst>
        </pc:spChg>
        <pc:spChg chg="del">
          <ac:chgData name="Agustín Ruiz Martín" userId="42fb2f6dfcc8d877" providerId="LiveId" clId="{4A1C54F8-B80A-4A02-9F85-EEBE78695CFE}" dt="2020-03-26T16:11:58.981" v="1334" actId="478"/>
          <ac:spMkLst>
            <pc:docMk/>
            <pc:sldMk cId="2027008700" sldId="313"/>
            <ac:spMk id="11" creationId="{2E720551-91F9-4CD7-8FB8-07E6AF60471A}"/>
          </ac:spMkLst>
        </pc:spChg>
        <pc:spChg chg="del">
          <ac:chgData name="Agustín Ruiz Martín" userId="42fb2f6dfcc8d877" providerId="LiveId" clId="{4A1C54F8-B80A-4A02-9F85-EEBE78695CFE}" dt="2020-03-26T16:11:58.981" v="1334" actId="478"/>
          <ac:spMkLst>
            <pc:docMk/>
            <pc:sldMk cId="2027008700" sldId="313"/>
            <ac:spMk id="12" creationId="{7A47B424-0015-4C09-BC61-E334337ACE44}"/>
          </ac:spMkLst>
        </pc:spChg>
        <pc:spChg chg="del">
          <ac:chgData name="Agustín Ruiz Martín" userId="42fb2f6dfcc8d877" providerId="LiveId" clId="{4A1C54F8-B80A-4A02-9F85-EEBE78695CFE}" dt="2020-03-26T16:11:58.981" v="1334" actId="478"/>
          <ac:spMkLst>
            <pc:docMk/>
            <pc:sldMk cId="2027008700" sldId="313"/>
            <ac:spMk id="13" creationId="{AB8591E5-A075-4E8A-843C-2250AD7FCD3C}"/>
          </ac:spMkLst>
        </pc:spChg>
        <pc:spChg chg="del">
          <ac:chgData name="Agustín Ruiz Martín" userId="42fb2f6dfcc8d877" providerId="LiveId" clId="{4A1C54F8-B80A-4A02-9F85-EEBE78695CFE}" dt="2020-03-26T16:11:58.981" v="1334" actId="478"/>
          <ac:spMkLst>
            <pc:docMk/>
            <pc:sldMk cId="2027008700" sldId="313"/>
            <ac:spMk id="14" creationId="{CDC33F65-E6A3-4FA0-99E2-439C03561D5C}"/>
          </ac:spMkLst>
        </pc:spChg>
        <pc:spChg chg="del">
          <ac:chgData name="Agustín Ruiz Martín" userId="42fb2f6dfcc8d877" providerId="LiveId" clId="{4A1C54F8-B80A-4A02-9F85-EEBE78695CFE}" dt="2020-03-26T16:11:58.981" v="1334" actId="478"/>
          <ac:spMkLst>
            <pc:docMk/>
            <pc:sldMk cId="2027008700" sldId="313"/>
            <ac:spMk id="15" creationId="{AE872EA2-E267-46C8-AF82-A746E8C418FC}"/>
          </ac:spMkLst>
        </pc:spChg>
        <pc:spChg chg="del">
          <ac:chgData name="Agustín Ruiz Martín" userId="42fb2f6dfcc8d877" providerId="LiveId" clId="{4A1C54F8-B80A-4A02-9F85-EEBE78695CFE}" dt="2020-03-26T16:11:58.981" v="1334" actId="478"/>
          <ac:spMkLst>
            <pc:docMk/>
            <pc:sldMk cId="2027008700" sldId="313"/>
            <ac:spMk id="16" creationId="{0D166CCA-7446-4178-9859-EDC3A863750B}"/>
          </ac:spMkLst>
        </pc:spChg>
        <pc:spChg chg="del">
          <ac:chgData name="Agustín Ruiz Martín" userId="42fb2f6dfcc8d877" providerId="LiveId" clId="{4A1C54F8-B80A-4A02-9F85-EEBE78695CFE}" dt="2020-03-26T16:11:58.981" v="1334" actId="478"/>
          <ac:spMkLst>
            <pc:docMk/>
            <pc:sldMk cId="2027008700" sldId="313"/>
            <ac:spMk id="18" creationId="{ACEA8B0B-829C-4A29-9D2F-88D75B6F07BF}"/>
          </ac:spMkLst>
        </pc:spChg>
        <pc:spChg chg="del">
          <ac:chgData name="Agustín Ruiz Martín" userId="42fb2f6dfcc8d877" providerId="LiveId" clId="{4A1C54F8-B80A-4A02-9F85-EEBE78695CFE}" dt="2020-03-26T16:11:58.981" v="1334" actId="478"/>
          <ac:spMkLst>
            <pc:docMk/>
            <pc:sldMk cId="2027008700" sldId="313"/>
            <ac:spMk id="19" creationId="{DFC2FDA4-54A9-4E64-9E29-BED8738109B8}"/>
          </ac:spMkLst>
        </pc:spChg>
        <pc:spChg chg="del">
          <ac:chgData name="Agustín Ruiz Martín" userId="42fb2f6dfcc8d877" providerId="LiveId" clId="{4A1C54F8-B80A-4A02-9F85-EEBE78695CFE}" dt="2020-03-26T16:11:58.981" v="1334" actId="478"/>
          <ac:spMkLst>
            <pc:docMk/>
            <pc:sldMk cId="2027008700" sldId="313"/>
            <ac:spMk id="20" creationId="{7124EEBC-93CC-4B37-BF8B-D8ADCF8E6CCD}"/>
          </ac:spMkLst>
        </pc:spChg>
        <pc:spChg chg="del">
          <ac:chgData name="Agustín Ruiz Martín" userId="42fb2f6dfcc8d877" providerId="LiveId" clId="{4A1C54F8-B80A-4A02-9F85-EEBE78695CFE}" dt="2020-03-26T16:11:58.981" v="1334" actId="478"/>
          <ac:spMkLst>
            <pc:docMk/>
            <pc:sldMk cId="2027008700" sldId="313"/>
            <ac:spMk id="21" creationId="{1C7E8929-56CB-42D7-9B88-2FD8D3C21FC5}"/>
          </ac:spMkLst>
        </pc:spChg>
        <pc:spChg chg="del">
          <ac:chgData name="Agustín Ruiz Martín" userId="42fb2f6dfcc8d877" providerId="LiveId" clId="{4A1C54F8-B80A-4A02-9F85-EEBE78695CFE}" dt="2020-03-26T16:11:58.981" v="1334" actId="478"/>
          <ac:spMkLst>
            <pc:docMk/>
            <pc:sldMk cId="2027008700" sldId="313"/>
            <ac:spMk id="25" creationId="{E1F95FFC-9616-45EB-8F2B-09BC20B1544D}"/>
          </ac:spMkLst>
        </pc:spChg>
        <pc:spChg chg="del">
          <ac:chgData name="Agustín Ruiz Martín" userId="42fb2f6dfcc8d877" providerId="LiveId" clId="{4A1C54F8-B80A-4A02-9F85-EEBE78695CFE}" dt="2020-03-26T16:11:58.981" v="1334" actId="478"/>
          <ac:spMkLst>
            <pc:docMk/>
            <pc:sldMk cId="2027008700" sldId="313"/>
            <ac:spMk id="26" creationId="{C3F3EF50-6D31-405C-8A18-1342810D2E14}"/>
          </ac:spMkLst>
        </pc:spChg>
        <pc:spChg chg="del">
          <ac:chgData name="Agustín Ruiz Martín" userId="42fb2f6dfcc8d877" providerId="LiveId" clId="{4A1C54F8-B80A-4A02-9F85-EEBE78695CFE}" dt="2020-03-26T16:11:58.981" v="1334" actId="478"/>
          <ac:spMkLst>
            <pc:docMk/>
            <pc:sldMk cId="2027008700" sldId="313"/>
            <ac:spMk id="27" creationId="{2F366EE8-E5C8-4AF4-B176-1B058621E116}"/>
          </ac:spMkLst>
        </pc:spChg>
        <pc:spChg chg="del">
          <ac:chgData name="Agustín Ruiz Martín" userId="42fb2f6dfcc8d877" providerId="LiveId" clId="{4A1C54F8-B80A-4A02-9F85-EEBE78695CFE}" dt="2020-03-26T16:11:58.981" v="1334" actId="478"/>
          <ac:spMkLst>
            <pc:docMk/>
            <pc:sldMk cId="2027008700" sldId="313"/>
            <ac:spMk id="28" creationId="{60762BF6-188E-4831-98B2-CF6019238C66}"/>
          </ac:spMkLst>
        </pc:spChg>
        <pc:spChg chg="del">
          <ac:chgData name="Agustín Ruiz Martín" userId="42fb2f6dfcc8d877" providerId="LiveId" clId="{4A1C54F8-B80A-4A02-9F85-EEBE78695CFE}" dt="2020-03-26T16:11:58.981" v="1334" actId="478"/>
          <ac:spMkLst>
            <pc:docMk/>
            <pc:sldMk cId="2027008700" sldId="313"/>
            <ac:spMk id="29" creationId="{7BC56B4C-7464-497F-9BA3-B8E64FA9802B}"/>
          </ac:spMkLst>
        </pc:spChg>
        <pc:spChg chg="del">
          <ac:chgData name="Agustín Ruiz Martín" userId="42fb2f6dfcc8d877" providerId="LiveId" clId="{4A1C54F8-B80A-4A02-9F85-EEBE78695CFE}" dt="2020-03-26T16:11:58.981" v="1334" actId="478"/>
          <ac:spMkLst>
            <pc:docMk/>
            <pc:sldMk cId="2027008700" sldId="313"/>
            <ac:spMk id="30" creationId="{8C1216FD-025A-4D78-8ABE-462C4238EEDD}"/>
          </ac:spMkLst>
        </pc:spChg>
        <pc:spChg chg="del">
          <ac:chgData name="Agustín Ruiz Martín" userId="42fb2f6dfcc8d877" providerId="LiveId" clId="{4A1C54F8-B80A-4A02-9F85-EEBE78695CFE}" dt="2020-03-26T16:11:58.981" v="1334" actId="478"/>
          <ac:spMkLst>
            <pc:docMk/>
            <pc:sldMk cId="2027008700" sldId="313"/>
            <ac:spMk id="31" creationId="{A4263D59-CB0C-43C2-AD6A-93A6E0710F1B}"/>
          </ac:spMkLst>
        </pc:spChg>
        <pc:spChg chg="del">
          <ac:chgData name="Agustín Ruiz Martín" userId="42fb2f6dfcc8d877" providerId="LiveId" clId="{4A1C54F8-B80A-4A02-9F85-EEBE78695CFE}" dt="2020-03-26T16:11:58.981" v="1334" actId="478"/>
          <ac:spMkLst>
            <pc:docMk/>
            <pc:sldMk cId="2027008700" sldId="313"/>
            <ac:spMk id="32" creationId="{1F997A28-0AD4-476B-AFF2-8E4BB8D08443}"/>
          </ac:spMkLst>
        </pc:spChg>
        <pc:spChg chg="del">
          <ac:chgData name="Agustín Ruiz Martín" userId="42fb2f6dfcc8d877" providerId="LiveId" clId="{4A1C54F8-B80A-4A02-9F85-EEBE78695CFE}" dt="2020-03-26T16:11:58.981" v="1334" actId="478"/>
          <ac:spMkLst>
            <pc:docMk/>
            <pc:sldMk cId="2027008700" sldId="313"/>
            <ac:spMk id="33" creationId="{CE2CC51C-9179-45E5-826A-8D3D2F6301C2}"/>
          </ac:spMkLst>
        </pc:spChg>
        <pc:spChg chg="del">
          <ac:chgData name="Agustín Ruiz Martín" userId="42fb2f6dfcc8d877" providerId="LiveId" clId="{4A1C54F8-B80A-4A02-9F85-EEBE78695CFE}" dt="2020-03-26T16:11:58.981" v="1334" actId="478"/>
          <ac:spMkLst>
            <pc:docMk/>
            <pc:sldMk cId="2027008700" sldId="313"/>
            <ac:spMk id="34" creationId="{05F1B13D-7C86-4EC6-B3C8-B99C7851F59C}"/>
          </ac:spMkLst>
        </pc:spChg>
        <pc:spChg chg="del">
          <ac:chgData name="Agustín Ruiz Martín" userId="42fb2f6dfcc8d877" providerId="LiveId" clId="{4A1C54F8-B80A-4A02-9F85-EEBE78695CFE}" dt="2020-03-26T16:11:58.981" v="1334" actId="478"/>
          <ac:spMkLst>
            <pc:docMk/>
            <pc:sldMk cId="2027008700" sldId="313"/>
            <ac:spMk id="35" creationId="{80F304FC-8126-4635-8BB6-6210915D324A}"/>
          </ac:spMkLst>
        </pc:spChg>
        <pc:spChg chg="del">
          <ac:chgData name="Agustín Ruiz Martín" userId="42fb2f6dfcc8d877" providerId="LiveId" clId="{4A1C54F8-B80A-4A02-9F85-EEBE78695CFE}" dt="2020-03-26T16:11:58.981" v="1334" actId="478"/>
          <ac:spMkLst>
            <pc:docMk/>
            <pc:sldMk cId="2027008700" sldId="313"/>
            <ac:spMk id="36" creationId="{0C69A526-6736-4763-8DAB-0867B19E5EB2}"/>
          </ac:spMkLst>
        </pc:spChg>
        <pc:spChg chg="del">
          <ac:chgData name="Agustín Ruiz Martín" userId="42fb2f6dfcc8d877" providerId="LiveId" clId="{4A1C54F8-B80A-4A02-9F85-EEBE78695CFE}" dt="2020-03-26T16:11:58.981" v="1334" actId="478"/>
          <ac:spMkLst>
            <pc:docMk/>
            <pc:sldMk cId="2027008700" sldId="313"/>
            <ac:spMk id="37" creationId="{3AF8094D-B202-4DD9-B28C-25387DC5292C}"/>
          </ac:spMkLst>
        </pc:spChg>
        <pc:spChg chg="del">
          <ac:chgData name="Agustín Ruiz Martín" userId="42fb2f6dfcc8d877" providerId="LiveId" clId="{4A1C54F8-B80A-4A02-9F85-EEBE78695CFE}" dt="2020-03-26T16:11:58.981" v="1334" actId="478"/>
          <ac:spMkLst>
            <pc:docMk/>
            <pc:sldMk cId="2027008700" sldId="313"/>
            <ac:spMk id="38" creationId="{18AB80F2-6887-4446-A000-11DB1F313DFE}"/>
          </ac:spMkLst>
        </pc:spChg>
        <pc:spChg chg="del">
          <ac:chgData name="Agustín Ruiz Martín" userId="42fb2f6dfcc8d877" providerId="LiveId" clId="{4A1C54F8-B80A-4A02-9F85-EEBE78695CFE}" dt="2020-03-26T16:11:58.981" v="1334" actId="478"/>
          <ac:spMkLst>
            <pc:docMk/>
            <pc:sldMk cId="2027008700" sldId="313"/>
            <ac:spMk id="39" creationId="{537AD2F8-72ED-4EC3-89D1-0A2803B26A19}"/>
          </ac:spMkLst>
        </pc:spChg>
        <pc:spChg chg="del">
          <ac:chgData name="Agustín Ruiz Martín" userId="42fb2f6dfcc8d877" providerId="LiveId" clId="{4A1C54F8-B80A-4A02-9F85-EEBE78695CFE}" dt="2020-03-26T16:11:58.981" v="1334" actId="478"/>
          <ac:spMkLst>
            <pc:docMk/>
            <pc:sldMk cId="2027008700" sldId="313"/>
            <ac:spMk id="40" creationId="{B2DC2EAF-0790-4FB8-9A49-DCB4564D794E}"/>
          </ac:spMkLst>
        </pc:spChg>
        <pc:spChg chg="del">
          <ac:chgData name="Agustín Ruiz Martín" userId="42fb2f6dfcc8d877" providerId="LiveId" clId="{4A1C54F8-B80A-4A02-9F85-EEBE78695CFE}" dt="2020-03-26T16:11:58.981" v="1334" actId="478"/>
          <ac:spMkLst>
            <pc:docMk/>
            <pc:sldMk cId="2027008700" sldId="313"/>
            <ac:spMk id="42" creationId="{6E4C4B19-368E-4437-B551-B83BF91C38F2}"/>
          </ac:spMkLst>
        </pc:spChg>
        <pc:spChg chg="del">
          <ac:chgData name="Agustín Ruiz Martín" userId="42fb2f6dfcc8d877" providerId="LiveId" clId="{4A1C54F8-B80A-4A02-9F85-EEBE78695CFE}" dt="2020-03-26T16:11:58.981" v="1334" actId="478"/>
          <ac:spMkLst>
            <pc:docMk/>
            <pc:sldMk cId="2027008700" sldId="313"/>
            <ac:spMk id="43" creationId="{ECD00183-DEBF-4DBA-9758-2CF68EDC4957}"/>
          </ac:spMkLst>
        </pc:spChg>
        <pc:spChg chg="del">
          <ac:chgData name="Agustín Ruiz Martín" userId="42fb2f6dfcc8d877" providerId="LiveId" clId="{4A1C54F8-B80A-4A02-9F85-EEBE78695CFE}" dt="2020-03-26T16:11:58.981" v="1334" actId="478"/>
          <ac:spMkLst>
            <pc:docMk/>
            <pc:sldMk cId="2027008700" sldId="313"/>
            <ac:spMk id="44" creationId="{254AAE14-328F-45D7-911D-1B0E4AB6A6B2}"/>
          </ac:spMkLst>
        </pc:spChg>
        <pc:spChg chg="del">
          <ac:chgData name="Agustín Ruiz Martín" userId="42fb2f6dfcc8d877" providerId="LiveId" clId="{4A1C54F8-B80A-4A02-9F85-EEBE78695CFE}" dt="2020-03-26T16:11:58.981" v="1334" actId="478"/>
          <ac:spMkLst>
            <pc:docMk/>
            <pc:sldMk cId="2027008700" sldId="313"/>
            <ac:spMk id="45" creationId="{E649D209-4906-44D7-9937-F0478F489425}"/>
          </ac:spMkLst>
        </pc:spChg>
        <pc:spChg chg="del">
          <ac:chgData name="Agustín Ruiz Martín" userId="42fb2f6dfcc8d877" providerId="LiveId" clId="{4A1C54F8-B80A-4A02-9F85-EEBE78695CFE}" dt="2020-03-26T16:11:58.981" v="1334" actId="478"/>
          <ac:spMkLst>
            <pc:docMk/>
            <pc:sldMk cId="2027008700" sldId="313"/>
            <ac:spMk id="46" creationId="{34623C34-6201-4EE6-8692-13B7F4D1C224}"/>
          </ac:spMkLst>
        </pc:spChg>
        <pc:spChg chg="del">
          <ac:chgData name="Agustín Ruiz Martín" userId="42fb2f6dfcc8d877" providerId="LiveId" clId="{4A1C54F8-B80A-4A02-9F85-EEBE78695CFE}" dt="2020-03-26T16:11:58.981" v="1334" actId="478"/>
          <ac:spMkLst>
            <pc:docMk/>
            <pc:sldMk cId="2027008700" sldId="313"/>
            <ac:spMk id="47" creationId="{E65DCE75-4C5B-4C0B-9F13-F75233B60903}"/>
          </ac:spMkLst>
        </pc:spChg>
        <pc:spChg chg="del">
          <ac:chgData name="Agustín Ruiz Martín" userId="42fb2f6dfcc8d877" providerId="LiveId" clId="{4A1C54F8-B80A-4A02-9F85-EEBE78695CFE}" dt="2020-03-26T16:11:58.981" v="1334" actId="478"/>
          <ac:spMkLst>
            <pc:docMk/>
            <pc:sldMk cId="2027008700" sldId="313"/>
            <ac:spMk id="48" creationId="{FD133E0D-30DF-450E-A767-9F1664C1960F}"/>
          </ac:spMkLst>
        </pc:spChg>
        <pc:spChg chg="add mod">
          <ac:chgData name="Agustín Ruiz Martín" userId="42fb2f6dfcc8d877" providerId="LiveId" clId="{4A1C54F8-B80A-4A02-9F85-EEBE78695CFE}" dt="2020-04-17T10:58:47.229" v="53627" actId="20577"/>
          <ac:spMkLst>
            <pc:docMk/>
            <pc:sldMk cId="2027008700" sldId="313"/>
            <ac:spMk id="49" creationId="{6750C5FB-60D5-4F8F-9A44-10E1298E3189}"/>
          </ac:spMkLst>
        </pc:spChg>
      </pc:sldChg>
      <pc:sldChg chg="addSp delSp modSp add ord modAnim modNotesTx">
        <pc:chgData name="Agustín Ruiz Martín" userId="42fb2f6dfcc8d877" providerId="LiveId" clId="{4A1C54F8-B80A-4A02-9F85-EEBE78695CFE}" dt="2020-04-17T10:45:18.998" v="53475" actId="20577"/>
        <pc:sldMkLst>
          <pc:docMk/>
          <pc:sldMk cId="2374995349" sldId="314"/>
        </pc:sldMkLst>
        <pc:spChg chg="add del mod">
          <ac:chgData name="Agustín Ruiz Martín" userId="42fb2f6dfcc8d877" providerId="LiveId" clId="{4A1C54F8-B80A-4A02-9F85-EEBE78695CFE}" dt="2020-03-26T16:28:16.263" v="1718" actId="478"/>
          <ac:spMkLst>
            <pc:docMk/>
            <pc:sldMk cId="2374995349" sldId="314"/>
            <ac:spMk id="2" creationId="{E927C814-BA45-46C5-BD3C-8ED12FE37452}"/>
          </ac:spMkLst>
        </pc:spChg>
        <pc:spChg chg="add mod">
          <ac:chgData name="Agustín Ruiz Martín" userId="42fb2f6dfcc8d877" providerId="LiveId" clId="{4A1C54F8-B80A-4A02-9F85-EEBE78695CFE}" dt="2020-04-05T14:29:48.628" v="46869" actId="1036"/>
          <ac:spMkLst>
            <pc:docMk/>
            <pc:sldMk cId="2374995349" sldId="314"/>
            <ac:spMk id="2" creationId="{EEBFDD34-1663-4CBB-9BBE-613A0774E574}"/>
          </ac:spMkLst>
        </pc:spChg>
        <pc:spChg chg="add mod">
          <ac:chgData name="Agustín Ruiz Martín" userId="42fb2f6dfcc8d877" providerId="LiveId" clId="{4A1C54F8-B80A-4A02-9F85-EEBE78695CFE}" dt="2020-04-05T14:28:31.967" v="46860" actId="1035"/>
          <ac:spMkLst>
            <pc:docMk/>
            <pc:sldMk cId="2374995349" sldId="314"/>
            <ac:spMk id="3" creationId="{568F4FB4-2B2B-48BC-98DE-39545C0F580F}"/>
          </ac:spMkLst>
        </pc:spChg>
        <pc:spChg chg="add del mod">
          <ac:chgData name="Agustín Ruiz Martín" userId="42fb2f6dfcc8d877" providerId="LiveId" clId="{4A1C54F8-B80A-4A02-9F85-EEBE78695CFE}" dt="2020-04-05T11:51:18.377" v="45333" actId="478"/>
          <ac:spMkLst>
            <pc:docMk/>
            <pc:sldMk cId="2374995349" sldId="314"/>
            <ac:spMk id="4" creationId="{D58CE706-A558-46DC-AB38-4D0B029E56D7}"/>
          </ac:spMkLst>
        </pc:spChg>
        <pc:spChg chg="add mod">
          <ac:chgData name="Agustín Ruiz Martín" userId="42fb2f6dfcc8d877" providerId="LiveId" clId="{4A1C54F8-B80A-4A02-9F85-EEBE78695CFE}" dt="2020-04-17T10:45:18.998" v="53475" actId="20577"/>
          <ac:spMkLst>
            <pc:docMk/>
            <pc:sldMk cId="2374995349" sldId="314"/>
            <ac:spMk id="6" creationId="{949DFF17-A109-4E73-B873-8B4CB5CE2BD1}"/>
          </ac:spMkLst>
        </pc:spChg>
        <pc:spChg chg="add mod">
          <ac:chgData name="Agustín Ruiz Martín" userId="42fb2f6dfcc8d877" providerId="LiveId" clId="{4A1C54F8-B80A-4A02-9F85-EEBE78695CFE}" dt="2020-04-05T14:39:34.068" v="47176" actId="1035"/>
          <ac:spMkLst>
            <pc:docMk/>
            <pc:sldMk cId="2374995349" sldId="314"/>
            <ac:spMk id="8" creationId="{3D65CFDB-BC76-4EFE-9B38-EE8E9C2DED40}"/>
          </ac:spMkLst>
        </pc:spChg>
        <pc:spChg chg="add mod">
          <ac:chgData name="Agustín Ruiz Martín" userId="42fb2f6dfcc8d877" providerId="LiveId" clId="{4A1C54F8-B80A-4A02-9F85-EEBE78695CFE}" dt="2020-04-05T14:39:22.750" v="47174" actId="1038"/>
          <ac:spMkLst>
            <pc:docMk/>
            <pc:sldMk cId="2374995349" sldId="314"/>
            <ac:spMk id="9" creationId="{35B9B764-C875-4325-B843-EA93D9FA189F}"/>
          </ac:spMkLst>
        </pc:spChg>
        <pc:spChg chg="add mod">
          <ac:chgData name="Agustín Ruiz Martín" userId="42fb2f6dfcc8d877" providerId="LiveId" clId="{4A1C54F8-B80A-4A02-9F85-EEBE78695CFE}" dt="2020-04-05T14:39:39.974" v="47179" actId="1038"/>
          <ac:spMkLst>
            <pc:docMk/>
            <pc:sldMk cId="2374995349" sldId="314"/>
            <ac:spMk id="12" creationId="{98BE89C9-CF69-439A-9549-F0B720955FE3}"/>
          </ac:spMkLst>
        </pc:spChg>
        <pc:spChg chg="add mod">
          <ac:chgData name="Agustín Ruiz Martín" userId="42fb2f6dfcc8d877" providerId="LiveId" clId="{4A1C54F8-B80A-4A02-9F85-EEBE78695CFE}" dt="2020-04-05T14:28:38.244" v="46866" actId="1036"/>
          <ac:spMkLst>
            <pc:docMk/>
            <pc:sldMk cId="2374995349" sldId="314"/>
            <ac:spMk id="14" creationId="{256F2D39-3F7A-4073-AF27-4690DE485221}"/>
          </ac:spMkLst>
        </pc:spChg>
        <pc:spChg chg="add mod">
          <ac:chgData name="Agustín Ruiz Martín" userId="42fb2f6dfcc8d877" providerId="LiveId" clId="{4A1C54F8-B80A-4A02-9F85-EEBE78695CFE}" dt="2020-04-05T14:28:43.968" v="46867" actId="14100"/>
          <ac:spMkLst>
            <pc:docMk/>
            <pc:sldMk cId="2374995349" sldId="314"/>
            <ac:spMk id="15" creationId="{D543A1D3-8373-4EB0-AE32-AD9E1E8CE24E}"/>
          </ac:spMkLst>
        </pc:spChg>
        <pc:spChg chg="add del mod">
          <ac:chgData name="Agustín Ruiz Martín" userId="42fb2f6dfcc8d877" providerId="LiveId" clId="{4A1C54F8-B80A-4A02-9F85-EEBE78695CFE}" dt="2020-04-05T11:59:09.522" v="45584" actId="478"/>
          <ac:spMkLst>
            <pc:docMk/>
            <pc:sldMk cId="2374995349" sldId="314"/>
            <ac:spMk id="16" creationId="{51CD78EE-974B-4565-9DB1-A165D7190966}"/>
          </ac:spMkLst>
        </pc:spChg>
        <pc:spChg chg="del">
          <ac:chgData name="Agustín Ruiz Martín" userId="42fb2f6dfcc8d877" providerId="LiveId" clId="{4A1C54F8-B80A-4A02-9F85-EEBE78695CFE}" dt="2020-03-26T16:21:52.927" v="1603" actId="478"/>
          <ac:spMkLst>
            <pc:docMk/>
            <pc:sldMk cId="2374995349" sldId="314"/>
            <ac:spMk id="49" creationId="{6750C5FB-60D5-4F8F-9A44-10E1298E3189}"/>
          </ac:spMkLst>
        </pc:spChg>
        <pc:graphicFrameChg chg="add mod">
          <ac:chgData name="Agustín Ruiz Martín" userId="42fb2f6dfcc8d877" providerId="LiveId" clId="{4A1C54F8-B80A-4A02-9F85-EEBE78695CFE}" dt="2020-04-05T14:39:34.068" v="47176" actId="1035"/>
          <ac:graphicFrameMkLst>
            <pc:docMk/>
            <pc:sldMk cId="2374995349" sldId="314"/>
            <ac:graphicFrameMk id="7" creationId="{C58337EE-C229-46E6-A451-7EA8768D6445}"/>
          </ac:graphicFrameMkLst>
        </pc:graphicFrameChg>
        <pc:cxnChg chg="add mod">
          <ac:chgData name="Agustín Ruiz Martín" userId="42fb2f6dfcc8d877" providerId="LiveId" clId="{4A1C54F8-B80A-4A02-9F85-EEBE78695CFE}" dt="2020-04-05T14:29:52.063" v="46871" actId="1036"/>
          <ac:cxnSpMkLst>
            <pc:docMk/>
            <pc:sldMk cId="2374995349" sldId="314"/>
            <ac:cxnSpMk id="13" creationId="{2A860263-2094-4D76-AAA3-F2BDA389C699}"/>
          </ac:cxnSpMkLst>
        </pc:cxnChg>
      </pc:sldChg>
      <pc:sldChg chg="addSp delSp modSp add modAnim">
        <pc:chgData name="Agustín Ruiz Martín" userId="42fb2f6dfcc8d877" providerId="LiveId" clId="{4A1C54F8-B80A-4A02-9F85-EEBE78695CFE}" dt="2020-03-31T15:56:33.446" v="41800" actId="20577"/>
        <pc:sldMkLst>
          <pc:docMk/>
          <pc:sldMk cId="3044155198" sldId="315"/>
        </pc:sldMkLst>
        <pc:spChg chg="del">
          <ac:chgData name="Agustín Ruiz Martín" userId="42fb2f6dfcc8d877" providerId="LiveId" clId="{4A1C54F8-B80A-4A02-9F85-EEBE78695CFE}" dt="2020-03-26T16:31:45.630" v="1771" actId="478"/>
          <ac:spMkLst>
            <pc:docMk/>
            <pc:sldMk cId="3044155198" sldId="315"/>
            <ac:spMk id="3" creationId="{568F4FB4-2B2B-48BC-98DE-39545C0F580F}"/>
          </ac:spMkLst>
        </pc:spChg>
        <pc:spChg chg="del">
          <ac:chgData name="Agustín Ruiz Martín" userId="42fb2f6dfcc8d877" providerId="LiveId" clId="{4A1C54F8-B80A-4A02-9F85-EEBE78695CFE}" dt="2020-03-26T16:31:42.521" v="1769" actId="478"/>
          <ac:spMkLst>
            <pc:docMk/>
            <pc:sldMk cId="3044155198" sldId="315"/>
            <ac:spMk id="6" creationId="{949DFF17-A109-4E73-B873-8B4CB5CE2BD1}"/>
          </ac:spMkLst>
        </pc:spChg>
        <pc:spChg chg="del">
          <ac:chgData name="Agustín Ruiz Martín" userId="42fb2f6dfcc8d877" providerId="LiveId" clId="{4A1C54F8-B80A-4A02-9F85-EEBE78695CFE}" dt="2020-03-26T16:31:44.161" v="1770" actId="478"/>
          <ac:spMkLst>
            <pc:docMk/>
            <pc:sldMk cId="3044155198" sldId="315"/>
            <ac:spMk id="8" creationId="{3D65CFDB-BC76-4EFE-9B38-EE8E9C2DED40}"/>
          </ac:spMkLst>
        </pc:spChg>
        <pc:spChg chg="del">
          <ac:chgData name="Agustín Ruiz Martín" userId="42fb2f6dfcc8d877" providerId="LiveId" clId="{4A1C54F8-B80A-4A02-9F85-EEBE78695CFE}" dt="2020-03-26T16:31:44.161" v="1770" actId="478"/>
          <ac:spMkLst>
            <pc:docMk/>
            <pc:sldMk cId="3044155198" sldId="315"/>
            <ac:spMk id="9" creationId="{35B9B764-C875-4325-B843-EA93D9FA189F}"/>
          </ac:spMkLst>
        </pc:spChg>
        <pc:spChg chg="add mod">
          <ac:chgData name="Agustín Ruiz Martín" userId="42fb2f6dfcc8d877" providerId="LiveId" clId="{4A1C54F8-B80A-4A02-9F85-EEBE78695CFE}" dt="2020-03-29T09:45:19.004" v="23461" actId="14861"/>
          <ac:spMkLst>
            <pc:docMk/>
            <pc:sldMk cId="3044155198" sldId="315"/>
            <ac:spMk id="10" creationId="{2795C746-E53D-44B9-A897-CA93166C0555}"/>
          </ac:spMkLst>
        </pc:spChg>
        <pc:spChg chg="add mod">
          <ac:chgData name="Agustín Ruiz Martín" userId="42fb2f6dfcc8d877" providerId="LiveId" clId="{4A1C54F8-B80A-4A02-9F85-EEBE78695CFE}" dt="2020-03-29T09:45:19.004" v="23461" actId="14861"/>
          <ac:spMkLst>
            <pc:docMk/>
            <pc:sldMk cId="3044155198" sldId="315"/>
            <ac:spMk id="11" creationId="{5AC8273B-BBD5-4A86-9A25-006403C277E1}"/>
          </ac:spMkLst>
        </pc:spChg>
        <pc:spChg chg="add mod">
          <ac:chgData name="Agustín Ruiz Martín" userId="42fb2f6dfcc8d877" providerId="LiveId" clId="{4A1C54F8-B80A-4A02-9F85-EEBE78695CFE}" dt="2020-03-29T09:45:19.004" v="23461" actId="14861"/>
          <ac:spMkLst>
            <pc:docMk/>
            <pc:sldMk cId="3044155198" sldId="315"/>
            <ac:spMk id="12" creationId="{F8206BE9-7D98-4C87-B165-AA6BAA0518A0}"/>
          </ac:spMkLst>
        </pc:spChg>
        <pc:spChg chg="add mod">
          <ac:chgData name="Agustín Ruiz Martín" userId="42fb2f6dfcc8d877" providerId="LiveId" clId="{4A1C54F8-B80A-4A02-9F85-EEBE78695CFE}" dt="2020-03-29T09:45:19.004" v="23461" actId="14861"/>
          <ac:spMkLst>
            <pc:docMk/>
            <pc:sldMk cId="3044155198" sldId="315"/>
            <ac:spMk id="13" creationId="{30A91E1B-9F55-416E-9266-EF9197657243}"/>
          </ac:spMkLst>
        </pc:spChg>
        <pc:spChg chg="add mod">
          <ac:chgData name="Agustín Ruiz Martín" userId="42fb2f6dfcc8d877" providerId="LiveId" clId="{4A1C54F8-B80A-4A02-9F85-EEBE78695CFE}" dt="2020-03-29T09:45:19.004" v="23461" actId="14861"/>
          <ac:spMkLst>
            <pc:docMk/>
            <pc:sldMk cId="3044155198" sldId="315"/>
            <ac:spMk id="14" creationId="{F09C7441-CBF4-4BBB-8745-490A23547B7E}"/>
          </ac:spMkLst>
        </pc:spChg>
        <pc:spChg chg="add mod">
          <ac:chgData name="Agustín Ruiz Martín" userId="42fb2f6dfcc8d877" providerId="LiveId" clId="{4A1C54F8-B80A-4A02-9F85-EEBE78695CFE}" dt="2020-03-29T09:45:19.004" v="23461" actId="14861"/>
          <ac:spMkLst>
            <pc:docMk/>
            <pc:sldMk cId="3044155198" sldId="315"/>
            <ac:spMk id="15" creationId="{A148017E-DD7D-4064-A24C-6E76D994694B}"/>
          </ac:spMkLst>
        </pc:spChg>
        <pc:spChg chg="add mod">
          <ac:chgData name="Agustín Ruiz Martín" userId="42fb2f6dfcc8d877" providerId="LiveId" clId="{4A1C54F8-B80A-4A02-9F85-EEBE78695CFE}" dt="2020-03-31T15:38:26.863" v="41761" actId="1038"/>
          <ac:spMkLst>
            <pc:docMk/>
            <pc:sldMk cId="3044155198" sldId="315"/>
            <ac:spMk id="16" creationId="{26CB932D-F5A8-4820-B3A5-835BC51837E2}"/>
          </ac:spMkLst>
        </pc:spChg>
        <pc:spChg chg="add mod">
          <ac:chgData name="Agustín Ruiz Martín" userId="42fb2f6dfcc8d877" providerId="LiveId" clId="{4A1C54F8-B80A-4A02-9F85-EEBE78695CFE}" dt="2020-03-31T15:56:30.353" v="41798" actId="20577"/>
          <ac:spMkLst>
            <pc:docMk/>
            <pc:sldMk cId="3044155198" sldId="315"/>
            <ac:spMk id="18" creationId="{B26BA03B-6266-4D85-B4DB-9A8D02A39A27}"/>
          </ac:spMkLst>
        </pc:spChg>
        <pc:spChg chg="add mod">
          <ac:chgData name="Agustín Ruiz Martín" userId="42fb2f6dfcc8d877" providerId="LiveId" clId="{4A1C54F8-B80A-4A02-9F85-EEBE78695CFE}" dt="2020-03-29T09:46:27.586" v="23481" actId="1035"/>
          <ac:spMkLst>
            <pc:docMk/>
            <pc:sldMk cId="3044155198" sldId="315"/>
            <ac:spMk id="19" creationId="{AF5ED59C-8A60-41F0-984A-B498516F14D4}"/>
          </ac:spMkLst>
        </pc:spChg>
        <pc:spChg chg="add">
          <ac:chgData name="Agustín Ruiz Martín" userId="42fb2f6dfcc8d877" providerId="LiveId" clId="{4A1C54F8-B80A-4A02-9F85-EEBE78695CFE}" dt="2020-03-26T16:31:46.441" v="1772"/>
          <ac:spMkLst>
            <pc:docMk/>
            <pc:sldMk cId="3044155198" sldId="315"/>
            <ac:spMk id="20" creationId="{5DF36C94-2273-4362-8F01-C9030786D7C9}"/>
          </ac:spMkLst>
        </pc:spChg>
        <pc:spChg chg="add mod">
          <ac:chgData name="Agustín Ruiz Martín" userId="42fb2f6dfcc8d877" providerId="LiveId" clId="{4A1C54F8-B80A-4A02-9F85-EEBE78695CFE}" dt="2020-03-31T15:56:31.837" v="41799" actId="20577"/>
          <ac:spMkLst>
            <pc:docMk/>
            <pc:sldMk cId="3044155198" sldId="315"/>
            <ac:spMk id="21" creationId="{6A2BD492-2CFA-4C45-9635-9BAFBD4E645C}"/>
          </ac:spMkLst>
        </pc:spChg>
        <pc:spChg chg="add mod">
          <ac:chgData name="Agustín Ruiz Martín" userId="42fb2f6dfcc8d877" providerId="LiveId" clId="{4A1C54F8-B80A-4A02-9F85-EEBE78695CFE}" dt="2020-03-31T15:56:33.446" v="41800" actId="20577"/>
          <ac:spMkLst>
            <pc:docMk/>
            <pc:sldMk cId="3044155198" sldId="315"/>
            <ac:spMk id="23" creationId="{BF2CBDC8-A584-4785-B72B-748E92AC7E5B}"/>
          </ac:spMkLst>
        </pc:spChg>
        <pc:spChg chg="add">
          <ac:chgData name="Agustín Ruiz Martín" userId="42fb2f6dfcc8d877" providerId="LiveId" clId="{4A1C54F8-B80A-4A02-9F85-EEBE78695CFE}" dt="2020-03-26T16:31:46.441" v="1772"/>
          <ac:spMkLst>
            <pc:docMk/>
            <pc:sldMk cId="3044155198" sldId="315"/>
            <ac:spMk id="24" creationId="{CB4A4E20-BD05-4BD4-980D-4ECD21929E12}"/>
          </ac:spMkLst>
        </pc:spChg>
        <pc:spChg chg="add mod">
          <ac:chgData name="Agustín Ruiz Martín" userId="42fb2f6dfcc8d877" providerId="LiveId" clId="{4A1C54F8-B80A-4A02-9F85-EEBE78695CFE}" dt="2020-03-29T09:46:19.322" v="23476" actId="1036"/>
          <ac:spMkLst>
            <pc:docMk/>
            <pc:sldMk cId="3044155198" sldId="315"/>
            <ac:spMk id="25" creationId="{A24CA606-A91D-40BC-AA4A-DE8AFEFFC29A}"/>
          </ac:spMkLst>
        </pc:spChg>
        <pc:graphicFrameChg chg="del">
          <ac:chgData name="Agustín Ruiz Martín" userId="42fb2f6dfcc8d877" providerId="LiveId" clId="{4A1C54F8-B80A-4A02-9F85-EEBE78695CFE}" dt="2020-03-26T16:31:44.161" v="1770" actId="478"/>
          <ac:graphicFrameMkLst>
            <pc:docMk/>
            <pc:sldMk cId="3044155198" sldId="315"/>
            <ac:graphicFrameMk id="7" creationId="{C58337EE-C229-46E6-A451-7EA8768D6445}"/>
          </ac:graphicFrameMkLst>
        </pc:graphicFrameChg>
      </pc:sldChg>
      <pc:sldChg chg="addSp delSp modSp add delAnim modAnim">
        <pc:chgData name="Agustín Ruiz Martín" userId="42fb2f6dfcc8d877" providerId="LiveId" clId="{4A1C54F8-B80A-4A02-9F85-EEBE78695CFE}" dt="2020-04-05T20:02:48.758" v="47933" actId="2711"/>
        <pc:sldMkLst>
          <pc:docMk/>
          <pc:sldMk cId="1949996674" sldId="316"/>
        </pc:sldMkLst>
        <pc:spChg chg="add mod">
          <ac:chgData name="Agustín Ruiz Martín" userId="42fb2f6dfcc8d877" providerId="LiveId" clId="{4A1C54F8-B80A-4A02-9F85-EEBE78695CFE}" dt="2020-04-03T22:57:35.503" v="44741" actId="20577"/>
          <ac:spMkLst>
            <pc:docMk/>
            <pc:sldMk cId="1949996674" sldId="316"/>
            <ac:spMk id="2" creationId="{0F53CAAF-1D7A-4BCF-B4D4-2DED4DF404C8}"/>
          </ac:spMkLst>
        </pc:spChg>
        <pc:spChg chg="del">
          <ac:chgData name="Agustín Ruiz Martín" userId="42fb2f6dfcc8d877" providerId="LiveId" clId="{4A1C54F8-B80A-4A02-9F85-EEBE78695CFE}" dt="2020-03-26T16:33:24.491" v="1812" actId="478"/>
          <ac:spMkLst>
            <pc:docMk/>
            <pc:sldMk cId="1949996674" sldId="316"/>
            <ac:spMk id="10" creationId="{2795C746-E53D-44B9-A897-CA93166C0555}"/>
          </ac:spMkLst>
        </pc:spChg>
        <pc:spChg chg="del">
          <ac:chgData name="Agustín Ruiz Martín" userId="42fb2f6dfcc8d877" providerId="LiveId" clId="{4A1C54F8-B80A-4A02-9F85-EEBE78695CFE}" dt="2020-03-26T16:33:24.491" v="1812" actId="478"/>
          <ac:spMkLst>
            <pc:docMk/>
            <pc:sldMk cId="1949996674" sldId="316"/>
            <ac:spMk id="11" creationId="{5AC8273B-BBD5-4A86-9A25-006403C277E1}"/>
          </ac:spMkLst>
        </pc:spChg>
        <pc:spChg chg="del">
          <ac:chgData name="Agustín Ruiz Martín" userId="42fb2f6dfcc8d877" providerId="LiveId" clId="{4A1C54F8-B80A-4A02-9F85-EEBE78695CFE}" dt="2020-03-26T16:33:24.491" v="1812" actId="478"/>
          <ac:spMkLst>
            <pc:docMk/>
            <pc:sldMk cId="1949996674" sldId="316"/>
            <ac:spMk id="12" creationId="{F8206BE9-7D98-4C87-B165-AA6BAA0518A0}"/>
          </ac:spMkLst>
        </pc:spChg>
        <pc:spChg chg="del">
          <ac:chgData name="Agustín Ruiz Martín" userId="42fb2f6dfcc8d877" providerId="LiveId" clId="{4A1C54F8-B80A-4A02-9F85-EEBE78695CFE}" dt="2020-03-26T16:33:24.491" v="1812" actId="478"/>
          <ac:spMkLst>
            <pc:docMk/>
            <pc:sldMk cId="1949996674" sldId="316"/>
            <ac:spMk id="13" creationId="{30A91E1B-9F55-416E-9266-EF9197657243}"/>
          </ac:spMkLst>
        </pc:spChg>
        <pc:spChg chg="del">
          <ac:chgData name="Agustín Ruiz Martín" userId="42fb2f6dfcc8d877" providerId="LiveId" clId="{4A1C54F8-B80A-4A02-9F85-EEBE78695CFE}" dt="2020-03-26T16:33:24.491" v="1812" actId="478"/>
          <ac:spMkLst>
            <pc:docMk/>
            <pc:sldMk cId="1949996674" sldId="316"/>
            <ac:spMk id="14" creationId="{F09C7441-CBF4-4BBB-8745-490A23547B7E}"/>
          </ac:spMkLst>
        </pc:spChg>
        <pc:spChg chg="del">
          <ac:chgData name="Agustín Ruiz Martín" userId="42fb2f6dfcc8d877" providerId="LiveId" clId="{4A1C54F8-B80A-4A02-9F85-EEBE78695CFE}" dt="2020-03-26T16:33:24.491" v="1812" actId="478"/>
          <ac:spMkLst>
            <pc:docMk/>
            <pc:sldMk cId="1949996674" sldId="316"/>
            <ac:spMk id="15" creationId="{A148017E-DD7D-4064-A24C-6E76D994694B}"/>
          </ac:spMkLst>
        </pc:spChg>
        <pc:spChg chg="del">
          <ac:chgData name="Agustín Ruiz Martín" userId="42fb2f6dfcc8d877" providerId="LiveId" clId="{4A1C54F8-B80A-4A02-9F85-EEBE78695CFE}" dt="2020-03-26T16:33:24.491" v="1812" actId="478"/>
          <ac:spMkLst>
            <pc:docMk/>
            <pc:sldMk cId="1949996674" sldId="316"/>
            <ac:spMk id="16" creationId="{26CB932D-F5A8-4820-B3A5-835BC51837E2}"/>
          </ac:spMkLst>
        </pc:spChg>
        <pc:spChg chg="del">
          <ac:chgData name="Agustín Ruiz Martín" userId="42fb2f6dfcc8d877" providerId="LiveId" clId="{4A1C54F8-B80A-4A02-9F85-EEBE78695CFE}" dt="2020-03-26T16:33:24.491" v="1812" actId="478"/>
          <ac:spMkLst>
            <pc:docMk/>
            <pc:sldMk cId="1949996674" sldId="316"/>
            <ac:spMk id="18" creationId="{B26BA03B-6266-4D85-B4DB-9A8D02A39A27}"/>
          </ac:spMkLst>
        </pc:spChg>
        <pc:spChg chg="del">
          <ac:chgData name="Agustín Ruiz Martín" userId="42fb2f6dfcc8d877" providerId="LiveId" clId="{4A1C54F8-B80A-4A02-9F85-EEBE78695CFE}" dt="2020-03-26T16:33:24.491" v="1812" actId="478"/>
          <ac:spMkLst>
            <pc:docMk/>
            <pc:sldMk cId="1949996674" sldId="316"/>
            <ac:spMk id="19" creationId="{AF5ED59C-8A60-41F0-984A-B498516F14D4}"/>
          </ac:spMkLst>
        </pc:spChg>
        <pc:spChg chg="del">
          <ac:chgData name="Agustín Ruiz Martín" userId="42fb2f6dfcc8d877" providerId="LiveId" clId="{4A1C54F8-B80A-4A02-9F85-EEBE78695CFE}" dt="2020-03-26T16:33:24.491" v="1812" actId="478"/>
          <ac:spMkLst>
            <pc:docMk/>
            <pc:sldMk cId="1949996674" sldId="316"/>
            <ac:spMk id="20" creationId="{5DF36C94-2273-4362-8F01-C9030786D7C9}"/>
          </ac:spMkLst>
        </pc:spChg>
        <pc:spChg chg="add mod">
          <ac:chgData name="Agustín Ruiz Martín" userId="42fb2f6dfcc8d877" providerId="LiveId" clId="{4A1C54F8-B80A-4A02-9F85-EEBE78695CFE}" dt="2020-04-05T20:02:30.715" v="47930" actId="2711"/>
          <ac:spMkLst>
            <pc:docMk/>
            <pc:sldMk cId="1949996674" sldId="316"/>
            <ac:spMk id="20" creationId="{613DED75-EE7A-4D0E-8B0A-7E2716464C5C}"/>
          </ac:spMkLst>
        </pc:spChg>
        <pc:spChg chg="del">
          <ac:chgData name="Agustín Ruiz Martín" userId="42fb2f6dfcc8d877" providerId="LiveId" clId="{4A1C54F8-B80A-4A02-9F85-EEBE78695CFE}" dt="2020-03-26T16:33:24.491" v="1812" actId="478"/>
          <ac:spMkLst>
            <pc:docMk/>
            <pc:sldMk cId="1949996674" sldId="316"/>
            <ac:spMk id="21" creationId="{6A2BD492-2CFA-4C45-9635-9BAFBD4E645C}"/>
          </ac:spMkLst>
        </pc:spChg>
        <pc:spChg chg="del">
          <ac:chgData name="Agustín Ruiz Martín" userId="42fb2f6dfcc8d877" providerId="LiveId" clId="{4A1C54F8-B80A-4A02-9F85-EEBE78695CFE}" dt="2020-03-26T16:33:24.491" v="1812" actId="478"/>
          <ac:spMkLst>
            <pc:docMk/>
            <pc:sldMk cId="1949996674" sldId="316"/>
            <ac:spMk id="23" creationId="{BF2CBDC8-A584-4785-B72B-748E92AC7E5B}"/>
          </ac:spMkLst>
        </pc:spChg>
        <pc:spChg chg="del">
          <ac:chgData name="Agustín Ruiz Martín" userId="42fb2f6dfcc8d877" providerId="LiveId" clId="{4A1C54F8-B80A-4A02-9F85-EEBE78695CFE}" dt="2020-03-26T16:33:24.491" v="1812" actId="478"/>
          <ac:spMkLst>
            <pc:docMk/>
            <pc:sldMk cId="1949996674" sldId="316"/>
            <ac:spMk id="24" creationId="{CB4A4E20-BD05-4BD4-980D-4ECD21929E12}"/>
          </ac:spMkLst>
        </pc:spChg>
        <pc:spChg chg="del">
          <ac:chgData name="Agustín Ruiz Martín" userId="42fb2f6dfcc8d877" providerId="LiveId" clId="{4A1C54F8-B80A-4A02-9F85-EEBE78695CFE}" dt="2020-03-26T16:33:24.491" v="1812" actId="478"/>
          <ac:spMkLst>
            <pc:docMk/>
            <pc:sldMk cId="1949996674" sldId="316"/>
            <ac:spMk id="25" creationId="{A24CA606-A91D-40BC-AA4A-DE8AFEFFC29A}"/>
          </ac:spMkLst>
        </pc:spChg>
        <pc:spChg chg="add mod">
          <ac:chgData name="Agustín Ruiz Martín" userId="42fb2f6dfcc8d877" providerId="LiveId" clId="{4A1C54F8-B80A-4A02-9F85-EEBE78695CFE}" dt="2020-03-26T16:40:31.616" v="2088" actId="1036"/>
          <ac:spMkLst>
            <pc:docMk/>
            <pc:sldMk cId="1949996674" sldId="316"/>
            <ac:spMk id="26" creationId="{9DD224DD-44DB-4C21-9058-5477F02C8FD5}"/>
          </ac:spMkLst>
        </pc:spChg>
        <pc:spChg chg="add mod">
          <ac:chgData name="Agustín Ruiz Martín" userId="42fb2f6dfcc8d877" providerId="LiveId" clId="{4A1C54F8-B80A-4A02-9F85-EEBE78695CFE}" dt="2020-03-26T16:40:45.138" v="2096" actId="1036"/>
          <ac:spMkLst>
            <pc:docMk/>
            <pc:sldMk cId="1949996674" sldId="316"/>
            <ac:spMk id="27" creationId="{1B15D134-BAD5-43FD-BB72-8DE1F06942F5}"/>
          </ac:spMkLst>
        </pc:spChg>
        <pc:spChg chg="mod">
          <ac:chgData name="Agustín Ruiz Martín" userId="42fb2f6dfcc8d877" providerId="LiveId" clId="{4A1C54F8-B80A-4A02-9F85-EEBE78695CFE}" dt="2020-04-05T20:02:48.758" v="47933" actId="2711"/>
          <ac:spMkLst>
            <pc:docMk/>
            <pc:sldMk cId="1949996674" sldId="316"/>
            <ac:spMk id="32" creationId="{AB540A4D-10D5-4ADF-B71A-294C349BC2F3}"/>
          </ac:spMkLst>
        </pc:spChg>
        <pc:spChg chg="mod">
          <ac:chgData name="Agustín Ruiz Martín" userId="42fb2f6dfcc8d877" providerId="LiveId" clId="{4A1C54F8-B80A-4A02-9F85-EEBE78695CFE}" dt="2020-04-05T20:02:48.758" v="47933" actId="2711"/>
          <ac:spMkLst>
            <pc:docMk/>
            <pc:sldMk cId="1949996674" sldId="316"/>
            <ac:spMk id="33" creationId="{7F3773FF-7EBD-432D-A472-F6B05E0992A6}"/>
          </ac:spMkLst>
        </pc:spChg>
        <pc:spChg chg="mod">
          <ac:chgData name="Agustín Ruiz Martín" userId="42fb2f6dfcc8d877" providerId="LiveId" clId="{4A1C54F8-B80A-4A02-9F85-EEBE78695CFE}" dt="2020-04-05T20:02:48.758" v="47933" actId="2711"/>
          <ac:spMkLst>
            <pc:docMk/>
            <pc:sldMk cId="1949996674" sldId="316"/>
            <ac:spMk id="35" creationId="{9CAE4FE9-9878-43DC-A433-B93607EB0F48}"/>
          </ac:spMkLst>
        </pc:spChg>
        <pc:spChg chg="add mod">
          <ac:chgData name="Agustín Ruiz Martín" userId="42fb2f6dfcc8d877" providerId="LiveId" clId="{4A1C54F8-B80A-4A02-9F85-EEBE78695CFE}" dt="2020-04-05T20:02:35.449" v="47931" actId="2711"/>
          <ac:spMkLst>
            <pc:docMk/>
            <pc:sldMk cId="1949996674" sldId="316"/>
            <ac:spMk id="36" creationId="{C8AB4429-541B-4B27-920B-9A10AC771606}"/>
          </ac:spMkLst>
        </pc:spChg>
        <pc:spChg chg="add mod">
          <ac:chgData name="Agustín Ruiz Martín" userId="42fb2f6dfcc8d877" providerId="LiveId" clId="{4A1C54F8-B80A-4A02-9F85-EEBE78695CFE}" dt="2020-04-05T20:02:41.463" v="47932" actId="2711"/>
          <ac:spMkLst>
            <pc:docMk/>
            <pc:sldMk cId="1949996674" sldId="316"/>
            <ac:spMk id="37" creationId="{011B26F9-66B8-45C9-97F7-DB8AE1BA8619}"/>
          </ac:spMkLst>
        </pc:spChg>
        <pc:grpChg chg="add mod">
          <ac:chgData name="Agustín Ruiz Martín" userId="42fb2f6dfcc8d877" providerId="LiveId" clId="{4A1C54F8-B80A-4A02-9F85-EEBE78695CFE}" dt="2020-03-26T16:40:31.616" v="2088" actId="1036"/>
          <ac:grpSpMkLst>
            <pc:docMk/>
            <pc:sldMk cId="1949996674" sldId="316"/>
            <ac:grpSpMk id="28" creationId="{C1E54145-F9D3-4254-A434-FF85C07A2DD4}"/>
          </ac:grpSpMkLst>
        </pc:grpChg>
        <pc:cxnChg chg="add mod">
          <ac:chgData name="Agustín Ruiz Martín" userId="42fb2f6dfcc8d877" providerId="LiveId" clId="{4A1C54F8-B80A-4A02-9F85-EEBE78695CFE}" dt="2020-04-05T18:22:53.067" v="47921" actId="1037"/>
          <ac:cxnSpMkLst>
            <pc:docMk/>
            <pc:sldMk cId="1949996674" sldId="316"/>
            <ac:cxnSpMk id="21" creationId="{9594BA6F-B3A8-4D5A-928F-FEF21B18DFC6}"/>
          </ac:cxnSpMkLst>
        </pc:cxnChg>
        <pc:cxnChg chg="add mod">
          <ac:chgData name="Agustín Ruiz Martín" userId="42fb2f6dfcc8d877" providerId="LiveId" clId="{4A1C54F8-B80A-4A02-9F85-EEBE78695CFE}" dt="2020-04-05T18:19:23.392" v="47885" actId="14861"/>
          <ac:cxnSpMkLst>
            <pc:docMk/>
            <pc:sldMk cId="1949996674" sldId="316"/>
            <ac:cxnSpMk id="38" creationId="{98A29BFE-CCA8-43E7-A422-8F7B6AFDAED4}"/>
          </ac:cxnSpMkLst>
        </pc:cxnChg>
        <pc:cxnChg chg="add mod">
          <ac:chgData name="Agustín Ruiz Martín" userId="42fb2f6dfcc8d877" providerId="LiveId" clId="{4A1C54F8-B80A-4A02-9F85-EEBE78695CFE}" dt="2020-04-05T18:19:27.312" v="47886" actId="14861"/>
          <ac:cxnSpMkLst>
            <pc:docMk/>
            <pc:sldMk cId="1949996674" sldId="316"/>
            <ac:cxnSpMk id="39" creationId="{557452D2-2500-40D5-A03D-494CE7BB6C67}"/>
          </ac:cxnSpMkLst>
        </pc:cxnChg>
      </pc:sldChg>
      <pc:sldChg chg="modSp add del ord modTransition">
        <pc:chgData name="Agustín Ruiz Martín" userId="42fb2f6dfcc8d877" providerId="LiveId" clId="{4A1C54F8-B80A-4A02-9F85-EEBE78695CFE}" dt="2020-04-10T22:19:41.583" v="51958" actId="1036"/>
        <pc:sldMkLst>
          <pc:docMk/>
          <pc:sldMk cId="3751367733" sldId="317"/>
        </pc:sldMkLst>
        <pc:spChg chg="mod">
          <ac:chgData name="Agustín Ruiz Martín" userId="42fb2f6dfcc8d877" providerId="LiveId" clId="{4A1C54F8-B80A-4A02-9F85-EEBE78695CFE}" dt="2020-04-03T23:56:20.269" v="45176" actId="20577"/>
          <ac:spMkLst>
            <pc:docMk/>
            <pc:sldMk cId="3751367733" sldId="317"/>
            <ac:spMk id="23" creationId="{851E78C8-07F2-402C-97CC-17B8212C08F3}"/>
          </ac:spMkLst>
        </pc:spChg>
        <pc:spChg chg="mod">
          <ac:chgData name="Agustín Ruiz Martín" userId="42fb2f6dfcc8d877" providerId="LiveId" clId="{4A1C54F8-B80A-4A02-9F85-EEBE78695CFE}" dt="2020-04-10T22:19:41.583" v="51958" actId="1036"/>
          <ac:spMkLst>
            <pc:docMk/>
            <pc:sldMk cId="3751367733" sldId="317"/>
            <ac:spMk id="24" creationId="{A875160E-B82F-4D5F-9BD9-041CDEFACC92}"/>
          </ac:spMkLst>
        </pc:spChg>
      </pc:sldChg>
      <pc:sldChg chg="addSp delSp add del ord delAnim">
        <pc:chgData name="Agustín Ruiz Martín" userId="42fb2f6dfcc8d877" providerId="LiveId" clId="{4A1C54F8-B80A-4A02-9F85-EEBE78695CFE}" dt="2020-03-26T16:46:57.384" v="2177" actId="2696"/>
        <pc:sldMkLst>
          <pc:docMk/>
          <pc:sldMk cId="4269165358" sldId="317"/>
        </pc:sldMkLst>
        <pc:spChg chg="del">
          <ac:chgData name="Agustín Ruiz Martín" userId="42fb2f6dfcc8d877" providerId="LiveId" clId="{4A1C54F8-B80A-4A02-9F85-EEBE78695CFE}" dt="2020-03-26T16:43:08.969" v="2102" actId="478"/>
          <ac:spMkLst>
            <pc:docMk/>
            <pc:sldMk cId="4269165358" sldId="317"/>
            <ac:spMk id="10" creationId="{2795C746-E53D-44B9-A897-CA93166C0555}"/>
          </ac:spMkLst>
        </pc:spChg>
        <pc:spChg chg="del">
          <ac:chgData name="Agustín Ruiz Martín" userId="42fb2f6dfcc8d877" providerId="LiveId" clId="{4A1C54F8-B80A-4A02-9F85-EEBE78695CFE}" dt="2020-03-26T16:43:08.969" v="2102" actId="478"/>
          <ac:spMkLst>
            <pc:docMk/>
            <pc:sldMk cId="4269165358" sldId="317"/>
            <ac:spMk id="11" creationId="{5AC8273B-BBD5-4A86-9A25-006403C277E1}"/>
          </ac:spMkLst>
        </pc:spChg>
        <pc:spChg chg="del">
          <ac:chgData name="Agustín Ruiz Martín" userId="42fb2f6dfcc8d877" providerId="LiveId" clId="{4A1C54F8-B80A-4A02-9F85-EEBE78695CFE}" dt="2020-03-26T16:43:08.969" v="2102" actId="478"/>
          <ac:spMkLst>
            <pc:docMk/>
            <pc:sldMk cId="4269165358" sldId="317"/>
            <ac:spMk id="12" creationId="{F8206BE9-7D98-4C87-B165-AA6BAA0518A0}"/>
          </ac:spMkLst>
        </pc:spChg>
        <pc:spChg chg="del">
          <ac:chgData name="Agustín Ruiz Martín" userId="42fb2f6dfcc8d877" providerId="LiveId" clId="{4A1C54F8-B80A-4A02-9F85-EEBE78695CFE}" dt="2020-03-26T16:43:08.969" v="2102" actId="478"/>
          <ac:spMkLst>
            <pc:docMk/>
            <pc:sldMk cId="4269165358" sldId="317"/>
            <ac:spMk id="13" creationId="{30A91E1B-9F55-416E-9266-EF9197657243}"/>
          </ac:spMkLst>
        </pc:spChg>
        <pc:spChg chg="del">
          <ac:chgData name="Agustín Ruiz Martín" userId="42fb2f6dfcc8d877" providerId="LiveId" clId="{4A1C54F8-B80A-4A02-9F85-EEBE78695CFE}" dt="2020-03-26T16:43:08.969" v="2102" actId="478"/>
          <ac:spMkLst>
            <pc:docMk/>
            <pc:sldMk cId="4269165358" sldId="317"/>
            <ac:spMk id="14" creationId="{F09C7441-CBF4-4BBB-8745-490A23547B7E}"/>
          </ac:spMkLst>
        </pc:spChg>
        <pc:spChg chg="del">
          <ac:chgData name="Agustín Ruiz Martín" userId="42fb2f6dfcc8d877" providerId="LiveId" clId="{4A1C54F8-B80A-4A02-9F85-EEBE78695CFE}" dt="2020-03-26T16:43:08.969" v="2102" actId="478"/>
          <ac:spMkLst>
            <pc:docMk/>
            <pc:sldMk cId="4269165358" sldId="317"/>
            <ac:spMk id="15" creationId="{A148017E-DD7D-4064-A24C-6E76D994694B}"/>
          </ac:spMkLst>
        </pc:spChg>
        <pc:spChg chg="del">
          <ac:chgData name="Agustín Ruiz Martín" userId="42fb2f6dfcc8d877" providerId="LiveId" clId="{4A1C54F8-B80A-4A02-9F85-EEBE78695CFE}" dt="2020-03-26T16:43:08.969" v="2102" actId="478"/>
          <ac:spMkLst>
            <pc:docMk/>
            <pc:sldMk cId="4269165358" sldId="317"/>
            <ac:spMk id="16" creationId="{26CB932D-F5A8-4820-B3A5-835BC51837E2}"/>
          </ac:spMkLst>
        </pc:spChg>
        <pc:spChg chg="del">
          <ac:chgData name="Agustín Ruiz Martín" userId="42fb2f6dfcc8d877" providerId="LiveId" clId="{4A1C54F8-B80A-4A02-9F85-EEBE78695CFE}" dt="2020-03-26T16:43:08.969" v="2102" actId="478"/>
          <ac:spMkLst>
            <pc:docMk/>
            <pc:sldMk cId="4269165358" sldId="317"/>
            <ac:spMk id="18" creationId="{B26BA03B-6266-4D85-B4DB-9A8D02A39A27}"/>
          </ac:spMkLst>
        </pc:spChg>
        <pc:spChg chg="del">
          <ac:chgData name="Agustín Ruiz Martín" userId="42fb2f6dfcc8d877" providerId="LiveId" clId="{4A1C54F8-B80A-4A02-9F85-EEBE78695CFE}" dt="2020-03-26T16:43:08.969" v="2102" actId="478"/>
          <ac:spMkLst>
            <pc:docMk/>
            <pc:sldMk cId="4269165358" sldId="317"/>
            <ac:spMk id="19" creationId="{AF5ED59C-8A60-41F0-984A-B498516F14D4}"/>
          </ac:spMkLst>
        </pc:spChg>
        <pc:spChg chg="del">
          <ac:chgData name="Agustín Ruiz Martín" userId="42fb2f6dfcc8d877" providerId="LiveId" clId="{4A1C54F8-B80A-4A02-9F85-EEBE78695CFE}" dt="2020-03-26T16:43:08.969" v="2102" actId="478"/>
          <ac:spMkLst>
            <pc:docMk/>
            <pc:sldMk cId="4269165358" sldId="317"/>
            <ac:spMk id="20" creationId="{5DF36C94-2273-4362-8F01-C9030786D7C9}"/>
          </ac:spMkLst>
        </pc:spChg>
        <pc:spChg chg="del">
          <ac:chgData name="Agustín Ruiz Martín" userId="42fb2f6dfcc8d877" providerId="LiveId" clId="{4A1C54F8-B80A-4A02-9F85-EEBE78695CFE}" dt="2020-03-26T16:43:08.969" v="2102" actId="478"/>
          <ac:spMkLst>
            <pc:docMk/>
            <pc:sldMk cId="4269165358" sldId="317"/>
            <ac:spMk id="21" creationId="{6A2BD492-2CFA-4C45-9635-9BAFBD4E645C}"/>
          </ac:spMkLst>
        </pc:spChg>
        <pc:spChg chg="del">
          <ac:chgData name="Agustín Ruiz Martín" userId="42fb2f6dfcc8d877" providerId="LiveId" clId="{4A1C54F8-B80A-4A02-9F85-EEBE78695CFE}" dt="2020-03-26T16:43:08.969" v="2102" actId="478"/>
          <ac:spMkLst>
            <pc:docMk/>
            <pc:sldMk cId="4269165358" sldId="317"/>
            <ac:spMk id="23" creationId="{BF2CBDC8-A584-4785-B72B-748E92AC7E5B}"/>
          </ac:spMkLst>
        </pc:spChg>
        <pc:spChg chg="del">
          <ac:chgData name="Agustín Ruiz Martín" userId="42fb2f6dfcc8d877" providerId="LiveId" clId="{4A1C54F8-B80A-4A02-9F85-EEBE78695CFE}" dt="2020-03-26T16:43:08.969" v="2102" actId="478"/>
          <ac:spMkLst>
            <pc:docMk/>
            <pc:sldMk cId="4269165358" sldId="317"/>
            <ac:spMk id="24" creationId="{CB4A4E20-BD05-4BD4-980D-4ECD21929E12}"/>
          </ac:spMkLst>
        </pc:spChg>
        <pc:spChg chg="del">
          <ac:chgData name="Agustín Ruiz Martín" userId="42fb2f6dfcc8d877" providerId="LiveId" clId="{4A1C54F8-B80A-4A02-9F85-EEBE78695CFE}" dt="2020-03-26T16:43:08.969" v="2102" actId="478"/>
          <ac:spMkLst>
            <pc:docMk/>
            <pc:sldMk cId="4269165358" sldId="317"/>
            <ac:spMk id="25" creationId="{A24CA606-A91D-40BC-AA4A-DE8AFEFFC29A}"/>
          </ac:spMkLst>
        </pc:spChg>
        <pc:grpChg chg="add">
          <ac:chgData name="Agustín Ruiz Martín" userId="42fb2f6dfcc8d877" providerId="LiveId" clId="{4A1C54F8-B80A-4A02-9F85-EEBE78695CFE}" dt="2020-03-26T16:43:11.094" v="2103"/>
          <ac:grpSpMkLst>
            <pc:docMk/>
            <pc:sldMk cId="4269165358" sldId="317"/>
            <ac:grpSpMk id="26" creationId="{58078556-C33F-4566-BAC4-3202CBC2DF75}"/>
          </ac:grpSpMkLst>
        </pc:grpChg>
      </pc:sldChg>
      <pc:sldChg chg="addSp delSp modSp add delAnim modAnim">
        <pc:chgData name="Agustín Ruiz Martín" userId="42fb2f6dfcc8d877" providerId="LiveId" clId="{4A1C54F8-B80A-4A02-9F85-EEBE78695CFE}" dt="2020-03-31T20:52:43.146" v="43051" actId="1035"/>
        <pc:sldMkLst>
          <pc:docMk/>
          <pc:sldMk cId="2082653702" sldId="318"/>
        </pc:sldMkLst>
        <pc:spChg chg="add mod">
          <ac:chgData name="Agustín Ruiz Martín" userId="42fb2f6dfcc8d877" providerId="LiveId" clId="{4A1C54F8-B80A-4A02-9F85-EEBE78695CFE}" dt="2020-03-31T20:52:39.021" v="43047" actId="1036"/>
          <ac:spMkLst>
            <pc:docMk/>
            <pc:sldMk cId="2082653702" sldId="318"/>
            <ac:spMk id="2" creationId="{F691F90D-4BFB-4DA7-A49E-D69F42A86632}"/>
          </ac:spMkLst>
        </pc:spChg>
        <pc:spChg chg="add del mod">
          <ac:chgData name="Agustín Ruiz Martín" userId="42fb2f6dfcc8d877" providerId="LiveId" clId="{4A1C54F8-B80A-4A02-9F85-EEBE78695CFE}" dt="2020-03-26T23:36:51.618" v="12286" actId="478"/>
          <ac:spMkLst>
            <pc:docMk/>
            <pc:sldMk cId="2082653702" sldId="318"/>
            <ac:spMk id="8" creationId="{7C43FD18-7C5B-4EEE-96F9-6DB1FE50971F}"/>
          </ac:spMkLst>
        </pc:spChg>
        <pc:spChg chg="add mod ord">
          <ac:chgData name="Agustín Ruiz Martín" userId="42fb2f6dfcc8d877" providerId="LiveId" clId="{4A1C54F8-B80A-4A02-9F85-EEBE78695CFE}" dt="2020-03-31T20:52:43.146" v="43051" actId="1035"/>
          <ac:spMkLst>
            <pc:docMk/>
            <pc:sldMk cId="2082653702" sldId="318"/>
            <ac:spMk id="9" creationId="{8CD142FB-3236-4181-9344-A96D98FC94FA}"/>
          </ac:spMkLst>
        </pc:spChg>
        <pc:spChg chg="del">
          <ac:chgData name="Agustín Ruiz Martín" userId="42fb2f6dfcc8d877" providerId="LiveId" clId="{4A1C54F8-B80A-4A02-9F85-EEBE78695CFE}" dt="2020-03-26T16:58:00.700" v="2190" actId="478"/>
          <ac:spMkLst>
            <pc:docMk/>
            <pc:sldMk cId="2082653702" sldId="318"/>
            <ac:spMk id="10" creationId="{00000000-0000-0000-0000-000000000000}"/>
          </ac:spMkLst>
        </pc:spChg>
        <pc:spChg chg="add mod">
          <ac:chgData name="Agustín Ruiz Martín" userId="42fb2f6dfcc8d877" providerId="LiveId" clId="{4A1C54F8-B80A-4A02-9F85-EEBE78695CFE}" dt="2020-03-31T20:52:39.021" v="43047" actId="1036"/>
          <ac:spMkLst>
            <pc:docMk/>
            <pc:sldMk cId="2082653702" sldId="318"/>
            <ac:spMk id="10" creationId="{8EA74A00-A0EA-4F2A-94CD-90E4D4D95FA6}"/>
          </ac:spMkLst>
        </pc:spChg>
        <pc:spChg chg="add mod">
          <ac:chgData name="Agustín Ruiz Martín" userId="42fb2f6dfcc8d877" providerId="LiveId" clId="{4A1C54F8-B80A-4A02-9F85-EEBE78695CFE}" dt="2020-03-26T23:58:11.178" v="13137" actId="20577"/>
          <ac:spMkLst>
            <pc:docMk/>
            <pc:sldMk cId="2082653702" sldId="318"/>
            <ac:spMk id="11" creationId="{9B277836-F95A-4B1B-AF82-4761699A1007}"/>
          </ac:spMkLst>
        </pc:spChg>
        <pc:spChg chg="del">
          <ac:chgData name="Agustín Ruiz Martín" userId="42fb2f6dfcc8d877" providerId="LiveId" clId="{4A1C54F8-B80A-4A02-9F85-EEBE78695CFE}" dt="2020-03-26T16:58:00.700" v="2190" actId="478"/>
          <ac:spMkLst>
            <pc:docMk/>
            <pc:sldMk cId="2082653702" sldId="318"/>
            <ac:spMk id="18" creationId="{00000000-0000-0000-0000-000000000000}"/>
          </ac:spMkLst>
        </pc:spChg>
        <pc:spChg chg="del">
          <ac:chgData name="Agustín Ruiz Martín" userId="42fb2f6dfcc8d877" providerId="LiveId" clId="{4A1C54F8-B80A-4A02-9F85-EEBE78695CFE}" dt="2020-03-26T16:58:00.700" v="2190" actId="478"/>
          <ac:spMkLst>
            <pc:docMk/>
            <pc:sldMk cId="2082653702" sldId="318"/>
            <ac:spMk id="19" creationId="{00000000-0000-0000-0000-000000000000}"/>
          </ac:spMkLst>
        </pc:spChg>
        <pc:spChg chg="del">
          <ac:chgData name="Agustín Ruiz Martín" userId="42fb2f6dfcc8d877" providerId="LiveId" clId="{4A1C54F8-B80A-4A02-9F85-EEBE78695CFE}" dt="2020-03-26T16:58:00.700" v="2190" actId="478"/>
          <ac:spMkLst>
            <pc:docMk/>
            <pc:sldMk cId="2082653702" sldId="318"/>
            <ac:spMk id="26" creationId="{00000000-0000-0000-0000-000000000000}"/>
          </ac:spMkLst>
        </pc:spChg>
        <pc:spChg chg="del">
          <ac:chgData name="Agustín Ruiz Martín" userId="42fb2f6dfcc8d877" providerId="LiveId" clId="{4A1C54F8-B80A-4A02-9F85-EEBE78695CFE}" dt="2020-03-26T16:58:00.700" v="2190" actId="478"/>
          <ac:spMkLst>
            <pc:docMk/>
            <pc:sldMk cId="2082653702" sldId="318"/>
            <ac:spMk id="30" creationId="{00000000-0000-0000-0000-000000000000}"/>
          </ac:spMkLst>
        </pc:spChg>
        <pc:spChg chg="del">
          <ac:chgData name="Agustín Ruiz Martín" userId="42fb2f6dfcc8d877" providerId="LiveId" clId="{4A1C54F8-B80A-4A02-9F85-EEBE78695CFE}" dt="2020-03-26T16:58:00.700" v="2190" actId="478"/>
          <ac:spMkLst>
            <pc:docMk/>
            <pc:sldMk cId="2082653702" sldId="318"/>
            <ac:spMk id="33" creationId="{00000000-0000-0000-0000-000000000000}"/>
          </ac:spMkLst>
        </pc:spChg>
        <pc:spChg chg="del">
          <ac:chgData name="Agustín Ruiz Martín" userId="42fb2f6dfcc8d877" providerId="LiveId" clId="{4A1C54F8-B80A-4A02-9F85-EEBE78695CFE}" dt="2020-03-26T16:58:00.700" v="2190" actId="478"/>
          <ac:spMkLst>
            <pc:docMk/>
            <pc:sldMk cId="2082653702" sldId="318"/>
            <ac:spMk id="34" creationId="{00000000-0000-0000-0000-000000000000}"/>
          </ac:spMkLst>
        </pc:spChg>
        <pc:spChg chg="del">
          <ac:chgData name="Agustín Ruiz Martín" userId="42fb2f6dfcc8d877" providerId="LiveId" clId="{4A1C54F8-B80A-4A02-9F85-EEBE78695CFE}" dt="2020-03-26T16:58:00.700" v="2190" actId="478"/>
          <ac:spMkLst>
            <pc:docMk/>
            <pc:sldMk cId="2082653702" sldId="318"/>
            <ac:spMk id="35" creationId="{00000000-0000-0000-0000-000000000000}"/>
          </ac:spMkLst>
        </pc:spChg>
        <pc:spChg chg="del">
          <ac:chgData name="Agustín Ruiz Martín" userId="42fb2f6dfcc8d877" providerId="LiveId" clId="{4A1C54F8-B80A-4A02-9F85-EEBE78695CFE}" dt="2020-03-26T16:58:00.700" v="2190" actId="478"/>
          <ac:spMkLst>
            <pc:docMk/>
            <pc:sldMk cId="2082653702" sldId="318"/>
            <ac:spMk id="36" creationId="{00000000-0000-0000-0000-000000000000}"/>
          </ac:spMkLst>
        </pc:spChg>
        <pc:spChg chg="del">
          <ac:chgData name="Agustín Ruiz Martín" userId="42fb2f6dfcc8d877" providerId="LiveId" clId="{4A1C54F8-B80A-4A02-9F85-EEBE78695CFE}" dt="2020-03-26T16:58:00.700" v="2190" actId="478"/>
          <ac:spMkLst>
            <pc:docMk/>
            <pc:sldMk cId="2082653702" sldId="318"/>
            <ac:spMk id="37" creationId="{00000000-0000-0000-0000-000000000000}"/>
          </ac:spMkLst>
        </pc:spChg>
        <pc:spChg chg="del">
          <ac:chgData name="Agustín Ruiz Martín" userId="42fb2f6dfcc8d877" providerId="LiveId" clId="{4A1C54F8-B80A-4A02-9F85-EEBE78695CFE}" dt="2020-03-26T16:58:00.700" v="2190" actId="478"/>
          <ac:spMkLst>
            <pc:docMk/>
            <pc:sldMk cId="2082653702" sldId="318"/>
            <ac:spMk id="38" creationId="{00000000-0000-0000-0000-000000000000}"/>
          </ac:spMkLst>
        </pc:spChg>
        <pc:spChg chg="del">
          <ac:chgData name="Agustín Ruiz Martín" userId="42fb2f6dfcc8d877" providerId="LiveId" clId="{4A1C54F8-B80A-4A02-9F85-EEBE78695CFE}" dt="2020-03-26T16:58:00.700" v="2190" actId="478"/>
          <ac:spMkLst>
            <pc:docMk/>
            <pc:sldMk cId="2082653702" sldId="318"/>
            <ac:spMk id="39" creationId="{00000000-0000-0000-0000-000000000000}"/>
          </ac:spMkLst>
        </pc:spChg>
        <pc:spChg chg="del">
          <ac:chgData name="Agustín Ruiz Martín" userId="42fb2f6dfcc8d877" providerId="LiveId" clId="{4A1C54F8-B80A-4A02-9F85-EEBE78695CFE}" dt="2020-03-26T16:58:00.700" v="2190" actId="478"/>
          <ac:spMkLst>
            <pc:docMk/>
            <pc:sldMk cId="2082653702" sldId="318"/>
            <ac:spMk id="40" creationId="{00000000-0000-0000-0000-000000000000}"/>
          </ac:spMkLst>
        </pc:spChg>
        <pc:spChg chg="del">
          <ac:chgData name="Agustín Ruiz Martín" userId="42fb2f6dfcc8d877" providerId="LiveId" clId="{4A1C54F8-B80A-4A02-9F85-EEBE78695CFE}" dt="2020-03-26T16:58:00.700" v="2190" actId="478"/>
          <ac:spMkLst>
            <pc:docMk/>
            <pc:sldMk cId="2082653702" sldId="318"/>
            <ac:spMk id="41" creationId="{00000000-0000-0000-0000-000000000000}"/>
          </ac:spMkLst>
        </pc:spChg>
        <pc:spChg chg="del">
          <ac:chgData name="Agustín Ruiz Martín" userId="42fb2f6dfcc8d877" providerId="LiveId" clId="{4A1C54F8-B80A-4A02-9F85-EEBE78695CFE}" dt="2020-03-26T16:58:00.700" v="2190" actId="478"/>
          <ac:spMkLst>
            <pc:docMk/>
            <pc:sldMk cId="2082653702" sldId="318"/>
            <ac:spMk id="42" creationId="{00000000-0000-0000-0000-000000000000}"/>
          </ac:spMkLst>
        </pc:spChg>
        <pc:spChg chg="del">
          <ac:chgData name="Agustín Ruiz Martín" userId="42fb2f6dfcc8d877" providerId="LiveId" clId="{4A1C54F8-B80A-4A02-9F85-EEBE78695CFE}" dt="2020-03-26T17:02:22.855" v="2335" actId="478"/>
          <ac:spMkLst>
            <pc:docMk/>
            <pc:sldMk cId="2082653702" sldId="318"/>
            <ac:spMk id="43" creationId="{24D3BCDB-23AB-489C-A9E8-E3E865EE88CC}"/>
          </ac:spMkLst>
        </pc:spChg>
        <pc:spChg chg="del">
          <ac:chgData name="Agustín Ruiz Martín" userId="42fb2f6dfcc8d877" providerId="LiveId" clId="{4A1C54F8-B80A-4A02-9F85-EEBE78695CFE}" dt="2020-03-26T16:58:00.700" v="2190" actId="478"/>
          <ac:spMkLst>
            <pc:docMk/>
            <pc:sldMk cId="2082653702" sldId="318"/>
            <ac:spMk id="44" creationId="{00000000-0000-0000-0000-000000000000}"/>
          </ac:spMkLst>
        </pc:spChg>
        <pc:spChg chg="del">
          <ac:chgData name="Agustín Ruiz Martín" userId="42fb2f6dfcc8d877" providerId="LiveId" clId="{4A1C54F8-B80A-4A02-9F85-EEBE78695CFE}" dt="2020-03-26T16:58:00.700" v="2190" actId="478"/>
          <ac:spMkLst>
            <pc:docMk/>
            <pc:sldMk cId="2082653702" sldId="318"/>
            <ac:spMk id="45" creationId="{00000000-0000-0000-0000-000000000000}"/>
          </ac:spMkLst>
        </pc:spChg>
        <pc:spChg chg="del">
          <ac:chgData name="Agustín Ruiz Martín" userId="42fb2f6dfcc8d877" providerId="LiveId" clId="{4A1C54F8-B80A-4A02-9F85-EEBE78695CFE}" dt="2020-03-26T16:58:00.700" v="2190" actId="478"/>
          <ac:spMkLst>
            <pc:docMk/>
            <pc:sldMk cId="2082653702" sldId="318"/>
            <ac:spMk id="46" creationId="{6B91477A-9E21-4B6B-B1D0-4774D12B90EB}"/>
          </ac:spMkLst>
        </pc:spChg>
        <pc:spChg chg="del">
          <ac:chgData name="Agustín Ruiz Martín" userId="42fb2f6dfcc8d877" providerId="LiveId" clId="{4A1C54F8-B80A-4A02-9F85-EEBE78695CFE}" dt="2020-03-26T16:58:00.700" v="2190" actId="478"/>
          <ac:spMkLst>
            <pc:docMk/>
            <pc:sldMk cId="2082653702" sldId="318"/>
            <ac:spMk id="47" creationId="{00000000-0000-0000-0000-000000000000}"/>
          </ac:spMkLst>
        </pc:spChg>
        <pc:spChg chg="del">
          <ac:chgData name="Agustín Ruiz Martín" userId="42fb2f6dfcc8d877" providerId="LiveId" clId="{4A1C54F8-B80A-4A02-9F85-EEBE78695CFE}" dt="2020-03-26T16:58:00.700" v="2190" actId="478"/>
          <ac:spMkLst>
            <pc:docMk/>
            <pc:sldMk cId="2082653702" sldId="318"/>
            <ac:spMk id="48" creationId="{00000000-0000-0000-0000-000000000000}"/>
          </ac:spMkLst>
        </pc:spChg>
        <pc:spChg chg="del">
          <ac:chgData name="Agustín Ruiz Martín" userId="42fb2f6dfcc8d877" providerId="LiveId" clId="{4A1C54F8-B80A-4A02-9F85-EEBE78695CFE}" dt="2020-03-26T16:58:00.700" v="2190" actId="478"/>
          <ac:spMkLst>
            <pc:docMk/>
            <pc:sldMk cId="2082653702" sldId="318"/>
            <ac:spMk id="49" creationId="{00000000-0000-0000-0000-000000000000}"/>
          </ac:spMkLst>
        </pc:spChg>
        <pc:spChg chg="del">
          <ac:chgData name="Agustín Ruiz Martín" userId="42fb2f6dfcc8d877" providerId="LiveId" clId="{4A1C54F8-B80A-4A02-9F85-EEBE78695CFE}" dt="2020-03-26T16:58:00.700" v="2190" actId="478"/>
          <ac:spMkLst>
            <pc:docMk/>
            <pc:sldMk cId="2082653702" sldId="318"/>
            <ac:spMk id="51" creationId="{00000000-0000-0000-0000-000000000000}"/>
          </ac:spMkLst>
        </pc:spChg>
        <pc:spChg chg="del">
          <ac:chgData name="Agustín Ruiz Martín" userId="42fb2f6dfcc8d877" providerId="LiveId" clId="{4A1C54F8-B80A-4A02-9F85-EEBE78695CFE}" dt="2020-03-26T16:58:00.700" v="2190" actId="478"/>
          <ac:spMkLst>
            <pc:docMk/>
            <pc:sldMk cId="2082653702" sldId="318"/>
            <ac:spMk id="52" creationId="{00000000-0000-0000-0000-000000000000}"/>
          </ac:spMkLst>
        </pc:spChg>
        <pc:spChg chg="del">
          <ac:chgData name="Agustín Ruiz Martín" userId="42fb2f6dfcc8d877" providerId="LiveId" clId="{4A1C54F8-B80A-4A02-9F85-EEBE78695CFE}" dt="2020-03-26T16:58:00.700" v="2190" actId="478"/>
          <ac:spMkLst>
            <pc:docMk/>
            <pc:sldMk cId="2082653702" sldId="318"/>
            <ac:spMk id="53" creationId="{00000000-0000-0000-0000-000000000000}"/>
          </ac:spMkLst>
        </pc:spChg>
        <pc:spChg chg="del">
          <ac:chgData name="Agustín Ruiz Martín" userId="42fb2f6dfcc8d877" providerId="LiveId" clId="{4A1C54F8-B80A-4A02-9F85-EEBE78695CFE}" dt="2020-03-26T16:58:00.700" v="2190" actId="478"/>
          <ac:spMkLst>
            <pc:docMk/>
            <pc:sldMk cId="2082653702" sldId="318"/>
            <ac:spMk id="56" creationId="{00000000-0000-0000-0000-000000000000}"/>
          </ac:spMkLst>
        </pc:spChg>
        <pc:spChg chg="del">
          <ac:chgData name="Agustín Ruiz Martín" userId="42fb2f6dfcc8d877" providerId="LiveId" clId="{4A1C54F8-B80A-4A02-9F85-EEBE78695CFE}" dt="2020-03-26T16:58:00.700" v="2190" actId="478"/>
          <ac:spMkLst>
            <pc:docMk/>
            <pc:sldMk cId="2082653702" sldId="318"/>
            <ac:spMk id="57" creationId="{00000000-0000-0000-0000-000000000000}"/>
          </ac:spMkLst>
        </pc:spChg>
        <pc:spChg chg="del">
          <ac:chgData name="Agustín Ruiz Martín" userId="42fb2f6dfcc8d877" providerId="LiveId" clId="{4A1C54F8-B80A-4A02-9F85-EEBE78695CFE}" dt="2020-03-26T16:58:00.700" v="2190" actId="478"/>
          <ac:spMkLst>
            <pc:docMk/>
            <pc:sldMk cId="2082653702" sldId="318"/>
            <ac:spMk id="58" creationId="{00000000-0000-0000-0000-000000000000}"/>
          </ac:spMkLst>
        </pc:spChg>
        <pc:spChg chg="del">
          <ac:chgData name="Agustín Ruiz Martín" userId="42fb2f6dfcc8d877" providerId="LiveId" clId="{4A1C54F8-B80A-4A02-9F85-EEBE78695CFE}" dt="2020-03-26T16:58:00.700" v="2190" actId="478"/>
          <ac:spMkLst>
            <pc:docMk/>
            <pc:sldMk cId="2082653702" sldId="318"/>
            <ac:spMk id="59" creationId="{00000000-0000-0000-0000-000000000000}"/>
          </ac:spMkLst>
        </pc:spChg>
        <pc:spChg chg="add del mod">
          <ac:chgData name="Agustín Ruiz Martín" userId="42fb2f6dfcc8d877" providerId="LiveId" clId="{4A1C54F8-B80A-4A02-9F85-EEBE78695CFE}" dt="2020-03-26T23:36:13.626" v="12283" actId="478"/>
          <ac:spMkLst>
            <pc:docMk/>
            <pc:sldMk cId="2082653702" sldId="318"/>
            <ac:spMk id="60" creationId="{0A48A930-A62B-4945-B1AF-12FE297116D9}"/>
          </ac:spMkLst>
        </pc:spChg>
        <pc:spChg chg="add del mod">
          <ac:chgData name="Agustín Ruiz Martín" userId="42fb2f6dfcc8d877" providerId="LiveId" clId="{4A1C54F8-B80A-4A02-9F85-EEBE78695CFE}" dt="2020-03-26T23:38:57.309" v="12333" actId="478"/>
          <ac:spMkLst>
            <pc:docMk/>
            <pc:sldMk cId="2082653702" sldId="318"/>
            <ac:spMk id="61" creationId="{FDA6467D-5EBE-42B7-B535-E9AAB6CA914F}"/>
          </ac:spMkLst>
        </pc:spChg>
        <pc:picChg chg="del">
          <ac:chgData name="Agustín Ruiz Martín" userId="42fb2f6dfcc8d877" providerId="LiveId" clId="{4A1C54F8-B80A-4A02-9F85-EEBE78695CFE}" dt="2020-03-26T17:02:22.855" v="2335" actId="478"/>
          <ac:picMkLst>
            <pc:docMk/>
            <pc:sldMk cId="2082653702" sldId="318"/>
            <ac:picMk id="32" creationId="{F3390401-4DF3-400C-BB42-43192DAEF21C}"/>
          </ac:picMkLst>
        </pc:picChg>
        <pc:picChg chg="add">
          <ac:chgData name="Agustín Ruiz Martín" userId="42fb2f6dfcc8d877" providerId="LiveId" clId="{4A1C54F8-B80A-4A02-9F85-EEBE78695CFE}" dt="2020-03-26T17:02:24.261" v="2336"/>
          <ac:picMkLst>
            <pc:docMk/>
            <pc:sldMk cId="2082653702" sldId="318"/>
            <ac:picMk id="55" creationId="{62928AAF-8599-4317-AA1B-092D9FF06DCD}"/>
          </ac:picMkLst>
        </pc:picChg>
      </pc:sldChg>
      <pc:sldChg chg="addSp delSp modSp add delAnim modAnim">
        <pc:chgData name="Agustín Ruiz Martín" userId="42fb2f6dfcc8d877" providerId="LiveId" clId="{4A1C54F8-B80A-4A02-9F85-EEBE78695CFE}" dt="2020-03-31T20:52:57.971" v="43059" actId="1036"/>
        <pc:sldMkLst>
          <pc:docMk/>
          <pc:sldMk cId="2806193706" sldId="319"/>
        </pc:sldMkLst>
        <pc:spChg chg="del mod">
          <ac:chgData name="Agustín Ruiz Martín" userId="42fb2f6dfcc8d877" providerId="LiveId" clId="{4A1C54F8-B80A-4A02-9F85-EEBE78695CFE}" dt="2020-03-26T17:26:15.930" v="3191" actId="478"/>
          <ac:spMkLst>
            <pc:docMk/>
            <pc:sldMk cId="2806193706" sldId="319"/>
            <ac:spMk id="2" creationId="{F691F90D-4BFB-4DA7-A49E-D69F42A86632}"/>
          </ac:spMkLst>
        </pc:spChg>
        <pc:spChg chg="add mod">
          <ac:chgData name="Agustín Ruiz Martín" userId="42fb2f6dfcc8d877" providerId="LiveId" clId="{4A1C54F8-B80A-4A02-9F85-EEBE78695CFE}" dt="2020-03-31T20:49:05.642" v="43032" actId="1035"/>
          <ac:spMkLst>
            <pc:docMk/>
            <pc:sldMk cId="2806193706" sldId="319"/>
            <ac:spMk id="4" creationId="{A507F2AE-EFD7-4E1D-AA21-15D789BD45C0}"/>
          </ac:spMkLst>
        </pc:spChg>
        <pc:spChg chg="add mod">
          <ac:chgData name="Agustín Ruiz Martín" userId="42fb2f6dfcc8d877" providerId="LiveId" clId="{4A1C54F8-B80A-4A02-9F85-EEBE78695CFE}" dt="2020-03-31T20:52:57.971" v="43059" actId="1036"/>
          <ac:spMkLst>
            <pc:docMk/>
            <pc:sldMk cId="2806193706" sldId="319"/>
            <ac:spMk id="8" creationId="{CCF498AC-A905-41E4-B7CA-40FC43C7828A}"/>
          </ac:spMkLst>
        </pc:spChg>
        <pc:spChg chg="add del mod">
          <ac:chgData name="Agustín Ruiz Martín" userId="42fb2f6dfcc8d877" providerId="LiveId" clId="{4A1C54F8-B80A-4A02-9F85-EEBE78695CFE}" dt="2020-03-26T17:53:15.292" v="4071" actId="478"/>
          <ac:spMkLst>
            <pc:docMk/>
            <pc:sldMk cId="2806193706" sldId="319"/>
            <ac:spMk id="8" creationId="{F3ECEC95-3CF1-4AEC-BE19-AB02044E19F0}"/>
          </ac:spMkLst>
        </pc:spChg>
        <pc:spChg chg="add mod">
          <ac:chgData name="Agustín Ruiz Martín" userId="42fb2f6dfcc8d877" providerId="LiveId" clId="{4A1C54F8-B80A-4A02-9F85-EEBE78695CFE}" dt="2020-03-31T20:49:10.500" v="43037" actId="1036"/>
          <ac:spMkLst>
            <pc:docMk/>
            <pc:sldMk cId="2806193706" sldId="319"/>
            <ac:spMk id="9" creationId="{2ECEB339-1366-4203-BF30-DA3DB3627431}"/>
          </ac:spMkLst>
        </pc:spChg>
        <pc:spChg chg="del mod">
          <ac:chgData name="Agustín Ruiz Martín" userId="42fb2f6dfcc8d877" providerId="LiveId" clId="{4A1C54F8-B80A-4A02-9F85-EEBE78695CFE}" dt="2020-03-26T23:50:16.484" v="12579" actId="478"/>
          <ac:spMkLst>
            <pc:docMk/>
            <pc:sldMk cId="2806193706" sldId="319"/>
            <ac:spMk id="60" creationId="{0A48A930-A62B-4945-B1AF-12FE297116D9}"/>
          </ac:spMkLst>
        </pc:spChg>
        <pc:spChg chg="del">
          <ac:chgData name="Agustín Ruiz Martín" userId="42fb2f6dfcc8d877" providerId="LiveId" clId="{4A1C54F8-B80A-4A02-9F85-EEBE78695CFE}" dt="2020-03-26T17:26:14.369" v="3190" actId="478"/>
          <ac:spMkLst>
            <pc:docMk/>
            <pc:sldMk cId="2806193706" sldId="319"/>
            <ac:spMk id="61" creationId="{FDA6467D-5EBE-42B7-B535-E9AAB6CA914F}"/>
          </ac:spMkLst>
        </pc:spChg>
        <pc:graphicFrameChg chg="add del mod">
          <ac:chgData name="Agustín Ruiz Martín" userId="42fb2f6dfcc8d877" providerId="LiveId" clId="{4A1C54F8-B80A-4A02-9F85-EEBE78695CFE}" dt="2020-03-31T20:43:20.137" v="42797" actId="478"/>
          <ac:graphicFrameMkLst>
            <pc:docMk/>
            <pc:sldMk cId="2806193706" sldId="319"/>
            <ac:graphicFrameMk id="2" creationId="{A12EC8E3-E0FE-4D4A-A587-42738CD0530F}"/>
          </ac:graphicFrameMkLst>
        </pc:graphicFrameChg>
        <pc:graphicFrameChg chg="add del mod">
          <ac:chgData name="Agustín Ruiz Martín" userId="42fb2f6dfcc8d877" providerId="LiveId" clId="{4A1C54F8-B80A-4A02-9F85-EEBE78695CFE}" dt="2020-03-31T11:57:46.310" v="36823" actId="478"/>
          <ac:graphicFrameMkLst>
            <pc:docMk/>
            <pc:sldMk cId="2806193706" sldId="319"/>
            <ac:graphicFrameMk id="2" creationId="{A409F95D-28D6-47D1-81BD-669D3BA8A532}"/>
          </ac:graphicFrameMkLst>
        </pc:graphicFrameChg>
        <pc:graphicFrameChg chg="add del mod">
          <ac:chgData name="Agustín Ruiz Martín" userId="42fb2f6dfcc8d877" providerId="LiveId" clId="{4A1C54F8-B80A-4A02-9F85-EEBE78695CFE}" dt="2020-03-26T19:43:37.861" v="7092" actId="478"/>
          <ac:graphicFrameMkLst>
            <pc:docMk/>
            <pc:sldMk cId="2806193706" sldId="319"/>
            <ac:graphicFrameMk id="3" creationId="{51656F98-B938-4038-ADFD-7DFB28FBCFF1}"/>
          </ac:graphicFrameMkLst>
        </pc:graphicFrameChg>
        <pc:graphicFrameChg chg="add del mod">
          <ac:chgData name="Agustín Ruiz Martín" userId="42fb2f6dfcc8d877" providerId="LiveId" clId="{4A1C54F8-B80A-4A02-9F85-EEBE78695CFE}" dt="2020-03-31T12:02:23.234" v="36828" actId="478"/>
          <ac:graphicFrameMkLst>
            <pc:docMk/>
            <pc:sldMk cId="2806193706" sldId="319"/>
            <ac:graphicFrameMk id="3" creationId="{8E6B1DA8-9C48-43C9-A53F-7FA6AEBF6A8B}"/>
          </ac:graphicFrameMkLst>
        </pc:graphicFrameChg>
        <pc:graphicFrameChg chg="add mod">
          <ac:chgData name="Agustín Ruiz Martín" userId="42fb2f6dfcc8d877" providerId="LiveId" clId="{4A1C54F8-B80A-4A02-9F85-EEBE78695CFE}" dt="2020-03-31T20:48:56.722" v="43027" actId="1035"/>
          <ac:graphicFrameMkLst>
            <pc:docMk/>
            <pc:sldMk cId="2806193706" sldId="319"/>
            <ac:graphicFrameMk id="3" creationId="{FFD43902-225B-4122-9873-0C48D34A03BE}"/>
          </ac:graphicFrameMkLst>
        </pc:graphicFrameChg>
        <pc:graphicFrameChg chg="add del mod">
          <ac:chgData name="Agustín Ruiz Martín" userId="42fb2f6dfcc8d877" providerId="LiveId" clId="{4A1C54F8-B80A-4A02-9F85-EEBE78695CFE}" dt="2020-03-31T11:55:18.761" v="36817" actId="478"/>
          <ac:graphicFrameMkLst>
            <pc:docMk/>
            <pc:sldMk cId="2806193706" sldId="319"/>
            <ac:graphicFrameMk id="4" creationId="{67D0DA1A-E6AA-43B1-BEF9-5D4C32FEAD1B}"/>
          </ac:graphicFrameMkLst>
        </pc:graphicFrameChg>
        <pc:graphicFrameChg chg="add del mod">
          <ac:chgData name="Agustín Ruiz Martín" userId="42fb2f6dfcc8d877" providerId="LiveId" clId="{4A1C54F8-B80A-4A02-9F85-EEBE78695CFE}" dt="2020-03-31T20:41:00.007" v="42783" actId="478"/>
          <ac:graphicFrameMkLst>
            <pc:docMk/>
            <pc:sldMk cId="2806193706" sldId="319"/>
            <ac:graphicFrameMk id="5" creationId="{60BC6606-C2F8-4F8D-AB0E-B7C7797C690E}"/>
          </ac:graphicFrameMkLst>
        </pc:graphicFrameChg>
      </pc:sldChg>
      <pc:sldChg chg="addSp delSp modSp add delAnim modAnim">
        <pc:chgData name="Agustín Ruiz Martín" userId="42fb2f6dfcc8d877" providerId="LiveId" clId="{4A1C54F8-B80A-4A02-9F85-EEBE78695CFE}" dt="2020-03-31T20:50:07.874" v="43040" actId="1036"/>
        <pc:sldMkLst>
          <pc:docMk/>
          <pc:sldMk cId="1001934672" sldId="320"/>
        </pc:sldMkLst>
        <pc:spChg chg="add mod">
          <ac:chgData name="Agustín Ruiz Martín" userId="42fb2f6dfcc8d877" providerId="LiveId" clId="{4A1C54F8-B80A-4A02-9F85-EEBE78695CFE}" dt="2020-03-31T20:38:30.248" v="42767" actId="1035"/>
          <ac:spMkLst>
            <pc:docMk/>
            <pc:sldMk cId="1001934672" sldId="320"/>
            <ac:spMk id="8" creationId="{332917ED-3794-4A77-A121-9FBCF4A55CA9}"/>
          </ac:spMkLst>
        </pc:spChg>
        <pc:spChg chg="del">
          <ac:chgData name="Agustín Ruiz Martín" userId="42fb2f6dfcc8d877" providerId="LiveId" clId="{4A1C54F8-B80A-4A02-9F85-EEBE78695CFE}" dt="2020-03-26T18:16:58.254" v="4144" actId="478"/>
          <ac:spMkLst>
            <pc:docMk/>
            <pc:sldMk cId="1001934672" sldId="320"/>
            <ac:spMk id="9" creationId="{2ECEB339-1366-4203-BF30-DA3DB3627431}"/>
          </ac:spMkLst>
        </pc:spChg>
        <pc:spChg chg="add mod">
          <ac:chgData name="Agustín Ruiz Martín" userId="42fb2f6dfcc8d877" providerId="LiveId" clId="{4A1C54F8-B80A-4A02-9F85-EEBE78695CFE}" dt="2020-03-31T20:38:50.991" v="42771" actId="1035"/>
          <ac:spMkLst>
            <pc:docMk/>
            <pc:sldMk cId="1001934672" sldId="320"/>
            <ac:spMk id="10" creationId="{9EB50F11-B866-4D71-ABBF-B276F9B334DE}"/>
          </ac:spMkLst>
        </pc:spChg>
        <pc:spChg chg="mod">
          <ac:chgData name="Agustín Ruiz Martín" userId="42fb2f6dfcc8d877" providerId="LiveId" clId="{4A1C54F8-B80A-4A02-9F85-EEBE78695CFE}" dt="2020-03-31T20:50:07.874" v="43040" actId="1036"/>
          <ac:spMkLst>
            <pc:docMk/>
            <pc:sldMk cId="1001934672" sldId="320"/>
            <ac:spMk id="60" creationId="{0A48A930-A62B-4945-B1AF-12FE297116D9}"/>
          </ac:spMkLst>
        </pc:spChg>
        <pc:graphicFrameChg chg="del">
          <ac:chgData name="Agustín Ruiz Martín" userId="42fb2f6dfcc8d877" providerId="LiveId" clId="{4A1C54F8-B80A-4A02-9F85-EEBE78695CFE}" dt="2020-03-26T18:16:43.820" v="4143" actId="478"/>
          <ac:graphicFrameMkLst>
            <pc:docMk/>
            <pc:sldMk cId="1001934672" sldId="320"/>
            <ac:graphicFrameMk id="3" creationId="{51656F98-B938-4038-ADFD-7DFB28FBCFF1}"/>
          </ac:graphicFrameMkLst>
        </pc:graphicFrameChg>
      </pc:sldChg>
      <pc:sldChg chg="addSp delSp modSp add del modAnim">
        <pc:chgData name="Agustín Ruiz Martín" userId="42fb2f6dfcc8d877" providerId="LiveId" clId="{4A1C54F8-B80A-4A02-9F85-EEBE78695CFE}" dt="2020-03-27T02:12:15.610" v="16223" actId="2696"/>
        <pc:sldMkLst>
          <pc:docMk/>
          <pc:sldMk cId="426142236" sldId="321"/>
        </pc:sldMkLst>
        <pc:spChg chg="add mod">
          <ac:chgData name="Agustín Ruiz Martín" userId="42fb2f6dfcc8d877" providerId="LiveId" clId="{4A1C54F8-B80A-4A02-9F85-EEBE78695CFE}" dt="2020-03-26T18:53:11.311" v="6162" actId="1076"/>
          <ac:spMkLst>
            <pc:docMk/>
            <pc:sldMk cId="426142236" sldId="321"/>
            <ac:spMk id="7" creationId="{6E2740E1-46BF-4FDD-B8EF-5688F5C8D193}"/>
          </ac:spMkLst>
        </pc:spChg>
        <pc:spChg chg="add mod">
          <ac:chgData name="Agustín Ruiz Martín" userId="42fb2f6dfcc8d877" providerId="LiveId" clId="{4A1C54F8-B80A-4A02-9F85-EEBE78695CFE}" dt="2020-03-27T01:48:30.747" v="15656" actId="14100"/>
          <ac:spMkLst>
            <pc:docMk/>
            <pc:sldMk cId="426142236" sldId="321"/>
            <ac:spMk id="8" creationId="{0716F909-2FD5-413A-BE1F-8387CCD966B1}"/>
          </ac:spMkLst>
        </pc:spChg>
        <pc:spChg chg="add mod">
          <ac:chgData name="Agustín Ruiz Martín" userId="42fb2f6dfcc8d877" providerId="LiveId" clId="{4A1C54F8-B80A-4A02-9F85-EEBE78695CFE}" dt="2020-03-26T18:53:11.311" v="6162" actId="1076"/>
          <ac:spMkLst>
            <pc:docMk/>
            <pc:sldMk cId="426142236" sldId="321"/>
            <ac:spMk id="9" creationId="{6FE356F0-ED07-49FD-8992-C8DBD86AE0EB}"/>
          </ac:spMkLst>
        </pc:spChg>
        <pc:spChg chg="add mod">
          <ac:chgData name="Agustín Ruiz Martín" userId="42fb2f6dfcc8d877" providerId="LiveId" clId="{4A1C54F8-B80A-4A02-9F85-EEBE78695CFE}" dt="2020-03-26T18:53:11.311" v="6162" actId="1076"/>
          <ac:spMkLst>
            <pc:docMk/>
            <pc:sldMk cId="426142236" sldId="321"/>
            <ac:spMk id="10" creationId="{9399A52A-E98A-4DDD-A7EE-E84D529C53B5}"/>
          </ac:spMkLst>
        </pc:spChg>
        <pc:spChg chg="add mod">
          <ac:chgData name="Agustín Ruiz Martín" userId="42fb2f6dfcc8d877" providerId="LiveId" clId="{4A1C54F8-B80A-4A02-9F85-EEBE78695CFE}" dt="2020-03-26T18:53:11.311" v="6162" actId="1076"/>
          <ac:spMkLst>
            <pc:docMk/>
            <pc:sldMk cId="426142236" sldId="321"/>
            <ac:spMk id="11" creationId="{2A299F24-F300-498C-A96F-668BA4697AEA}"/>
          </ac:spMkLst>
        </pc:spChg>
        <pc:spChg chg="add mod">
          <ac:chgData name="Agustín Ruiz Martín" userId="42fb2f6dfcc8d877" providerId="LiveId" clId="{4A1C54F8-B80A-4A02-9F85-EEBE78695CFE}" dt="2020-03-26T18:53:11.311" v="6162" actId="1076"/>
          <ac:spMkLst>
            <pc:docMk/>
            <pc:sldMk cId="426142236" sldId="321"/>
            <ac:spMk id="12" creationId="{046FC4F5-EA35-4499-BE6E-A75EE0A3D082}"/>
          </ac:spMkLst>
        </pc:spChg>
        <pc:spChg chg="add mod">
          <ac:chgData name="Agustín Ruiz Martín" userId="42fb2f6dfcc8d877" providerId="LiveId" clId="{4A1C54F8-B80A-4A02-9F85-EEBE78695CFE}" dt="2020-03-26T18:53:11.311" v="6162" actId="1076"/>
          <ac:spMkLst>
            <pc:docMk/>
            <pc:sldMk cId="426142236" sldId="321"/>
            <ac:spMk id="13" creationId="{F8E87C75-8353-4AC7-B93F-0D6B20AE6271}"/>
          </ac:spMkLst>
        </pc:spChg>
        <pc:spChg chg="add mod">
          <ac:chgData name="Agustín Ruiz Martín" userId="42fb2f6dfcc8d877" providerId="LiveId" clId="{4A1C54F8-B80A-4A02-9F85-EEBE78695CFE}" dt="2020-03-26T18:53:11.311" v="6162" actId="1076"/>
          <ac:spMkLst>
            <pc:docMk/>
            <pc:sldMk cId="426142236" sldId="321"/>
            <ac:spMk id="14" creationId="{627121A4-5F74-42E2-B3D2-735B3AC26669}"/>
          </ac:spMkLst>
        </pc:spChg>
        <pc:spChg chg="add mod">
          <ac:chgData name="Agustín Ruiz Martín" userId="42fb2f6dfcc8d877" providerId="LiveId" clId="{4A1C54F8-B80A-4A02-9F85-EEBE78695CFE}" dt="2020-03-26T18:53:11.311" v="6162" actId="1076"/>
          <ac:spMkLst>
            <pc:docMk/>
            <pc:sldMk cId="426142236" sldId="321"/>
            <ac:spMk id="15" creationId="{F8BC95CA-5BE3-4827-A0AE-C45513C24EAB}"/>
          </ac:spMkLst>
        </pc:spChg>
        <pc:spChg chg="add mod">
          <ac:chgData name="Agustín Ruiz Martín" userId="42fb2f6dfcc8d877" providerId="LiveId" clId="{4A1C54F8-B80A-4A02-9F85-EEBE78695CFE}" dt="2020-03-26T18:53:11.311" v="6162" actId="1076"/>
          <ac:spMkLst>
            <pc:docMk/>
            <pc:sldMk cId="426142236" sldId="321"/>
            <ac:spMk id="16" creationId="{249E6020-E5EF-4ECF-A2C0-8E4A0DB422D9}"/>
          </ac:spMkLst>
        </pc:spChg>
        <pc:spChg chg="add mod">
          <ac:chgData name="Agustín Ruiz Martín" userId="42fb2f6dfcc8d877" providerId="LiveId" clId="{4A1C54F8-B80A-4A02-9F85-EEBE78695CFE}" dt="2020-03-26T18:53:11.311" v="6162" actId="1076"/>
          <ac:spMkLst>
            <pc:docMk/>
            <pc:sldMk cId="426142236" sldId="321"/>
            <ac:spMk id="18" creationId="{E03A4777-8A95-4DE6-80D6-E4FFFE5E4540}"/>
          </ac:spMkLst>
        </pc:spChg>
        <pc:spChg chg="add mod">
          <ac:chgData name="Agustín Ruiz Martín" userId="42fb2f6dfcc8d877" providerId="LiveId" clId="{4A1C54F8-B80A-4A02-9F85-EEBE78695CFE}" dt="2020-03-26T18:53:11.311" v="6162" actId="1076"/>
          <ac:spMkLst>
            <pc:docMk/>
            <pc:sldMk cId="426142236" sldId="321"/>
            <ac:spMk id="19" creationId="{9A5F57DD-6B6B-4056-B931-2E55295249EB}"/>
          </ac:spMkLst>
        </pc:spChg>
        <pc:spChg chg="add mod">
          <ac:chgData name="Agustín Ruiz Martín" userId="42fb2f6dfcc8d877" providerId="LiveId" clId="{4A1C54F8-B80A-4A02-9F85-EEBE78695CFE}" dt="2020-03-26T18:53:11.311" v="6162" actId="1076"/>
          <ac:spMkLst>
            <pc:docMk/>
            <pc:sldMk cId="426142236" sldId="321"/>
            <ac:spMk id="20" creationId="{295E3A6F-9A63-4CBA-99BE-2DC9C47AF120}"/>
          </ac:spMkLst>
        </pc:spChg>
        <pc:spChg chg="add mod">
          <ac:chgData name="Agustín Ruiz Martín" userId="42fb2f6dfcc8d877" providerId="LiveId" clId="{4A1C54F8-B80A-4A02-9F85-EEBE78695CFE}" dt="2020-03-26T18:53:11.311" v="6162" actId="1076"/>
          <ac:spMkLst>
            <pc:docMk/>
            <pc:sldMk cId="426142236" sldId="321"/>
            <ac:spMk id="21" creationId="{9EB78EAB-BEAC-46A2-A4C9-4C68CB8C06C7}"/>
          </ac:spMkLst>
        </pc:spChg>
        <pc:spChg chg="del">
          <ac:chgData name="Agustín Ruiz Martín" userId="42fb2f6dfcc8d877" providerId="LiveId" clId="{4A1C54F8-B80A-4A02-9F85-EEBE78695CFE}" dt="2020-03-26T18:52:52.095" v="6159" actId="478"/>
          <ac:spMkLst>
            <pc:docMk/>
            <pc:sldMk cId="426142236" sldId="321"/>
            <ac:spMk id="23" creationId="{851E78C8-07F2-402C-97CC-17B8212C08F3}"/>
          </ac:spMkLst>
        </pc:spChg>
        <pc:spChg chg="del">
          <ac:chgData name="Agustín Ruiz Martín" userId="42fb2f6dfcc8d877" providerId="LiveId" clId="{4A1C54F8-B80A-4A02-9F85-EEBE78695CFE}" dt="2020-03-26T18:52:52.955" v="6160" actId="478"/>
          <ac:spMkLst>
            <pc:docMk/>
            <pc:sldMk cId="426142236" sldId="321"/>
            <ac:spMk id="24" creationId="{A875160E-B82F-4D5F-9BD9-041CDEFACC92}"/>
          </ac:spMkLst>
        </pc:spChg>
        <pc:spChg chg="add mod">
          <ac:chgData name="Agustín Ruiz Martín" userId="42fb2f6dfcc8d877" providerId="LiveId" clId="{4A1C54F8-B80A-4A02-9F85-EEBE78695CFE}" dt="2020-03-26T18:53:11.311" v="6162" actId="1076"/>
          <ac:spMkLst>
            <pc:docMk/>
            <pc:sldMk cId="426142236" sldId="321"/>
            <ac:spMk id="25" creationId="{E52C06CC-A7D8-4492-BE84-9A56C04273D7}"/>
          </ac:spMkLst>
        </pc:spChg>
        <pc:spChg chg="add mod">
          <ac:chgData name="Agustín Ruiz Martín" userId="42fb2f6dfcc8d877" providerId="LiveId" clId="{4A1C54F8-B80A-4A02-9F85-EEBE78695CFE}" dt="2020-03-26T18:53:11.311" v="6162" actId="1076"/>
          <ac:spMkLst>
            <pc:docMk/>
            <pc:sldMk cId="426142236" sldId="321"/>
            <ac:spMk id="26" creationId="{14DE4E08-C2F0-4656-9E36-E5ED55BA3091}"/>
          </ac:spMkLst>
        </pc:spChg>
        <pc:spChg chg="add mod">
          <ac:chgData name="Agustín Ruiz Martín" userId="42fb2f6dfcc8d877" providerId="LiveId" clId="{4A1C54F8-B80A-4A02-9F85-EEBE78695CFE}" dt="2020-03-26T18:53:11.311" v="6162" actId="1076"/>
          <ac:spMkLst>
            <pc:docMk/>
            <pc:sldMk cId="426142236" sldId="321"/>
            <ac:spMk id="27" creationId="{52072A94-2FA9-4836-9C4B-F4047FBE17C1}"/>
          </ac:spMkLst>
        </pc:spChg>
        <pc:spChg chg="add mod">
          <ac:chgData name="Agustín Ruiz Martín" userId="42fb2f6dfcc8d877" providerId="LiveId" clId="{4A1C54F8-B80A-4A02-9F85-EEBE78695CFE}" dt="2020-03-26T18:53:11.311" v="6162" actId="1076"/>
          <ac:spMkLst>
            <pc:docMk/>
            <pc:sldMk cId="426142236" sldId="321"/>
            <ac:spMk id="28" creationId="{028CE795-EEBB-47FA-8DD2-4C565572E935}"/>
          </ac:spMkLst>
        </pc:spChg>
        <pc:spChg chg="add mod">
          <ac:chgData name="Agustín Ruiz Martín" userId="42fb2f6dfcc8d877" providerId="LiveId" clId="{4A1C54F8-B80A-4A02-9F85-EEBE78695CFE}" dt="2020-03-26T18:53:11.311" v="6162" actId="1076"/>
          <ac:spMkLst>
            <pc:docMk/>
            <pc:sldMk cId="426142236" sldId="321"/>
            <ac:spMk id="29" creationId="{91068E85-6861-412E-B5AF-9D2FB170DDAD}"/>
          </ac:spMkLst>
        </pc:spChg>
        <pc:spChg chg="add mod">
          <ac:chgData name="Agustín Ruiz Martín" userId="42fb2f6dfcc8d877" providerId="LiveId" clId="{4A1C54F8-B80A-4A02-9F85-EEBE78695CFE}" dt="2020-03-26T18:53:11.311" v="6162" actId="1076"/>
          <ac:spMkLst>
            <pc:docMk/>
            <pc:sldMk cId="426142236" sldId="321"/>
            <ac:spMk id="30" creationId="{A1999D7A-3B9D-4B92-B720-2113D29757B9}"/>
          </ac:spMkLst>
        </pc:spChg>
        <pc:spChg chg="add mod">
          <ac:chgData name="Agustín Ruiz Martín" userId="42fb2f6dfcc8d877" providerId="LiveId" clId="{4A1C54F8-B80A-4A02-9F85-EEBE78695CFE}" dt="2020-03-26T18:53:11.311" v="6162" actId="1076"/>
          <ac:spMkLst>
            <pc:docMk/>
            <pc:sldMk cId="426142236" sldId="321"/>
            <ac:spMk id="31" creationId="{C47A7759-E36A-4FCF-BDB3-84012EFE7119}"/>
          </ac:spMkLst>
        </pc:spChg>
        <pc:spChg chg="add mod">
          <ac:chgData name="Agustín Ruiz Martín" userId="42fb2f6dfcc8d877" providerId="LiveId" clId="{4A1C54F8-B80A-4A02-9F85-EEBE78695CFE}" dt="2020-03-26T18:53:11.311" v="6162" actId="1076"/>
          <ac:spMkLst>
            <pc:docMk/>
            <pc:sldMk cId="426142236" sldId="321"/>
            <ac:spMk id="32" creationId="{F07C0A6A-C873-4BF7-A87A-B36990DCA520}"/>
          </ac:spMkLst>
        </pc:spChg>
        <pc:spChg chg="add mod">
          <ac:chgData name="Agustín Ruiz Martín" userId="42fb2f6dfcc8d877" providerId="LiveId" clId="{4A1C54F8-B80A-4A02-9F85-EEBE78695CFE}" dt="2020-03-26T18:53:11.311" v="6162" actId="1076"/>
          <ac:spMkLst>
            <pc:docMk/>
            <pc:sldMk cId="426142236" sldId="321"/>
            <ac:spMk id="33" creationId="{B51EDE88-7B65-444B-8D7A-FBC2232E6F8F}"/>
          </ac:spMkLst>
        </pc:spChg>
        <pc:spChg chg="add mod">
          <ac:chgData name="Agustín Ruiz Martín" userId="42fb2f6dfcc8d877" providerId="LiveId" clId="{4A1C54F8-B80A-4A02-9F85-EEBE78695CFE}" dt="2020-03-26T18:53:11.311" v="6162" actId="1076"/>
          <ac:spMkLst>
            <pc:docMk/>
            <pc:sldMk cId="426142236" sldId="321"/>
            <ac:spMk id="34" creationId="{4C4A0656-61EC-48E7-B09B-3B20B1E38E53}"/>
          </ac:spMkLst>
        </pc:spChg>
        <pc:spChg chg="add mod">
          <ac:chgData name="Agustín Ruiz Martín" userId="42fb2f6dfcc8d877" providerId="LiveId" clId="{4A1C54F8-B80A-4A02-9F85-EEBE78695CFE}" dt="2020-03-26T18:53:11.311" v="6162" actId="1076"/>
          <ac:spMkLst>
            <pc:docMk/>
            <pc:sldMk cId="426142236" sldId="321"/>
            <ac:spMk id="35" creationId="{FF8A671B-3BFC-48DC-984A-59E848BEF250}"/>
          </ac:spMkLst>
        </pc:spChg>
        <pc:spChg chg="add mod">
          <ac:chgData name="Agustín Ruiz Martín" userId="42fb2f6dfcc8d877" providerId="LiveId" clId="{4A1C54F8-B80A-4A02-9F85-EEBE78695CFE}" dt="2020-03-26T18:53:11.311" v="6162" actId="1076"/>
          <ac:spMkLst>
            <pc:docMk/>
            <pc:sldMk cId="426142236" sldId="321"/>
            <ac:spMk id="36" creationId="{C995D226-C341-4C59-9C1A-AC1ABB30FD26}"/>
          </ac:spMkLst>
        </pc:spChg>
        <pc:spChg chg="add mod">
          <ac:chgData name="Agustín Ruiz Martín" userId="42fb2f6dfcc8d877" providerId="LiveId" clId="{4A1C54F8-B80A-4A02-9F85-EEBE78695CFE}" dt="2020-03-26T18:53:11.311" v="6162" actId="1076"/>
          <ac:spMkLst>
            <pc:docMk/>
            <pc:sldMk cId="426142236" sldId="321"/>
            <ac:spMk id="37" creationId="{C7BC41F9-288F-46B7-8739-BC247F85C6EA}"/>
          </ac:spMkLst>
        </pc:spChg>
        <pc:spChg chg="add mod">
          <ac:chgData name="Agustín Ruiz Martín" userId="42fb2f6dfcc8d877" providerId="LiveId" clId="{4A1C54F8-B80A-4A02-9F85-EEBE78695CFE}" dt="2020-03-26T18:53:11.311" v="6162" actId="1076"/>
          <ac:spMkLst>
            <pc:docMk/>
            <pc:sldMk cId="426142236" sldId="321"/>
            <ac:spMk id="38" creationId="{52AA7676-1109-4DA8-B928-8A563B339273}"/>
          </ac:spMkLst>
        </pc:spChg>
        <pc:spChg chg="add mod">
          <ac:chgData name="Agustín Ruiz Martín" userId="42fb2f6dfcc8d877" providerId="LiveId" clId="{4A1C54F8-B80A-4A02-9F85-EEBE78695CFE}" dt="2020-03-27T00:44:39.105" v="13817" actId="20577"/>
          <ac:spMkLst>
            <pc:docMk/>
            <pc:sldMk cId="426142236" sldId="321"/>
            <ac:spMk id="39" creationId="{E3FE8F7E-6104-439D-9B07-EEE02D85A7EB}"/>
          </ac:spMkLst>
        </pc:spChg>
        <pc:spChg chg="add mod">
          <ac:chgData name="Agustín Ruiz Martín" userId="42fb2f6dfcc8d877" providerId="LiveId" clId="{4A1C54F8-B80A-4A02-9F85-EEBE78695CFE}" dt="2020-03-26T18:53:11.311" v="6162" actId="1076"/>
          <ac:spMkLst>
            <pc:docMk/>
            <pc:sldMk cId="426142236" sldId="321"/>
            <ac:spMk id="40" creationId="{6EEEE2A7-33BF-48BC-821E-6BBC5DD342C7}"/>
          </ac:spMkLst>
        </pc:spChg>
        <pc:spChg chg="add mod">
          <ac:chgData name="Agustín Ruiz Martín" userId="42fb2f6dfcc8d877" providerId="LiveId" clId="{4A1C54F8-B80A-4A02-9F85-EEBE78695CFE}" dt="2020-03-26T18:53:11.311" v="6162" actId="1076"/>
          <ac:spMkLst>
            <pc:docMk/>
            <pc:sldMk cId="426142236" sldId="321"/>
            <ac:spMk id="42" creationId="{C699AC9F-C66F-45FE-8EE4-F4C1AEB17A3A}"/>
          </ac:spMkLst>
        </pc:spChg>
        <pc:spChg chg="add mod">
          <ac:chgData name="Agustín Ruiz Martín" userId="42fb2f6dfcc8d877" providerId="LiveId" clId="{4A1C54F8-B80A-4A02-9F85-EEBE78695CFE}" dt="2020-03-26T18:53:11.311" v="6162" actId="1076"/>
          <ac:spMkLst>
            <pc:docMk/>
            <pc:sldMk cId="426142236" sldId="321"/>
            <ac:spMk id="43" creationId="{F4B24D93-58F5-4942-9666-369BB5070DF3}"/>
          </ac:spMkLst>
        </pc:spChg>
        <pc:spChg chg="add mod">
          <ac:chgData name="Agustín Ruiz Martín" userId="42fb2f6dfcc8d877" providerId="LiveId" clId="{4A1C54F8-B80A-4A02-9F85-EEBE78695CFE}" dt="2020-03-26T18:53:11.311" v="6162" actId="1076"/>
          <ac:spMkLst>
            <pc:docMk/>
            <pc:sldMk cId="426142236" sldId="321"/>
            <ac:spMk id="44" creationId="{D2B33716-CA06-4C4A-A9D8-B23D9B2727C2}"/>
          </ac:spMkLst>
        </pc:spChg>
        <pc:spChg chg="add mod">
          <ac:chgData name="Agustín Ruiz Martín" userId="42fb2f6dfcc8d877" providerId="LiveId" clId="{4A1C54F8-B80A-4A02-9F85-EEBE78695CFE}" dt="2020-03-26T18:53:11.311" v="6162" actId="1076"/>
          <ac:spMkLst>
            <pc:docMk/>
            <pc:sldMk cId="426142236" sldId="321"/>
            <ac:spMk id="45" creationId="{5532CB84-3358-4A9B-AD1B-C5116226C3A3}"/>
          </ac:spMkLst>
        </pc:spChg>
        <pc:spChg chg="add mod">
          <ac:chgData name="Agustín Ruiz Martín" userId="42fb2f6dfcc8d877" providerId="LiveId" clId="{4A1C54F8-B80A-4A02-9F85-EEBE78695CFE}" dt="2020-03-26T18:53:11.311" v="6162" actId="1076"/>
          <ac:spMkLst>
            <pc:docMk/>
            <pc:sldMk cId="426142236" sldId="321"/>
            <ac:spMk id="46" creationId="{6CC73C73-4598-49E6-AC3D-980C85036A18}"/>
          </ac:spMkLst>
        </pc:spChg>
        <pc:spChg chg="add mod">
          <ac:chgData name="Agustín Ruiz Martín" userId="42fb2f6dfcc8d877" providerId="LiveId" clId="{4A1C54F8-B80A-4A02-9F85-EEBE78695CFE}" dt="2020-03-26T18:53:11.311" v="6162" actId="1076"/>
          <ac:spMkLst>
            <pc:docMk/>
            <pc:sldMk cId="426142236" sldId="321"/>
            <ac:spMk id="47" creationId="{14DC58A9-7914-4CA8-8C3C-85A36F3CDFAF}"/>
          </ac:spMkLst>
        </pc:spChg>
      </pc:sldChg>
      <pc:sldChg chg="addSp delSp modSp add ord modTransition delAnim modAnim">
        <pc:chgData name="Agustín Ruiz Martín" userId="42fb2f6dfcc8d877" providerId="LiveId" clId="{4A1C54F8-B80A-4A02-9F85-EEBE78695CFE}" dt="2020-03-31T15:13:17.755" v="41224"/>
        <pc:sldMkLst>
          <pc:docMk/>
          <pc:sldMk cId="1639509937" sldId="322"/>
        </pc:sldMkLst>
        <pc:spChg chg="add del mod">
          <ac:chgData name="Agustín Ruiz Martín" userId="42fb2f6dfcc8d877" providerId="LiveId" clId="{4A1C54F8-B80A-4A02-9F85-EEBE78695CFE}" dt="2020-03-26T19:23:35.356" v="7044" actId="478"/>
          <ac:spMkLst>
            <pc:docMk/>
            <pc:sldMk cId="1639509937" sldId="322"/>
            <ac:spMk id="2" creationId="{0C9FDFAB-9B26-4BB2-AFE0-D6A289B92BFB}"/>
          </ac:spMkLst>
        </pc:spChg>
        <pc:spChg chg="add mod">
          <ac:chgData name="Agustín Ruiz Martín" userId="42fb2f6dfcc8d877" providerId="LiveId" clId="{4A1C54F8-B80A-4A02-9F85-EEBE78695CFE}" dt="2020-03-29T10:12:54.431" v="24071" actId="1036"/>
          <ac:spMkLst>
            <pc:docMk/>
            <pc:sldMk cId="1639509937" sldId="322"/>
            <ac:spMk id="2" creationId="{E56666F3-856D-4223-90A3-CC4D4A81468D}"/>
          </ac:spMkLst>
        </pc:spChg>
        <pc:spChg chg="add mod">
          <ac:chgData name="Agustín Ruiz Martín" userId="42fb2f6dfcc8d877" providerId="LiveId" clId="{4A1C54F8-B80A-4A02-9F85-EEBE78695CFE}" dt="2020-03-29T17:49:43.595" v="34128" actId="20577"/>
          <ac:spMkLst>
            <pc:docMk/>
            <pc:sldMk cId="1639509937" sldId="322"/>
            <ac:spMk id="3" creationId="{2B1E06C5-380E-4E0D-BE9B-CBF531F6B01D}"/>
          </ac:spMkLst>
        </pc:spChg>
        <pc:spChg chg="del">
          <ac:chgData name="Agustín Ruiz Martín" userId="42fb2f6dfcc8d877" providerId="LiveId" clId="{4A1C54F8-B80A-4A02-9F85-EEBE78695CFE}" dt="2020-03-26T19:06:53.455" v="6177" actId="478"/>
          <ac:spMkLst>
            <pc:docMk/>
            <pc:sldMk cId="1639509937" sldId="322"/>
            <ac:spMk id="7" creationId="{6E2740E1-46BF-4FDD-B8EF-5688F5C8D193}"/>
          </ac:spMkLst>
        </pc:spChg>
        <pc:spChg chg="del">
          <ac:chgData name="Agustín Ruiz Martín" userId="42fb2f6dfcc8d877" providerId="LiveId" clId="{4A1C54F8-B80A-4A02-9F85-EEBE78695CFE}" dt="2020-03-26T19:06:53.455" v="6177" actId="478"/>
          <ac:spMkLst>
            <pc:docMk/>
            <pc:sldMk cId="1639509937" sldId="322"/>
            <ac:spMk id="8" creationId="{0716F909-2FD5-413A-BE1F-8387CCD966B1}"/>
          </ac:spMkLst>
        </pc:spChg>
        <pc:spChg chg="add mod">
          <ac:chgData name="Agustín Ruiz Martín" userId="42fb2f6dfcc8d877" providerId="LiveId" clId="{4A1C54F8-B80A-4A02-9F85-EEBE78695CFE}" dt="2020-03-29T10:12:54.431" v="24071" actId="1036"/>
          <ac:spMkLst>
            <pc:docMk/>
            <pc:sldMk cId="1639509937" sldId="322"/>
            <ac:spMk id="8" creationId="{D3C301AB-1129-40FF-BEE9-77F22F98CD99}"/>
          </ac:spMkLst>
        </pc:spChg>
        <pc:spChg chg="del">
          <ac:chgData name="Agustín Ruiz Martín" userId="42fb2f6dfcc8d877" providerId="LiveId" clId="{4A1C54F8-B80A-4A02-9F85-EEBE78695CFE}" dt="2020-03-26T19:06:53.455" v="6177" actId="478"/>
          <ac:spMkLst>
            <pc:docMk/>
            <pc:sldMk cId="1639509937" sldId="322"/>
            <ac:spMk id="9" creationId="{6FE356F0-ED07-49FD-8992-C8DBD86AE0EB}"/>
          </ac:spMkLst>
        </pc:spChg>
        <pc:spChg chg="del">
          <ac:chgData name="Agustín Ruiz Martín" userId="42fb2f6dfcc8d877" providerId="LiveId" clId="{4A1C54F8-B80A-4A02-9F85-EEBE78695CFE}" dt="2020-03-26T19:06:53.455" v="6177" actId="478"/>
          <ac:spMkLst>
            <pc:docMk/>
            <pc:sldMk cId="1639509937" sldId="322"/>
            <ac:spMk id="10" creationId="{9399A52A-E98A-4DDD-A7EE-E84D529C53B5}"/>
          </ac:spMkLst>
        </pc:spChg>
        <pc:spChg chg="del">
          <ac:chgData name="Agustín Ruiz Martín" userId="42fb2f6dfcc8d877" providerId="LiveId" clId="{4A1C54F8-B80A-4A02-9F85-EEBE78695CFE}" dt="2020-03-26T19:06:53.455" v="6177" actId="478"/>
          <ac:spMkLst>
            <pc:docMk/>
            <pc:sldMk cId="1639509937" sldId="322"/>
            <ac:spMk id="11" creationId="{2A299F24-F300-498C-A96F-668BA4697AEA}"/>
          </ac:spMkLst>
        </pc:spChg>
        <pc:spChg chg="del">
          <ac:chgData name="Agustín Ruiz Martín" userId="42fb2f6dfcc8d877" providerId="LiveId" clId="{4A1C54F8-B80A-4A02-9F85-EEBE78695CFE}" dt="2020-03-26T19:06:53.455" v="6177" actId="478"/>
          <ac:spMkLst>
            <pc:docMk/>
            <pc:sldMk cId="1639509937" sldId="322"/>
            <ac:spMk id="12" creationId="{046FC4F5-EA35-4499-BE6E-A75EE0A3D082}"/>
          </ac:spMkLst>
        </pc:spChg>
        <pc:spChg chg="del">
          <ac:chgData name="Agustín Ruiz Martín" userId="42fb2f6dfcc8d877" providerId="LiveId" clId="{4A1C54F8-B80A-4A02-9F85-EEBE78695CFE}" dt="2020-03-26T19:06:53.455" v="6177" actId="478"/>
          <ac:spMkLst>
            <pc:docMk/>
            <pc:sldMk cId="1639509937" sldId="322"/>
            <ac:spMk id="13" creationId="{F8E87C75-8353-4AC7-B93F-0D6B20AE6271}"/>
          </ac:spMkLst>
        </pc:spChg>
        <pc:spChg chg="del">
          <ac:chgData name="Agustín Ruiz Martín" userId="42fb2f6dfcc8d877" providerId="LiveId" clId="{4A1C54F8-B80A-4A02-9F85-EEBE78695CFE}" dt="2020-03-26T19:06:53.455" v="6177" actId="478"/>
          <ac:spMkLst>
            <pc:docMk/>
            <pc:sldMk cId="1639509937" sldId="322"/>
            <ac:spMk id="14" creationId="{627121A4-5F74-42E2-B3D2-735B3AC26669}"/>
          </ac:spMkLst>
        </pc:spChg>
        <pc:spChg chg="del">
          <ac:chgData name="Agustín Ruiz Martín" userId="42fb2f6dfcc8d877" providerId="LiveId" clId="{4A1C54F8-B80A-4A02-9F85-EEBE78695CFE}" dt="2020-03-26T19:06:53.455" v="6177" actId="478"/>
          <ac:spMkLst>
            <pc:docMk/>
            <pc:sldMk cId="1639509937" sldId="322"/>
            <ac:spMk id="15" creationId="{F8BC95CA-5BE3-4827-A0AE-C45513C24EAB}"/>
          </ac:spMkLst>
        </pc:spChg>
        <pc:spChg chg="del">
          <ac:chgData name="Agustín Ruiz Martín" userId="42fb2f6dfcc8d877" providerId="LiveId" clId="{4A1C54F8-B80A-4A02-9F85-EEBE78695CFE}" dt="2020-03-26T19:06:53.455" v="6177" actId="478"/>
          <ac:spMkLst>
            <pc:docMk/>
            <pc:sldMk cId="1639509937" sldId="322"/>
            <ac:spMk id="16" creationId="{249E6020-E5EF-4ECF-A2C0-8E4A0DB422D9}"/>
          </ac:spMkLst>
        </pc:spChg>
        <pc:spChg chg="del">
          <ac:chgData name="Agustín Ruiz Martín" userId="42fb2f6dfcc8d877" providerId="LiveId" clId="{4A1C54F8-B80A-4A02-9F85-EEBE78695CFE}" dt="2020-03-26T19:06:53.455" v="6177" actId="478"/>
          <ac:spMkLst>
            <pc:docMk/>
            <pc:sldMk cId="1639509937" sldId="322"/>
            <ac:spMk id="18" creationId="{E03A4777-8A95-4DE6-80D6-E4FFFE5E4540}"/>
          </ac:spMkLst>
        </pc:spChg>
        <pc:spChg chg="del">
          <ac:chgData name="Agustín Ruiz Martín" userId="42fb2f6dfcc8d877" providerId="LiveId" clId="{4A1C54F8-B80A-4A02-9F85-EEBE78695CFE}" dt="2020-03-26T19:06:53.455" v="6177" actId="478"/>
          <ac:spMkLst>
            <pc:docMk/>
            <pc:sldMk cId="1639509937" sldId="322"/>
            <ac:spMk id="19" creationId="{9A5F57DD-6B6B-4056-B931-2E55295249EB}"/>
          </ac:spMkLst>
        </pc:spChg>
        <pc:spChg chg="del">
          <ac:chgData name="Agustín Ruiz Martín" userId="42fb2f6dfcc8d877" providerId="LiveId" clId="{4A1C54F8-B80A-4A02-9F85-EEBE78695CFE}" dt="2020-03-26T19:06:53.455" v="6177" actId="478"/>
          <ac:spMkLst>
            <pc:docMk/>
            <pc:sldMk cId="1639509937" sldId="322"/>
            <ac:spMk id="20" creationId="{295E3A6F-9A63-4CBA-99BE-2DC9C47AF120}"/>
          </ac:spMkLst>
        </pc:spChg>
        <pc:spChg chg="del">
          <ac:chgData name="Agustín Ruiz Martín" userId="42fb2f6dfcc8d877" providerId="LiveId" clId="{4A1C54F8-B80A-4A02-9F85-EEBE78695CFE}" dt="2020-03-26T19:06:53.455" v="6177" actId="478"/>
          <ac:spMkLst>
            <pc:docMk/>
            <pc:sldMk cId="1639509937" sldId="322"/>
            <ac:spMk id="21" creationId="{9EB78EAB-BEAC-46A2-A4C9-4C68CB8C06C7}"/>
          </ac:spMkLst>
        </pc:spChg>
        <pc:spChg chg="del">
          <ac:chgData name="Agustín Ruiz Martín" userId="42fb2f6dfcc8d877" providerId="LiveId" clId="{4A1C54F8-B80A-4A02-9F85-EEBE78695CFE}" dt="2020-03-26T19:06:53.455" v="6177" actId="478"/>
          <ac:spMkLst>
            <pc:docMk/>
            <pc:sldMk cId="1639509937" sldId="322"/>
            <ac:spMk id="25" creationId="{E52C06CC-A7D8-4492-BE84-9A56C04273D7}"/>
          </ac:spMkLst>
        </pc:spChg>
        <pc:spChg chg="del">
          <ac:chgData name="Agustín Ruiz Martín" userId="42fb2f6dfcc8d877" providerId="LiveId" clId="{4A1C54F8-B80A-4A02-9F85-EEBE78695CFE}" dt="2020-03-26T19:06:53.455" v="6177" actId="478"/>
          <ac:spMkLst>
            <pc:docMk/>
            <pc:sldMk cId="1639509937" sldId="322"/>
            <ac:spMk id="26" creationId="{14DE4E08-C2F0-4656-9E36-E5ED55BA3091}"/>
          </ac:spMkLst>
        </pc:spChg>
        <pc:spChg chg="del">
          <ac:chgData name="Agustín Ruiz Martín" userId="42fb2f6dfcc8d877" providerId="LiveId" clId="{4A1C54F8-B80A-4A02-9F85-EEBE78695CFE}" dt="2020-03-26T19:06:53.455" v="6177" actId="478"/>
          <ac:spMkLst>
            <pc:docMk/>
            <pc:sldMk cId="1639509937" sldId="322"/>
            <ac:spMk id="27" creationId="{52072A94-2FA9-4836-9C4B-F4047FBE17C1}"/>
          </ac:spMkLst>
        </pc:spChg>
        <pc:spChg chg="del">
          <ac:chgData name="Agustín Ruiz Martín" userId="42fb2f6dfcc8d877" providerId="LiveId" clId="{4A1C54F8-B80A-4A02-9F85-EEBE78695CFE}" dt="2020-03-26T19:06:53.455" v="6177" actId="478"/>
          <ac:spMkLst>
            <pc:docMk/>
            <pc:sldMk cId="1639509937" sldId="322"/>
            <ac:spMk id="28" creationId="{028CE795-EEBB-47FA-8DD2-4C565572E935}"/>
          </ac:spMkLst>
        </pc:spChg>
        <pc:spChg chg="del">
          <ac:chgData name="Agustín Ruiz Martín" userId="42fb2f6dfcc8d877" providerId="LiveId" clId="{4A1C54F8-B80A-4A02-9F85-EEBE78695CFE}" dt="2020-03-26T19:06:53.455" v="6177" actId="478"/>
          <ac:spMkLst>
            <pc:docMk/>
            <pc:sldMk cId="1639509937" sldId="322"/>
            <ac:spMk id="29" creationId="{91068E85-6861-412E-B5AF-9D2FB170DDAD}"/>
          </ac:spMkLst>
        </pc:spChg>
        <pc:spChg chg="del">
          <ac:chgData name="Agustín Ruiz Martín" userId="42fb2f6dfcc8d877" providerId="LiveId" clId="{4A1C54F8-B80A-4A02-9F85-EEBE78695CFE}" dt="2020-03-26T19:06:53.455" v="6177" actId="478"/>
          <ac:spMkLst>
            <pc:docMk/>
            <pc:sldMk cId="1639509937" sldId="322"/>
            <ac:spMk id="30" creationId="{A1999D7A-3B9D-4B92-B720-2113D29757B9}"/>
          </ac:spMkLst>
        </pc:spChg>
        <pc:spChg chg="del">
          <ac:chgData name="Agustín Ruiz Martín" userId="42fb2f6dfcc8d877" providerId="LiveId" clId="{4A1C54F8-B80A-4A02-9F85-EEBE78695CFE}" dt="2020-03-26T19:06:53.455" v="6177" actId="478"/>
          <ac:spMkLst>
            <pc:docMk/>
            <pc:sldMk cId="1639509937" sldId="322"/>
            <ac:spMk id="31" creationId="{C47A7759-E36A-4FCF-BDB3-84012EFE7119}"/>
          </ac:spMkLst>
        </pc:spChg>
        <pc:spChg chg="del">
          <ac:chgData name="Agustín Ruiz Martín" userId="42fb2f6dfcc8d877" providerId="LiveId" clId="{4A1C54F8-B80A-4A02-9F85-EEBE78695CFE}" dt="2020-03-26T19:06:53.455" v="6177" actId="478"/>
          <ac:spMkLst>
            <pc:docMk/>
            <pc:sldMk cId="1639509937" sldId="322"/>
            <ac:spMk id="32" creationId="{F07C0A6A-C873-4BF7-A87A-B36990DCA520}"/>
          </ac:spMkLst>
        </pc:spChg>
        <pc:spChg chg="del">
          <ac:chgData name="Agustín Ruiz Martín" userId="42fb2f6dfcc8d877" providerId="LiveId" clId="{4A1C54F8-B80A-4A02-9F85-EEBE78695CFE}" dt="2020-03-26T19:06:53.455" v="6177" actId="478"/>
          <ac:spMkLst>
            <pc:docMk/>
            <pc:sldMk cId="1639509937" sldId="322"/>
            <ac:spMk id="33" creationId="{B51EDE88-7B65-444B-8D7A-FBC2232E6F8F}"/>
          </ac:spMkLst>
        </pc:spChg>
        <pc:spChg chg="del">
          <ac:chgData name="Agustín Ruiz Martín" userId="42fb2f6dfcc8d877" providerId="LiveId" clId="{4A1C54F8-B80A-4A02-9F85-EEBE78695CFE}" dt="2020-03-26T19:06:53.455" v="6177" actId="478"/>
          <ac:spMkLst>
            <pc:docMk/>
            <pc:sldMk cId="1639509937" sldId="322"/>
            <ac:spMk id="34" creationId="{4C4A0656-61EC-48E7-B09B-3B20B1E38E53}"/>
          </ac:spMkLst>
        </pc:spChg>
        <pc:spChg chg="del">
          <ac:chgData name="Agustín Ruiz Martín" userId="42fb2f6dfcc8d877" providerId="LiveId" clId="{4A1C54F8-B80A-4A02-9F85-EEBE78695CFE}" dt="2020-03-26T19:06:53.455" v="6177" actId="478"/>
          <ac:spMkLst>
            <pc:docMk/>
            <pc:sldMk cId="1639509937" sldId="322"/>
            <ac:spMk id="35" creationId="{FF8A671B-3BFC-48DC-984A-59E848BEF250}"/>
          </ac:spMkLst>
        </pc:spChg>
        <pc:spChg chg="del">
          <ac:chgData name="Agustín Ruiz Martín" userId="42fb2f6dfcc8d877" providerId="LiveId" clId="{4A1C54F8-B80A-4A02-9F85-EEBE78695CFE}" dt="2020-03-26T19:06:53.455" v="6177" actId="478"/>
          <ac:spMkLst>
            <pc:docMk/>
            <pc:sldMk cId="1639509937" sldId="322"/>
            <ac:spMk id="36" creationId="{C995D226-C341-4C59-9C1A-AC1ABB30FD26}"/>
          </ac:spMkLst>
        </pc:spChg>
        <pc:spChg chg="del">
          <ac:chgData name="Agustín Ruiz Martín" userId="42fb2f6dfcc8d877" providerId="LiveId" clId="{4A1C54F8-B80A-4A02-9F85-EEBE78695CFE}" dt="2020-03-26T19:06:53.455" v="6177" actId="478"/>
          <ac:spMkLst>
            <pc:docMk/>
            <pc:sldMk cId="1639509937" sldId="322"/>
            <ac:spMk id="37" creationId="{C7BC41F9-288F-46B7-8739-BC247F85C6EA}"/>
          </ac:spMkLst>
        </pc:spChg>
        <pc:spChg chg="del">
          <ac:chgData name="Agustín Ruiz Martín" userId="42fb2f6dfcc8d877" providerId="LiveId" clId="{4A1C54F8-B80A-4A02-9F85-EEBE78695CFE}" dt="2020-03-26T19:06:53.455" v="6177" actId="478"/>
          <ac:spMkLst>
            <pc:docMk/>
            <pc:sldMk cId="1639509937" sldId="322"/>
            <ac:spMk id="38" creationId="{52AA7676-1109-4DA8-B928-8A563B339273}"/>
          </ac:spMkLst>
        </pc:spChg>
        <pc:spChg chg="del">
          <ac:chgData name="Agustín Ruiz Martín" userId="42fb2f6dfcc8d877" providerId="LiveId" clId="{4A1C54F8-B80A-4A02-9F85-EEBE78695CFE}" dt="2020-03-26T19:06:53.455" v="6177" actId="478"/>
          <ac:spMkLst>
            <pc:docMk/>
            <pc:sldMk cId="1639509937" sldId="322"/>
            <ac:spMk id="39" creationId="{E3FE8F7E-6104-439D-9B07-EEE02D85A7EB}"/>
          </ac:spMkLst>
        </pc:spChg>
        <pc:spChg chg="del">
          <ac:chgData name="Agustín Ruiz Martín" userId="42fb2f6dfcc8d877" providerId="LiveId" clId="{4A1C54F8-B80A-4A02-9F85-EEBE78695CFE}" dt="2020-03-26T19:06:53.455" v="6177" actId="478"/>
          <ac:spMkLst>
            <pc:docMk/>
            <pc:sldMk cId="1639509937" sldId="322"/>
            <ac:spMk id="40" creationId="{6EEEE2A7-33BF-48BC-821E-6BBC5DD342C7}"/>
          </ac:spMkLst>
        </pc:spChg>
        <pc:spChg chg="del">
          <ac:chgData name="Agustín Ruiz Martín" userId="42fb2f6dfcc8d877" providerId="LiveId" clId="{4A1C54F8-B80A-4A02-9F85-EEBE78695CFE}" dt="2020-03-26T19:06:53.455" v="6177" actId="478"/>
          <ac:spMkLst>
            <pc:docMk/>
            <pc:sldMk cId="1639509937" sldId="322"/>
            <ac:spMk id="42" creationId="{C699AC9F-C66F-45FE-8EE4-F4C1AEB17A3A}"/>
          </ac:spMkLst>
        </pc:spChg>
        <pc:spChg chg="del">
          <ac:chgData name="Agustín Ruiz Martín" userId="42fb2f6dfcc8d877" providerId="LiveId" clId="{4A1C54F8-B80A-4A02-9F85-EEBE78695CFE}" dt="2020-03-26T19:06:53.455" v="6177" actId="478"/>
          <ac:spMkLst>
            <pc:docMk/>
            <pc:sldMk cId="1639509937" sldId="322"/>
            <ac:spMk id="43" creationId="{F4B24D93-58F5-4942-9666-369BB5070DF3}"/>
          </ac:spMkLst>
        </pc:spChg>
        <pc:spChg chg="del">
          <ac:chgData name="Agustín Ruiz Martín" userId="42fb2f6dfcc8d877" providerId="LiveId" clId="{4A1C54F8-B80A-4A02-9F85-EEBE78695CFE}" dt="2020-03-26T19:06:53.455" v="6177" actId="478"/>
          <ac:spMkLst>
            <pc:docMk/>
            <pc:sldMk cId="1639509937" sldId="322"/>
            <ac:spMk id="44" creationId="{D2B33716-CA06-4C4A-A9D8-B23D9B2727C2}"/>
          </ac:spMkLst>
        </pc:spChg>
        <pc:spChg chg="del">
          <ac:chgData name="Agustín Ruiz Martín" userId="42fb2f6dfcc8d877" providerId="LiveId" clId="{4A1C54F8-B80A-4A02-9F85-EEBE78695CFE}" dt="2020-03-26T19:06:53.455" v="6177" actId="478"/>
          <ac:spMkLst>
            <pc:docMk/>
            <pc:sldMk cId="1639509937" sldId="322"/>
            <ac:spMk id="45" creationId="{5532CB84-3358-4A9B-AD1B-C5116226C3A3}"/>
          </ac:spMkLst>
        </pc:spChg>
        <pc:spChg chg="del">
          <ac:chgData name="Agustín Ruiz Martín" userId="42fb2f6dfcc8d877" providerId="LiveId" clId="{4A1C54F8-B80A-4A02-9F85-EEBE78695CFE}" dt="2020-03-26T19:06:53.455" v="6177" actId="478"/>
          <ac:spMkLst>
            <pc:docMk/>
            <pc:sldMk cId="1639509937" sldId="322"/>
            <ac:spMk id="46" creationId="{6CC73C73-4598-49E6-AC3D-980C85036A18}"/>
          </ac:spMkLst>
        </pc:spChg>
        <pc:spChg chg="del">
          <ac:chgData name="Agustín Ruiz Martín" userId="42fb2f6dfcc8d877" providerId="LiveId" clId="{4A1C54F8-B80A-4A02-9F85-EEBE78695CFE}" dt="2020-03-26T19:06:53.455" v="6177" actId="478"/>
          <ac:spMkLst>
            <pc:docMk/>
            <pc:sldMk cId="1639509937" sldId="322"/>
            <ac:spMk id="47" creationId="{14DC58A9-7914-4CA8-8C3C-85A36F3CDFAF}"/>
          </ac:spMkLst>
        </pc:spChg>
        <pc:spChg chg="add mod">
          <ac:chgData name="Agustín Ruiz Martín" userId="42fb2f6dfcc8d877" providerId="LiveId" clId="{4A1C54F8-B80A-4A02-9F85-EEBE78695CFE}" dt="2020-03-29T10:49:12.817" v="24507" actId="114"/>
          <ac:spMkLst>
            <pc:docMk/>
            <pc:sldMk cId="1639509937" sldId="322"/>
            <ac:spMk id="48" creationId="{61611F59-4990-4607-8FCD-A61A4C7BF1B0}"/>
          </ac:spMkLst>
        </pc:spChg>
        <pc:spChg chg="add del mod">
          <ac:chgData name="Agustín Ruiz Martín" userId="42fb2f6dfcc8d877" providerId="LiveId" clId="{4A1C54F8-B80A-4A02-9F85-EEBE78695CFE}" dt="2020-03-27T00:42:55.100" v="13732" actId="478"/>
          <ac:spMkLst>
            <pc:docMk/>
            <pc:sldMk cId="1639509937" sldId="322"/>
            <ac:spMk id="49" creationId="{C396A3DF-65D7-498A-A0DE-BB9ED5082FCD}"/>
          </ac:spMkLst>
        </pc:spChg>
        <pc:spChg chg="add mod">
          <ac:chgData name="Agustín Ruiz Martín" userId="42fb2f6dfcc8d877" providerId="LiveId" clId="{4A1C54F8-B80A-4A02-9F85-EEBE78695CFE}" dt="2020-03-29T10:12:54.431" v="24071" actId="1036"/>
          <ac:spMkLst>
            <pc:docMk/>
            <pc:sldMk cId="1639509937" sldId="322"/>
            <ac:spMk id="50" creationId="{40F205CA-75BC-464A-93F8-509DB3C51D3D}"/>
          </ac:spMkLst>
        </pc:spChg>
        <pc:spChg chg="add mod">
          <ac:chgData name="Agustín Ruiz Martín" userId="42fb2f6dfcc8d877" providerId="LiveId" clId="{4A1C54F8-B80A-4A02-9F85-EEBE78695CFE}" dt="2020-03-29T10:13:53.714" v="24080" actId="1038"/>
          <ac:spMkLst>
            <pc:docMk/>
            <pc:sldMk cId="1639509937" sldId="322"/>
            <ac:spMk id="51" creationId="{8C500211-1A69-4FE2-9BE1-C965A478CAFC}"/>
          </ac:spMkLst>
        </pc:spChg>
        <pc:spChg chg="add del mod">
          <ac:chgData name="Agustín Ruiz Martín" userId="42fb2f6dfcc8d877" providerId="LiveId" clId="{4A1C54F8-B80A-4A02-9F85-EEBE78695CFE}" dt="2020-03-27T01:58:22.812" v="15723" actId="478"/>
          <ac:spMkLst>
            <pc:docMk/>
            <pc:sldMk cId="1639509937" sldId="322"/>
            <ac:spMk id="53" creationId="{F3B81EBB-44DF-43BC-82E4-A8EC072E8D05}"/>
          </ac:spMkLst>
        </pc:spChg>
        <pc:spChg chg="add del mod">
          <ac:chgData name="Agustín Ruiz Martín" userId="42fb2f6dfcc8d877" providerId="LiveId" clId="{4A1C54F8-B80A-4A02-9F85-EEBE78695CFE}" dt="2020-03-27T01:58:21.047" v="15722" actId="478"/>
          <ac:spMkLst>
            <pc:docMk/>
            <pc:sldMk cId="1639509937" sldId="322"/>
            <ac:spMk id="54" creationId="{D7B50FB6-1B45-48B3-8B2B-99391E4FFD87}"/>
          </ac:spMkLst>
        </pc:spChg>
        <pc:spChg chg="add del mod">
          <ac:chgData name="Agustín Ruiz Martín" userId="42fb2f6dfcc8d877" providerId="LiveId" clId="{4A1C54F8-B80A-4A02-9F85-EEBE78695CFE}" dt="2020-03-27T01:58:19.672" v="15721" actId="478"/>
          <ac:spMkLst>
            <pc:docMk/>
            <pc:sldMk cId="1639509937" sldId="322"/>
            <ac:spMk id="55" creationId="{F65DAA7F-BEAF-4538-B3E6-7FC6DB34ACE8}"/>
          </ac:spMkLst>
        </pc:spChg>
        <pc:graphicFrameChg chg="add del mod">
          <ac:chgData name="Agustín Ruiz Martín" userId="42fb2f6dfcc8d877" providerId="LiveId" clId="{4A1C54F8-B80A-4A02-9F85-EEBE78695CFE}" dt="2020-03-27T01:58:23.734" v="15724" actId="478"/>
          <ac:graphicFrameMkLst>
            <pc:docMk/>
            <pc:sldMk cId="1639509937" sldId="322"/>
            <ac:graphicFrameMk id="52" creationId="{FB03D446-0D62-4410-B276-495D1AE292E5}"/>
          </ac:graphicFrameMkLst>
        </pc:graphicFrameChg>
      </pc:sldChg>
      <pc:sldChg chg="modSp add del ord">
        <pc:chgData name="Agustín Ruiz Martín" userId="42fb2f6dfcc8d877" providerId="LiveId" clId="{4A1C54F8-B80A-4A02-9F85-EEBE78695CFE}" dt="2020-03-26T19:59:21.453" v="7276" actId="2696"/>
        <pc:sldMkLst>
          <pc:docMk/>
          <pc:sldMk cId="1045628436" sldId="323"/>
        </pc:sldMkLst>
        <pc:spChg chg="mod">
          <ac:chgData name="Agustín Ruiz Martín" userId="42fb2f6dfcc8d877" providerId="LiveId" clId="{4A1C54F8-B80A-4A02-9F85-EEBE78695CFE}" dt="2020-03-26T19:55:13.762" v="7244" actId="20577"/>
          <ac:spMkLst>
            <pc:docMk/>
            <pc:sldMk cId="1045628436" sldId="323"/>
            <ac:spMk id="20" creationId="{D6EB8527-3F1F-4302-A238-0C48444EF76B}"/>
          </ac:spMkLst>
        </pc:spChg>
      </pc:sldChg>
      <pc:sldChg chg="addSp delSp modSp add ord modTransition delAnim modAnim modNotesTx">
        <pc:chgData name="Agustín Ruiz Martín" userId="42fb2f6dfcc8d877" providerId="LiveId" clId="{4A1C54F8-B80A-4A02-9F85-EEBE78695CFE}" dt="2020-04-22T20:13:31.976" v="56165" actId="20577"/>
        <pc:sldMkLst>
          <pc:docMk/>
          <pc:sldMk cId="1254257742" sldId="324"/>
        </pc:sldMkLst>
        <pc:spChg chg="mod">
          <ac:chgData name="Agustín Ruiz Martín" userId="42fb2f6dfcc8d877" providerId="LiveId" clId="{4A1C54F8-B80A-4A02-9F85-EEBE78695CFE}" dt="2020-03-31T14:47:51.925" v="40761" actId="20577"/>
          <ac:spMkLst>
            <pc:docMk/>
            <pc:sldMk cId="1254257742" sldId="324"/>
            <ac:spMk id="4" creationId="{00000000-0000-0000-0000-000000000000}"/>
          </ac:spMkLst>
        </pc:spChg>
        <pc:spChg chg="del mod">
          <ac:chgData name="Agustín Ruiz Martín" userId="42fb2f6dfcc8d877" providerId="LiveId" clId="{4A1C54F8-B80A-4A02-9F85-EEBE78695CFE}" dt="2020-03-27T00:49:30.076" v="13819" actId="478"/>
          <ac:spMkLst>
            <pc:docMk/>
            <pc:sldMk cId="1254257742" sldId="324"/>
            <ac:spMk id="8" creationId="{00000000-0000-0000-0000-000000000000}"/>
          </ac:spMkLst>
        </pc:spChg>
        <pc:spChg chg="del mod">
          <ac:chgData name="Agustín Ruiz Martín" userId="42fb2f6dfcc8d877" providerId="LiveId" clId="{4A1C54F8-B80A-4A02-9F85-EEBE78695CFE}" dt="2020-03-27T00:49:40.063" v="13820" actId="478"/>
          <ac:spMkLst>
            <pc:docMk/>
            <pc:sldMk cId="1254257742" sldId="324"/>
            <ac:spMk id="9" creationId="{00000000-0000-0000-0000-000000000000}"/>
          </ac:spMkLst>
        </pc:spChg>
        <pc:spChg chg="del mod">
          <ac:chgData name="Agustín Ruiz Martín" userId="42fb2f6dfcc8d877" providerId="LiveId" clId="{4A1C54F8-B80A-4A02-9F85-EEBE78695CFE}" dt="2020-03-27T00:49:30.076" v="13819" actId="478"/>
          <ac:spMkLst>
            <pc:docMk/>
            <pc:sldMk cId="1254257742" sldId="324"/>
            <ac:spMk id="10" creationId="{00000000-0000-0000-0000-000000000000}"/>
          </ac:spMkLst>
        </pc:spChg>
        <pc:spChg chg="add">
          <ac:chgData name="Agustín Ruiz Martín" userId="42fb2f6dfcc8d877" providerId="LiveId" clId="{4A1C54F8-B80A-4A02-9F85-EEBE78695CFE}" dt="2020-03-26T19:58:05.840" v="7251"/>
          <ac:spMkLst>
            <pc:docMk/>
            <pc:sldMk cId="1254257742" sldId="324"/>
            <ac:spMk id="11" creationId="{CBC9BD6E-A80D-48FE-8806-B07DA06A31FB}"/>
          </ac:spMkLst>
        </pc:spChg>
        <pc:spChg chg="del">
          <ac:chgData name="Agustín Ruiz Martín" userId="42fb2f6dfcc8d877" providerId="LiveId" clId="{4A1C54F8-B80A-4A02-9F85-EEBE78695CFE}" dt="2020-03-26T19:57:58.313" v="7250" actId="478"/>
          <ac:spMkLst>
            <pc:docMk/>
            <pc:sldMk cId="1254257742" sldId="324"/>
            <ac:spMk id="12" creationId="{00000000-0000-0000-0000-000000000000}"/>
          </ac:spMkLst>
        </pc:spChg>
        <pc:spChg chg="del mod">
          <ac:chgData name="Agustín Ruiz Martín" userId="42fb2f6dfcc8d877" providerId="LiveId" clId="{4A1C54F8-B80A-4A02-9F85-EEBE78695CFE}" dt="2020-03-27T00:49:30.076" v="13819" actId="478"/>
          <ac:spMkLst>
            <pc:docMk/>
            <pc:sldMk cId="1254257742" sldId="324"/>
            <ac:spMk id="15" creationId="{00000000-0000-0000-0000-000000000000}"/>
          </ac:spMkLst>
        </pc:spChg>
        <pc:spChg chg="del">
          <ac:chgData name="Agustín Ruiz Martín" userId="42fb2f6dfcc8d877" providerId="LiveId" clId="{4A1C54F8-B80A-4A02-9F85-EEBE78695CFE}" dt="2020-03-26T19:57:48.789" v="7247" actId="478"/>
          <ac:spMkLst>
            <pc:docMk/>
            <pc:sldMk cId="1254257742" sldId="324"/>
            <ac:spMk id="16" creationId="{02E46423-6B8E-42C1-A76B-E6A59F5BB755}"/>
          </ac:spMkLst>
        </pc:spChg>
        <pc:spChg chg="add">
          <ac:chgData name="Agustín Ruiz Martín" userId="42fb2f6dfcc8d877" providerId="LiveId" clId="{4A1C54F8-B80A-4A02-9F85-EEBE78695CFE}" dt="2020-03-26T19:58:05.840" v="7251"/>
          <ac:spMkLst>
            <pc:docMk/>
            <pc:sldMk cId="1254257742" sldId="324"/>
            <ac:spMk id="17" creationId="{FEDE1BE9-0E27-4727-96DD-A2861651ACB7}"/>
          </ac:spMkLst>
        </pc:spChg>
        <pc:spChg chg="mod">
          <ac:chgData name="Agustín Ruiz Martín" userId="42fb2f6dfcc8d877" providerId="LiveId" clId="{4A1C54F8-B80A-4A02-9F85-EEBE78695CFE}" dt="2020-03-31T15:14:40.603" v="41233" actId="20577"/>
          <ac:spMkLst>
            <pc:docMk/>
            <pc:sldMk cId="1254257742" sldId="324"/>
            <ac:spMk id="20" creationId="{6BD429F1-D2F5-4F37-A4EA-6EB7C832DBE0}"/>
          </ac:spMkLst>
        </pc:spChg>
        <pc:spChg chg="add del mod">
          <ac:chgData name="Agustín Ruiz Martín" userId="42fb2f6dfcc8d877" providerId="LiveId" clId="{4A1C54F8-B80A-4A02-9F85-EEBE78695CFE}" dt="2020-03-27T00:49:30.076" v="13819" actId="478"/>
          <ac:spMkLst>
            <pc:docMk/>
            <pc:sldMk cId="1254257742" sldId="324"/>
            <ac:spMk id="22" creationId="{62308493-E0AE-4D59-8322-BC0B853A2F56}"/>
          </ac:spMkLst>
        </pc:spChg>
        <pc:spChg chg="add del mod">
          <ac:chgData name="Agustín Ruiz Martín" userId="42fb2f6dfcc8d877" providerId="LiveId" clId="{4A1C54F8-B80A-4A02-9F85-EEBE78695CFE}" dt="2020-03-27T00:49:30.076" v="13819" actId="478"/>
          <ac:spMkLst>
            <pc:docMk/>
            <pc:sldMk cId="1254257742" sldId="324"/>
            <ac:spMk id="23" creationId="{CDE1C13E-C47C-4CFC-8279-6E3184488403}"/>
          </ac:spMkLst>
        </pc:spChg>
        <pc:spChg chg="add del mod">
          <ac:chgData name="Agustín Ruiz Martín" userId="42fb2f6dfcc8d877" providerId="LiveId" clId="{4A1C54F8-B80A-4A02-9F85-EEBE78695CFE}" dt="2020-03-27T00:49:30.076" v="13819" actId="478"/>
          <ac:spMkLst>
            <pc:docMk/>
            <pc:sldMk cId="1254257742" sldId="324"/>
            <ac:spMk id="24" creationId="{F572FF0B-DB19-4B93-B3A1-F1A3ABC77E83}"/>
          </ac:spMkLst>
        </pc:spChg>
        <pc:grpChg chg="add">
          <ac:chgData name="Agustín Ruiz Martín" userId="42fb2f6dfcc8d877" providerId="LiveId" clId="{4A1C54F8-B80A-4A02-9F85-EEBE78695CFE}" dt="2020-03-26T19:58:27.999" v="7253"/>
          <ac:grpSpMkLst>
            <pc:docMk/>
            <pc:sldMk cId="1254257742" sldId="324"/>
            <ac:grpSpMk id="18" creationId="{DAB4FB6C-5B52-45A8-ABC0-81E4E55A9DC6}"/>
          </ac:grpSpMkLst>
        </pc:grpChg>
        <pc:graphicFrameChg chg="del mod">
          <ac:chgData name="Agustín Ruiz Martín" userId="42fb2f6dfcc8d877" providerId="LiveId" clId="{4A1C54F8-B80A-4A02-9F85-EEBE78695CFE}" dt="2020-03-27T00:49:30.076" v="13819" actId="478"/>
          <ac:graphicFrameMkLst>
            <pc:docMk/>
            <pc:sldMk cId="1254257742" sldId="324"/>
            <ac:graphicFrameMk id="14" creationId="{00000000-0000-0000-0000-000000000000}"/>
          </ac:graphicFrameMkLst>
        </pc:graphicFrameChg>
        <pc:picChg chg="del">
          <ac:chgData name="Agustín Ruiz Martín" userId="42fb2f6dfcc8d877" providerId="LiveId" clId="{4A1C54F8-B80A-4A02-9F85-EEBE78695CFE}" dt="2020-03-26T19:57:47.133" v="7246" actId="478"/>
          <ac:picMkLst>
            <pc:docMk/>
            <pc:sldMk cId="1254257742" sldId="324"/>
            <ac:picMk id="13" creationId="{AB79FC14-F690-4BE2-86E5-37DD9C1F4EF5}"/>
          </ac:picMkLst>
        </pc:picChg>
        <pc:picChg chg="add">
          <ac:chgData name="Agustín Ruiz Martín" userId="42fb2f6dfcc8d877" providerId="LiveId" clId="{4A1C54F8-B80A-4A02-9F85-EEBE78695CFE}" dt="2020-03-26T19:58:39.184" v="7254"/>
          <ac:picMkLst>
            <pc:docMk/>
            <pc:sldMk cId="1254257742" sldId="324"/>
            <ac:picMk id="21" creationId="{AA8BAF74-F756-4C1F-82B8-62D794F65AF0}"/>
          </ac:picMkLst>
        </pc:picChg>
      </pc:sldChg>
      <pc:sldChg chg="addSp delSp modSp add ord modTransition delAnim modAnim">
        <pc:chgData name="Agustín Ruiz Martín" userId="42fb2f6dfcc8d877" providerId="LiveId" clId="{4A1C54F8-B80A-4A02-9F85-EEBE78695CFE}" dt="2020-04-17T11:56:39.035" v="55544" actId="20577"/>
        <pc:sldMkLst>
          <pc:docMk/>
          <pc:sldMk cId="597019653" sldId="325"/>
        </pc:sldMkLst>
        <pc:spChg chg="add mod">
          <ac:chgData name="Agustín Ruiz Martín" userId="42fb2f6dfcc8d877" providerId="LiveId" clId="{4A1C54F8-B80A-4A02-9F85-EEBE78695CFE}" dt="2020-03-31T15:36:53.431" v="41760" actId="1035"/>
          <ac:spMkLst>
            <pc:docMk/>
            <pc:sldMk cId="597019653" sldId="325"/>
            <ac:spMk id="7" creationId="{A5018888-D597-44E1-994D-03EB5DB137BC}"/>
          </ac:spMkLst>
        </pc:spChg>
        <pc:spChg chg="add mod">
          <ac:chgData name="Agustín Ruiz Martín" userId="42fb2f6dfcc8d877" providerId="LiveId" clId="{4A1C54F8-B80A-4A02-9F85-EEBE78695CFE}" dt="2020-03-31T15:36:53.431" v="41760" actId="1035"/>
          <ac:spMkLst>
            <pc:docMk/>
            <pc:sldMk cId="597019653" sldId="325"/>
            <ac:spMk id="8" creationId="{69078EFF-6E86-428E-B8EE-8F20BD92AD6A}"/>
          </ac:spMkLst>
        </pc:spChg>
        <pc:spChg chg="add mod">
          <ac:chgData name="Agustín Ruiz Martín" userId="42fb2f6dfcc8d877" providerId="LiveId" clId="{4A1C54F8-B80A-4A02-9F85-EEBE78695CFE}" dt="2020-03-31T15:36:53.431" v="41760" actId="1035"/>
          <ac:spMkLst>
            <pc:docMk/>
            <pc:sldMk cId="597019653" sldId="325"/>
            <ac:spMk id="9" creationId="{FAAF019C-D70B-485D-BA38-6FC27E7C5E9C}"/>
          </ac:spMkLst>
        </pc:spChg>
        <pc:spChg chg="add mod">
          <ac:chgData name="Agustín Ruiz Martín" userId="42fb2f6dfcc8d877" providerId="LiveId" clId="{4A1C54F8-B80A-4A02-9F85-EEBE78695CFE}" dt="2020-03-31T15:36:53.431" v="41760" actId="1035"/>
          <ac:spMkLst>
            <pc:docMk/>
            <pc:sldMk cId="597019653" sldId="325"/>
            <ac:spMk id="10" creationId="{7E865E69-8E8E-4D63-9793-AF0F54CAFAE8}"/>
          </ac:spMkLst>
        </pc:spChg>
        <pc:spChg chg="add mod">
          <ac:chgData name="Agustín Ruiz Martín" userId="42fb2f6dfcc8d877" providerId="LiveId" clId="{4A1C54F8-B80A-4A02-9F85-EEBE78695CFE}" dt="2020-03-31T15:36:53.431" v="41760" actId="1035"/>
          <ac:spMkLst>
            <pc:docMk/>
            <pc:sldMk cId="597019653" sldId="325"/>
            <ac:spMk id="11" creationId="{20B36327-FDE1-4B92-9E16-00BFFC5E752D}"/>
          </ac:spMkLst>
        </pc:spChg>
        <pc:spChg chg="add mod">
          <ac:chgData name="Agustín Ruiz Martín" userId="42fb2f6dfcc8d877" providerId="LiveId" clId="{4A1C54F8-B80A-4A02-9F85-EEBE78695CFE}" dt="2020-03-31T15:36:53.431" v="41760" actId="1035"/>
          <ac:spMkLst>
            <pc:docMk/>
            <pc:sldMk cId="597019653" sldId="325"/>
            <ac:spMk id="12" creationId="{145197C4-D5B7-4D29-9D10-AA9767D6E8F3}"/>
          </ac:spMkLst>
        </pc:spChg>
        <pc:spChg chg="add mod">
          <ac:chgData name="Agustín Ruiz Martín" userId="42fb2f6dfcc8d877" providerId="LiveId" clId="{4A1C54F8-B80A-4A02-9F85-EEBE78695CFE}" dt="2020-03-31T15:36:53.431" v="41760" actId="1035"/>
          <ac:spMkLst>
            <pc:docMk/>
            <pc:sldMk cId="597019653" sldId="325"/>
            <ac:spMk id="13" creationId="{480EDCE0-E109-4863-88CE-755A360C7F53}"/>
          </ac:spMkLst>
        </pc:spChg>
        <pc:spChg chg="add mod">
          <ac:chgData name="Agustín Ruiz Martín" userId="42fb2f6dfcc8d877" providerId="LiveId" clId="{4A1C54F8-B80A-4A02-9F85-EEBE78695CFE}" dt="2020-03-31T15:36:53.431" v="41760" actId="1035"/>
          <ac:spMkLst>
            <pc:docMk/>
            <pc:sldMk cId="597019653" sldId="325"/>
            <ac:spMk id="14" creationId="{12C6A173-E9E7-4CAE-9BED-96E2666AF32F}"/>
          </ac:spMkLst>
        </pc:spChg>
        <pc:spChg chg="add mod">
          <ac:chgData name="Agustín Ruiz Martín" userId="42fb2f6dfcc8d877" providerId="LiveId" clId="{4A1C54F8-B80A-4A02-9F85-EEBE78695CFE}" dt="2020-03-31T15:36:53.431" v="41760" actId="1035"/>
          <ac:spMkLst>
            <pc:docMk/>
            <pc:sldMk cId="597019653" sldId="325"/>
            <ac:spMk id="15" creationId="{ED946393-7726-4A67-8206-9C64F30129F8}"/>
          </ac:spMkLst>
        </pc:spChg>
        <pc:spChg chg="add mod">
          <ac:chgData name="Agustín Ruiz Martín" userId="42fb2f6dfcc8d877" providerId="LiveId" clId="{4A1C54F8-B80A-4A02-9F85-EEBE78695CFE}" dt="2020-03-31T15:36:53.431" v="41760" actId="1035"/>
          <ac:spMkLst>
            <pc:docMk/>
            <pc:sldMk cId="597019653" sldId="325"/>
            <ac:spMk id="16" creationId="{8F277813-E8BD-4776-9BF5-8CF9589848F9}"/>
          </ac:spMkLst>
        </pc:spChg>
        <pc:spChg chg="add mod">
          <ac:chgData name="Agustín Ruiz Martín" userId="42fb2f6dfcc8d877" providerId="LiveId" clId="{4A1C54F8-B80A-4A02-9F85-EEBE78695CFE}" dt="2020-03-31T15:36:53.431" v="41760" actId="1035"/>
          <ac:spMkLst>
            <pc:docMk/>
            <pc:sldMk cId="597019653" sldId="325"/>
            <ac:spMk id="18" creationId="{512C2DF6-24EA-470C-8220-6ABB43AD5755}"/>
          </ac:spMkLst>
        </pc:spChg>
        <pc:spChg chg="add mod">
          <ac:chgData name="Agustín Ruiz Martín" userId="42fb2f6dfcc8d877" providerId="LiveId" clId="{4A1C54F8-B80A-4A02-9F85-EEBE78695CFE}" dt="2020-03-31T15:36:53.431" v="41760" actId="1035"/>
          <ac:spMkLst>
            <pc:docMk/>
            <pc:sldMk cId="597019653" sldId="325"/>
            <ac:spMk id="19" creationId="{69C7AB8D-6DBD-47E1-AE47-EA4EF7099AA0}"/>
          </ac:spMkLst>
        </pc:spChg>
        <pc:spChg chg="add mod">
          <ac:chgData name="Agustín Ruiz Martín" userId="42fb2f6dfcc8d877" providerId="LiveId" clId="{4A1C54F8-B80A-4A02-9F85-EEBE78695CFE}" dt="2020-03-31T15:36:53.431" v="41760" actId="1035"/>
          <ac:spMkLst>
            <pc:docMk/>
            <pc:sldMk cId="597019653" sldId="325"/>
            <ac:spMk id="20" creationId="{DE9218E8-15BF-4D39-AE4B-510C0FC11CCA}"/>
          </ac:spMkLst>
        </pc:spChg>
        <pc:spChg chg="add mod">
          <ac:chgData name="Agustín Ruiz Martín" userId="42fb2f6dfcc8d877" providerId="LiveId" clId="{4A1C54F8-B80A-4A02-9F85-EEBE78695CFE}" dt="2020-03-31T15:36:53.431" v="41760" actId="1035"/>
          <ac:spMkLst>
            <pc:docMk/>
            <pc:sldMk cId="597019653" sldId="325"/>
            <ac:spMk id="21" creationId="{4565097F-859C-4E68-9555-9A72F89412E7}"/>
          </ac:spMkLst>
        </pc:spChg>
        <pc:spChg chg="mod">
          <ac:chgData name="Agustín Ruiz Martín" userId="42fb2f6dfcc8d877" providerId="LiveId" clId="{4A1C54F8-B80A-4A02-9F85-EEBE78695CFE}" dt="2020-04-17T11:56:39.035" v="55544" actId="20577"/>
          <ac:spMkLst>
            <pc:docMk/>
            <pc:sldMk cId="597019653" sldId="325"/>
            <ac:spMk id="23" creationId="{851E78C8-07F2-402C-97CC-17B8212C08F3}"/>
          </ac:spMkLst>
        </pc:spChg>
        <pc:spChg chg="mod">
          <ac:chgData name="Agustín Ruiz Martín" userId="42fb2f6dfcc8d877" providerId="LiveId" clId="{4A1C54F8-B80A-4A02-9F85-EEBE78695CFE}" dt="2020-03-31T23:28:18.972" v="43657"/>
          <ac:spMkLst>
            <pc:docMk/>
            <pc:sldMk cId="597019653" sldId="325"/>
            <ac:spMk id="24" creationId="{A875160E-B82F-4D5F-9BD9-041CDEFACC92}"/>
          </ac:spMkLst>
        </pc:spChg>
        <pc:spChg chg="add mod">
          <ac:chgData name="Agustín Ruiz Martín" userId="42fb2f6dfcc8d877" providerId="LiveId" clId="{4A1C54F8-B80A-4A02-9F85-EEBE78695CFE}" dt="2020-03-31T15:36:53.431" v="41760" actId="1035"/>
          <ac:spMkLst>
            <pc:docMk/>
            <pc:sldMk cId="597019653" sldId="325"/>
            <ac:spMk id="25" creationId="{DF395F24-E504-473B-A340-178807FF437A}"/>
          </ac:spMkLst>
        </pc:spChg>
        <pc:spChg chg="add mod">
          <ac:chgData name="Agustín Ruiz Martín" userId="42fb2f6dfcc8d877" providerId="LiveId" clId="{4A1C54F8-B80A-4A02-9F85-EEBE78695CFE}" dt="2020-03-31T15:36:53.431" v="41760" actId="1035"/>
          <ac:spMkLst>
            <pc:docMk/>
            <pc:sldMk cId="597019653" sldId="325"/>
            <ac:spMk id="26" creationId="{4986C0AC-01E6-441C-82C3-2942923E3C17}"/>
          </ac:spMkLst>
        </pc:spChg>
        <pc:spChg chg="add mod">
          <ac:chgData name="Agustín Ruiz Martín" userId="42fb2f6dfcc8d877" providerId="LiveId" clId="{4A1C54F8-B80A-4A02-9F85-EEBE78695CFE}" dt="2020-03-31T15:36:53.431" v="41760" actId="1035"/>
          <ac:spMkLst>
            <pc:docMk/>
            <pc:sldMk cId="597019653" sldId="325"/>
            <ac:spMk id="27" creationId="{049F79A1-616E-4637-B498-603B224D8B1C}"/>
          </ac:spMkLst>
        </pc:spChg>
        <pc:spChg chg="add mod">
          <ac:chgData name="Agustín Ruiz Martín" userId="42fb2f6dfcc8d877" providerId="LiveId" clId="{4A1C54F8-B80A-4A02-9F85-EEBE78695CFE}" dt="2020-03-31T15:36:53.431" v="41760" actId="1035"/>
          <ac:spMkLst>
            <pc:docMk/>
            <pc:sldMk cId="597019653" sldId="325"/>
            <ac:spMk id="28" creationId="{4F49473A-A36B-486E-AED3-2DF5635370FA}"/>
          </ac:spMkLst>
        </pc:spChg>
        <pc:spChg chg="add mod">
          <ac:chgData name="Agustín Ruiz Martín" userId="42fb2f6dfcc8d877" providerId="LiveId" clId="{4A1C54F8-B80A-4A02-9F85-EEBE78695CFE}" dt="2020-03-31T15:36:53.431" v="41760" actId="1035"/>
          <ac:spMkLst>
            <pc:docMk/>
            <pc:sldMk cId="597019653" sldId="325"/>
            <ac:spMk id="29" creationId="{F5702730-5429-41D1-8422-78C5F88682E4}"/>
          </ac:spMkLst>
        </pc:spChg>
        <pc:spChg chg="add mod">
          <ac:chgData name="Agustín Ruiz Martín" userId="42fb2f6dfcc8d877" providerId="LiveId" clId="{4A1C54F8-B80A-4A02-9F85-EEBE78695CFE}" dt="2020-03-31T15:36:53.431" v="41760" actId="1035"/>
          <ac:spMkLst>
            <pc:docMk/>
            <pc:sldMk cId="597019653" sldId="325"/>
            <ac:spMk id="30" creationId="{9A4152DD-C28C-45ED-9E02-1796EB9AE3A1}"/>
          </ac:spMkLst>
        </pc:spChg>
        <pc:spChg chg="add mod">
          <ac:chgData name="Agustín Ruiz Martín" userId="42fb2f6dfcc8d877" providerId="LiveId" clId="{4A1C54F8-B80A-4A02-9F85-EEBE78695CFE}" dt="2020-03-31T15:36:53.431" v="41760" actId="1035"/>
          <ac:spMkLst>
            <pc:docMk/>
            <pc:sldMk cId="597019653" sldId="325"/>
            <ac:spMk id="31" creationId="{12BF3547-7B82-435C-8510-9C0FF124849C}"/>
          </ac:spMkLst>
        </pc:spChg>
        <pc:spChg chg="add mod">
          <ac:chgData name="Agustín Ruiz Martín" userId="42fb2f6dfcc8d877" providerId="LiveId" clId="{4A1C54F8-B80A-4A02-9F85-EEBE78695CFE}" dt="2020-03-31T15:36:53.431" v="41760" actId="1035"/>
          <ac:spMkLst>
            <pc:docMk/>
            <pc:sldMk cId="597019653" sldId="325"/>
            <ac:spMk id="32" creationId="{D00294EF-3680-4003-93DE-797B39AE2D20}"/>
          </ac:spMkLst>
        </pc:spChg>
        <pc:spChg chg="add mod">
          <ac:chgData name="Agustín Ruiz Martín" userId="42fb2f6dfcc8d877" providerId="LiveId" clId="{4A1C54F8-B80A-4A02-9F85-EEBE78695CFE}" dt="2020-03-31T15:36:53.431" v="41760" actId="1035"/>
          <ac:spMkLst>
            <pc:docMk/>
            <pc:sldMk cId="597019653" sldId="325"/>
            <ac:spMk id="33" creationId="{86262FE0-CAA5-4B77-9B62-3A48DF56427F}"/>
          </ac:spMkLst>
        </pc:spChg>
        <pc:spChg chg="add mod">
          <ac:chgData name="Agustín Ruiz Martín" userId="42fb2f6dfcc8d877" providerId="LiveId" clId="{4A1C54F8-B80A-4A02-9F85-EEBE78695CFE}" dt="2020-03-31T15:36:53.431" v="41760" actId="1035"/>
          <ac:spMkLst>
            <pc:docMk/>
            <pc:sldMk cId="597019653" sldId="325"/>
            <ac:spMk id="34" creationId="{E667EE60-0B12-4B63-BEA4-1D52ABEF9963}"/>
          </ac:spMkLst>
        </pc:spChg>
        <pc:spChg chg="add mod">
          <ac:chgData name="Agustín Ruiz Martín" userId="42fb2f6dfcc8d877" providerId="LiveId" clId="{4A1C54F8-B80A-4A02-9F85-EEBE78695CFE}" dt="2020-03-31T15:36:53.431" v="41760" actId="1035"/>
          <ac:spMkLst>
            <pc:docMk/>
            <pc:sldMk cId="597019653" sldId="325"/>
            <ac:spMk id="35" creationId="{EB94236E-2165-4676-8DD8-CB64F62FB115}"/>
          </ac:spMkLst>
        </pc:spChg>
        <pc:spChg chg="add mod">
          <ac:chgData name="Agustín Ruiz Martín" userId="42fb2f6dfcc8d877" providerId="LiveId" clId="{4A1C54F8-B80A-4A02-9F85-EEBE78695CFE}" dt="2020-03-31T15:36:53.431" v="41760" actId="1035"/>
          <ac:spMkLst>
            <pc:docMk/>
            <pc:sldMk cId="597019653" sldId="325"/>
            <ac:spMk id="36" creationId="{45E1CC1B-4357-4156-A0C7-28CC60BA1978}"/>
          </ac:spMkLst>
        </pc:spChg>
        <pc:spChg chg="add mod">
          <ac:chgData name="Agustín Ruiz Martín" userId="42fb2f6dfcc8d877" providerId="LiveId" clId="{4A1C54F8-B80A-4A02-9F85-EEBE78695CFE}" dt="2020-03-31T15:36:53.431" v="41760" actId="1035"/>
          <ac:spMkLst>
            <pc:docMk/>
            <pc:sldMk cId="597019653" sldId="325"/>
            <ac:spMk id="37" creationId="{FD77D210-A66D-4FA6-82A4-26C8DBDDB5D1}"/>
          </ac:spMkLst>
        </pc:spChg>
        <pc:spChg chg="add mod">
          <ac:chgData name="Agustín Ruiz Martín" userId="42fb2f6dfcc8d877" providerId="LiveId" clId="{4A1C54F8-B80A-4A02-9F85-EEBE78695CFE}" dt="2020-03-31T15:36:53.431" v="41760" actId="1035"/>
          <ac:spMkLst>
            <pc:docMk/>
            <pc:sldMk cId="597019653" sldId="325"/>
            <ac:spMk id="38" creationId="{E6C93C2D-7207-42BF-A549-4C3E683934DD}"/>
          </ac:spMkLst>
        </pc:spChg>
        <pc:spChg chg="add mod">
          <ac:chgData name="Agustín Ruiz Martín" userId="42fb2f6dfcc8d877" providerId="LiveId" clId="{4A1C54F8-B80A-4A02-9F85-EEBE78695CFE}" dt="2020-03-31T15:36:53.431" v="41760" actId="1035"/>
          <ac:spMkLst>
            <pc:docMk/>
            <pc:sldMk cId="597019653" sldId="325"/>
            <ac:spMk id="39" creationId="{7AF5E350-FCBF-4A1C-9BDC-4E81D1842142}"/>
          </ac:spMkLst>
        </pc:spChg>
        <pc:spChg chg="add del mod">
          <ac:chgData name="Agustín Ruiz Martín" userId="42fb2f6dfcc8d877" providerId="LiveId" clId="{4A1C54F8-B80A-4A02-9F85-EEBE78695CFE}" dt="2020-03-27T00:21:59.514" v="13490" actId="478"/>
          <ac:spMkLst>
            <pc:docMk/>
            <pc:sldMk cId="597019653" sldId="325"/>
            <ac:spMk id="40" creationId="{8AB4C3E4-69ED-4805-AB4A-FDB9523D48B1}"/>
          </ac:spMkLst>
        </pc:spChg>
        <pc:spChg chg="add mod">
          <ac:chgData name="Agustín Ruiz Martín" userId="42fb2f6dfcc8d877" providerId="LiveId" clId="{4A1C54F8-B80A-4A02-9F85-EEBE78695CFE}" dt="2020-03-31T15:36:53.431" v="41760" actId="1035"/>
          <ac:spMkLst>
            <pc:docMk/>
            <pc:sldMk cId="597019653" sldId="325"/>
            <ac:spMk id="42" creationId="{1BD06865-8FB7-4609-A1FE-BF9BBB0C9551}"/>
          </ac:spMkLst>
        </pc:spChg>
        <pc:spChg chg="add mod">
          <ac:chgData name="Agustín Ruiz Martín" userId="42fb2f6dfcc8d877" providerId="LiveId" clId="{4A1C54F8-B80A-4A02-9F85-EEBE78695CFE}" dt="2020-03-31T15:36:53.431" v="41760" actId="1035"/>
          <ac:spMkLst>
            <pc:docMk/>
            <pc:sldMk cId="597019653" sldId="325"/>
            <ac:spMk id="43" creationId="{C923F497-19A7-4B21-A651-E29F1E9B2399}"/>
          </ac:spMkLst>
        </pc:spChg>
        <pc:spChg chg="add mod">
          <ac:chgData name="Agustín Ruiz Martín" userId="42fb2f6dfcc8d877" providerId="LiveId" clId="{4A1C54F8-B80A-4A02-9F85-EEBE78695CFE}" dt="2020-03-31T15:36:53.431" v="41760" actId="1035"/>
          <ac:spMkLst>
            <pc:docMk/>
            <pc:sldMk cId="597019653" sldId="325"/>
            <ac:spMk id="44" creationId="{4602BE24-75F8-44D7-9F89-D65550F01A8C}"/>
          </ac:spMkLst>
        </pc:spChg>
        <pc:spChg chg="add mod">
          <ac:chgData name="Agustín Ruiz Martín" userId="42fb2f6dfcc8d877" providerId="LiveId" clId="{4A1C54F8-B80A-4A02-9F85-EEBE78695CFE}" dt="2020-03-31T15:36:53.431" v="41760" actId="1035"/>
          <ac:spMkLst>
            <pc:docMk/>
            <pc:sldMk cId="597019653" sldId="325"/>
            <ac:spMk id="45" creationId="{77A866B0-A3F4-481E-9ABB-2B57F3FD65D6}"/>
          </ac:spMkLst>
        </pc:spChg>
        <pc:spChg chg="add mod">
          <ac:chgData name="Agustín Ruiz Martín" userId="42fb2f6dfcc8d877" providerId="LiveId" clId="{4A1C54F8-B80A-4A02-9F85-EEBE78695CFE}" dt="2020-03-31T15:36:53.431" v="41760" actId="1035"/>
          <ac:spMkLst>
            <pc:docMk/>
            <pc:sldMk cId="597019653" sldId="325"/>
            <ac:spMk id="46" creationId="{0EFCB0A5-634C-45E9-8C3C-0DD106E3DAC6}"/>
          </ac:spMkLst>
        </pc:spChg>
        <pc:spChg chg="add mod">
          <ac:chgData name="Agustín Ruiz Martín" userId="42fb2f6dfcc8d877" providerId="LiveId" clId="{4A1C54F8-B80A-4A02-9F85-EEBE78695CFE}" dt="2020-03-31T15:36:53.431" v="41760" actId="1035"/>
          <ac:spMkLst>
            <pc:docMk/>
            <pc:sldMk cId="597019653" sldId="325"/>
            <ac:spMk id="47" creationId="{336B34B5-6E13-463F-A30B-E9FD35B9D24F}"/>
          </ac:spMkLst>
        </pc:spChg>
        <pc:spChg chg="add mod">
          <ac:chgData name="Agustín Ruiz Martín" userId="42fb2f6dfcc8d877" providerId="LiveId" clId="{4A1C54F8-B80A-4A02-9F85-EEBE78695CFE}" dt="2020-03-31T15:36:53.431" v="41760" actId="1035"/>
          <ac:spMkLst>
            <pc:docMk/>
            <pc:sldMk cId="597019653" sldId="325"/>
            <ac:spMk id="48" creationId="{EF0232FA-1440-4B1A-BDD1-B6422D2A678E}"/>
          </ac:spMkLst>
        </pc:spChg>
        <pc:spChg chg="add mod">
          <ac:chgData name="Agustín Ruiz Martín" userId="42fb2f6dfcc8d877" providerId="LiveId" clId="{4A1C54F8-B80A-4A02-9F85-EEBE78695CFE}" dt="2020-03-31T15:36:53.431" v="41760" actId="1035"/>
          <ac:spMkLst>
            <pc:docMk/>
            <pc:sldMk cId="597019653" sldId="325"/>
            <ac:spMk id="49" creationId="{BFCCD5DC-56A6-489D-AF2D-502305EEC67E}"/>
          </ac:spMkLst>
        </pc:spChg>
        <pc:spChg chg="add mod">
          <ac:chgData name="Agustín Ruiz Martín" userId="42fb2f6dfcc8d877" providerId="LiveId" clId="{4A1C54F8-B80A-4A02-9F85-EEBE78695CFE}" dt="2020-03-31T15:36:53.431" v="41760" actId="1035"/>
          <ac:spMkLst>
            <pc:docMk/>
            <pc:sldMk cId="597019653" sldId="325"/>
            <ac:spMk id="50" creationId="{3C09D1B0-FD82-4838-ABF1-2428E4D11623}"/>
          </ac:spMkLst>
        </pc:spChg>
        <pc:spChg chg="add mod">
          <ac:chgData name="Agustín Ruiz Martín" userId="42fb2f6dfcc8d877" providerId="LiveId" clId="{4A1C54F8-B80A-4A02-9F85-EEBE78695CFE}" dt="2020-03-31T15:36:53.431" v="41760" actId="1035"/>
          <ac:spMkLst>
            <pc:docMk/>
            <pc:sldMk cId="597019653" sldId="325"/>
            <ac:spMk id="51" creationId="{D571A885-6B93-4841-B287-DD85D14FAEE4}"/>
          </ac:spMkLst>
        </pc:spChg>
        <pc:spChg chg="add mod">
          <ac:chgData name="Agustín Ruiz Martín" userId="42fb2f6dfcc8d877" providerId="LiveId" clId="{4A1C54F8-B80A-4A02-9F85-EEBE78695CFE}" dt="2020-03-31T15:36:53.431" v="41760" actId="1035"/>
          <ac:spMkLst>
            <pc:docMk/>
            <pc:sldMk cId="597019653" sldId="325"/>
            <ac:spMk id="52" creationId="{7C9B9175-0271-4CDD-92C5-261B9508C188}"/>
          </ac:spMkLst>
        </pc:spChg>
        <pc:spChg chg="add mod">
          <ac:chgData name="Agustín Ruiz Martín" userId="42fb2f6dfcc8d877" providerId="LiveId" clId="{4A1C54F8-B80A-4A02-9F85-EEBE78695CFE}" dt="2020-03-31T15:36:53.431" v="41760" actId="1035"/>
          <ac:spMkLst>
            <pc:docMk/>
            <pc:sldMk cId="597019653" sldId="325"/>
            <ac:spMk id="53" creationId="{59015492-E060-4F26-9E77-F8CDF1D0FCD5}"/>
          </ac:spMkLst>
        </pc:spChg>
        <pc:spChg chg="add mod">
          <ac:chgData name="Agustín Ruiz Martín" userId="42fb2f6dfcc8d877" providerId="LiveId" clId="{4A1C54F8-B80A-4A02-9F85-EEBE78695CFE}" dt="2020-03-31T15:36:53.431" v="41760" actId="1035"/>
          <ac:spMkLst>
            <pc:docMk/>
            <pc:sldMk cId="597019653" sldId="325"/>
            <ac:spMk id="54" creationId="{15EF9476-B337-4CEC-BE7B-7409E77292EE}"/>
          </ac:spMkLst>
        </pc:spChg>
      </pc:sldChg>
      <pc:sldChg chg="addSp delSp modSp add del delAnim">
        <pc:chgData name="Agustín Ruiz Martín" userId="42fb2f6dfcc8d877" providerId="LiveId" clId="{4A1C54F8-B80A-4A02-9F85-EEBE78695CFE}" dt="2020-03-26T20:05:47.426" v="7498" actId="2696"/>
        <pc:sldMkLst>
          <pc:docMk/>
          <pc:sldMk cId="3801727156" sldId="325"/>
        </pc:sldMkLst>
        <pc:spChg chg="del">
          <ac:chgData name="Agustín Ruiz Martín" userId="42fb2f6dfcc8d877" providerId="LiveId" clId="{4A1C54F8-B80A-4A02-9F85-EEBE78695CFE}" dt="2020-03-26T20:02:01.912" v="7392" actId="478"/>
          <ac:spMkLst>
            <pc:docMk/>
            <pc:sldMk cId="3801727156" sldId="325"/>
            <ac:spMk id="2" creationId="{00000000-0000-0000-0000-000000000000}"/>
          </ac:spMkLst>
        </pc:spChg>
        <pc:spChg chg="del">
          <ac:chgData name="Agustín Ruiz Martín" userId="42fb2f6dfcc8d877" providerId="LiveId" clId="{4A1C54F8-B80A-4A02-9F85-EEBE78695CFE}" dt="2020-03-26T20:01:52.359" v="7385" actId="478"/>
          <ac:spMkLst>
            <pc:docMk/>
            <pc:sldMk cId="3801727156" sldId="325"/>
            <ac:spMk id="3" creationId="{00000000-0000-0000-0000-000000000000}"/>
          </ac:spMkLst>
        </pc:spChg>
        <pc:spChg chg="del">
          <ac:chgData name="Agustín Ruiz Martín" userId="42fb2f6dfcc8d877" providerId="LiveId" clId="{4A1C54F8-B80A-4A02-9F85-EEBE78695CFE}" dt="2020-03-26T20:05:40.318" v="7497" actId="478"/>
          <ac:spMkLst>
            <pc:docMk/>
            <pc:sldMk cId="3801727156" sldId="325"/>
            <ac:spMk id="4" creationId="{00000000-0000-0000-0000-000000000000}"/>
          </ac:spMkLst>
        </pc:spChg>
        <pc:spChg chg="del">
          <ac:chgData name="Agustín Ruiz Martín" userId="42fb2f6dfcc8d877" providerId="LiveId" clId="{4A1C54F8-B80A-4A02-9F85-EEBE78695CFE}" dt="2020-03-26T20:01:55.811" v="7386" actId="478"/>
          <ac:spMkLst>
            <pc:docMk/>
            <pc:sldMk cId="3801727156" sldId="325"/>
            <ac:spMk id="10" creationId="{00000000-0000-0000-0000-000000000000}"/>
          </ac:spMkLst>
        </pc:spChg>
        <pc:spChg chg="del">
          <ac:chgData name="Agustín Ruiz Martín" userId="42fb2f6dfcc8d877" providerId="LiveId" clId="{4A1C54F8-B80A-4A02-9F85-EEBE78695CFE}" dt="2020-03-26T20:05:40.318" v="7497" actId="478"/>
          <ac:spMkLst>
            <pc:docMk/>
            <pc:sldMk cId="3801727156" sldId="325"/>
            <ac:spMk id="11" creationId="{00000000-0000-0000-0000-000000000000}"/>
          </ac:spMkLst>
        </pc:spChg>
        <pc:spChg chg="del">
          <ac:chgData name="Agustín Ruiz Martín" userId="42fb2f6dfcc8d877" providerId="LiveId" clId="{4A1C54F8-B80A-4A02-9F85-EEBE78695CFE}" dt="2020-03-26T20:01:57.232" v="7387" actId="478"/>
          <ac:spMkLst>
            <pc:docMk/>
            <pc:sldMk cId="3801727156" sldId="325"/>
            <ac:spMk id="14" creationId="{00000000-0000-0000-0000-000000000000}"/>
          </ac:spMkLst>
        </pc:spChg>
        <pc:spChg chg="del">
          <ac:chgData name="Agustín Ruiz Martín" userId="42fb2f6dfcc8d877" providerId="LiveId" clId="{4A1C54F8-B80A-4A02-9F85-EEBE78695CFE}" dt="2020-03-26T20:02:00.153" v="7390" actId="478"/>
          <ac:spMkLst>
            <pc:docMk/>
            <pc:sldMk cId="3801727156" sldId="325"/>
            <ac:spMk id="15" creationId="{00000000-0000-0000-0000-000000000000}"/>
          </ac:spMkLst>
        </pc:spChg>
        <pc:spChg chg="del">
          <ac:chgData name="Agustín Ruiz Martín" userId="42fb2f6dfcc8d877" providerId="LiveId" clId="{4A1C54F8-B80A-4A02-9F85-EEBE78695CFE}" dt="2020-03-26T20:05:40.318" v="7497" actId="478"/>
          <ac:spMkLst>
            <pc:docMk/>
            <pc:sldMk cId="3801727156" sldId="325"/>
            <ac:spMk id="16" creationId="{00000000-0000-0000-0000-000000000000}"/>
          </ac:spMkLst>
        </pc:spChg>
        <pc:spChg chg="del">
          <ac:chgData name="Agustín Ruiz Martín" userId="42fb2f6dfcc8d877" providerId="LiveId" clId="{4A1C54F8-B80A-4A02-9F85-EEBE78695CFE}" dt="2020-03-26T20:05:38.210" v="7496" actId="478"/>
          <ac:spMkLst>
            <pc:docMk/>
            <pc:sldMk cId="3801727156" sldId="325"/>
            <ac:spMk id="17" creationId="{00000000-0000-0000-0000-000000000000}"/>
          </ac:spMkLst>
        </pc:spChg>
        <pc:spChg chg="del">
          <ac:chgData name="Agustín Ruiz Martín" userId="42fb2f6dfcc8d877" providerId="LiveId" clId="{4A1C54F8-B80A-4A02-9F85-EEBE78695CFE}" dt="2020-03-26T20:01:59.294" v="7389" actId="478"/>
          <ac:spMkLst>
            <pc:docMk/>
            <pc:sldMk cId="3801727156" sldId="325"/>
            <ac:spMk id="19" creationId="{00000000-0000-0000-0000-000000000000}"/>
          </ac:spMkLst>
        </pc:spChg>
        <pc:spChg chg="del">
          <ac:chgData name="Agustín Ruiz Martín" userId="42fb2f6dfcc8d877" providerId="LiveId" clId="{4A1C54F8-B80A-4A02-9F85-EEBE78695CFE}" dt="2020-03-26T20:01:58.388" v="7388" actId="478"/>
          <ac:spMkLst>
            <pc:docMk/>
            <pc:sldMk cId="3801727156" sldId="325"/>
            <ac:spMk id="20" creationId="{00000000-0000-0000-0000-000000000000}"/>
          </ac:spMkLst>
        </pc:spChg>
        <pc:spChg chg="add">
          <ac:chgData name="Agustín Ruiz Martín" userId="42fb2f6dfcc8d877" providerId="LiveId" clId="{4A1C54F8-B80A-4A02-9F85-EEBE78695CFE}" dt="2020-03-26T19:58:08.176" v="7252"/>
          <ac:spMkLst>
            <pc:docMk/>
            <pc:sldMk cId="3801727156" sldId="325"/>
            <ac:spMk id="21" creationId="{EAF6617B-51BB-496F-AA8F-1F6E499D96A3}"/>
          </ac:spMkLst>
        </pc:spChg>
        <pc:spChg chg="add">
          <ac:chgData name="Agustín Ruiz Martín" userId="42fb2f6dfcc8d877" providerId="LiveId" clId="{4A1C54F8-B80A-4A02-9F85-EEBE78695CFE}" dt="2020-03-26T19:58:08.176" v="7252"/>
          <ac:spMkLst>
            <pc:docMk/>
            <pc:sldMk cId="3801727156" sldId="325"/>
            <ac:spMk id="22" creationId="{C0212F70-4244-4349-9F5B-3E87AB8B5178}"/>
          </ac:spMkLst>
        </pc:spChg>
        <pc:spChg chg="del">
          <ac:chgData name="Agustín Ruiz Martín" userId="42fb2f6dfcc8d877" providerId="LiveId" clId="{4A1C54F8-B80A-4A02-9F85-EEBE78695CFE}" dt="2020-03-26T19:57:53.429" v="7249" actId="478"/>
          <ac:spMkLst>
            <pc:docMk/>
            <pc:sldMk cId="3801727156" sldId="325"/>
            <ac:spMk id="24" creationId="{F81AD3E0-BF66-4B28-8A69-7FBE47052253}"/>
          </ac:spMkLst>
        </pc:spChg>
        <pc:picChg chg="del">
          <ac:chgData name="Agustín Ruiz Martín" userId="42fb2f6dfcc8d877" providerId="LiveId" clId="{4A1C54F8-B80A-4A02-9F85-EEBE78695CFE}" dt="2020-03-26T19:57:50.913" v="7248" actId="478"/>
          <ac:picMkLst>
            <pc:docMk/>
            <pc:sldMk cId="3801727156" sldId="325"/>
            <ac:picMk id="23" creationId="{94965377-1427-4690-B593-49EAEF9B54E9}"/>
          </ac:picMkLst>
        </pc:picChg>
        <pc:picChg chg="add">
          <ac:chgData name="Agustín Ruiz Martín" userId="42fb2f6dfcc8d877" providerId="LiveId" clId="{4A1C54F8-B80A-4A02-9F85-EEBE78695CFE}" dt="2020-03-26T19:58:41.340" v="7255"/>
          <ac:picMkLst>
            <pc:docMk/>
            <pc:sldMk cId="3801727156" sldId="325"/>
            <ac:picMk id="25" creationId="{28F08C60-C2DF-4B4D-B432-38DBC0476EC4}"/>
          </ac:picMkLst>
        </pc:picChg>
        <pc:cxnChg chg="del mod">
          <ac:chgData name="Agustín Ruiz Martín" userId="42fb2f6dfcc8d877" providerId="LiveId" clId="{4A1C54F8-B80A-4A02-9F85-EEBE78695CFE}" dt="2020-03-26T20:02:00.975" v="7391" actId="478"/>
          <ac:cxnSpMkLst>
            <pc:docMk/>
            <pc:sldMk cId="3801727156" sldId="325"/>
            <ac:cxnSpMk id="18" creationId="{00000000-0000-0000-0000-000000000000}"/>
          </ac:cxnSpMkLst>
        </pc:cxnChg>
      </pc:sldChg>
      <pc:sldChg chg="add del">
        <pc:chgData name="Agustín Ruiz Martín" userId="42fb2f6dfcc8d877" providerId="LiveId" clId="{4A1C54F8-B80A-4A02-9F85-EEBE78695CFE}" dt="2020-03-26T19:58:47.745" v="7257" actId="2696"/>
        <pc:sldMkLst>
          <pc:docMk/>
          <pc:sldMk cId="629426475" sldId="326"/>
        </pc:sldMkLst>
      </pc:sldChg>
      <pc:sldChg chg="addSp delSp modSp add ord modTransition delAnim modAnim modNotesTx">
        <pc:chgData name="Agustín Ruiz Martín" userId="42fb2f6dfcc8d877" providerId="LiveId" clId="{4A1C54F8-B80A-4A02-9F85-EEBE78695CFE}" dt="2020-04-22T20:13:16.261" v="56163" actId="20577"/>
        <pc:sldMkLst>
          <pc:docMk/>
          <pc:sldMk cId="2141513697" sldId="326"/>
        </pc:sldMkLst>
        <pc:spChg chg="mod">
          <ac:chgData name="Agustín Ruiz Martín" userId="42fb2f6dfcc8d877" providerId="LiveId" clId="{4A1C54F8-B80A-4A02-9F85-EEBE78695CFE}" dt="2020-03-31T15:14:19.391" v="41229" actId="20577"/>
          <ac:spMkLst>
            <pc:docMk/>
            <pc:sldMk cId="2141513697" sldId="326"/>
            <ac:spMk id="7" creationId="{2D0BEBCF-7077-4EE0-92E0-7E8A27613A68}"/>
          </ac:spMkLst>
        </pc:spChg>
        <pc:spChg chg="del">
          <ac:chgData name="Agustín Ruiz Martín" userId="42fb2f6dfcc8d877" providerId="LiveId" clId="{4A1C54F8-B80A-4A02-9F85-EEBE78695CFE}" dt="2020-03-26T20:28:20.440" v="7940" actId="478"/>
          <ac:spMkLst>
            <pc:docMk/>
            <pc:sldMk cId="2141513697" sldId="326"/>
            <ac:spMk id="7" creationId="{A5018888-D597-44E1-994D-03EB5DB137BC}"/>
          </ac:spMkLst>
        </pc:spChg>
        <pc:spChg chg="del">
          <ac:chgData name="Agustín Ruiz Martín" userId="42fb2f6dfcc8d877" providerId="LiveId" clId="{4A1C54F8-B80A-4A02-9F85-EEBE78695CFE}" dt="2020-03-26T20:28:20.440" v="7940" actId="478"/>
          <ac:spMkLst>
            <pc:docMk/>
            <pc:sldMk cId="2141513697" sldId="326"/>
            <ac:spMk id="8" creationId="{69078EFF-6E86-428E-B8EE-8F20BD92AD6A}"/>
          </ac:spMkLst>
        </pc:spChg>
        <pc:spChg chg="add mod">
          <ac:chgData name="Agustín Ruiz Martín" userId="42fb2f6dfcc8d877" providerId="LiveId" clId="{4A1C54F8-B80A-4A02-9F85-EEBE78695CFE}" dt="2020-03-31T20:57:29.981" v="43089" actId="1035"/>
          <ac:spMkLst>
            <pc:docMk/>
            <pc:sldMk cId="2141513697" sldId="326"/>
            <ac:spMk id="8" creationId="{B6C1ABAD-DDAF-4BD2-8ABD-B8ED2607B9D2}"/>
          </ac:spMkLst>
        </pc:spChg>
        <pc:spChg chg="del">
          <ac:chgData name="Agustín Ruiz Martín" userId="42fb2f6dfcc8d877" providerId="LiveId" clId="{4A1C54F8-B80A-4A02-9F85-EEBE78695CFE}" dt="2020-03-26T20:28:20.440" v="7940" actId="478"/>
          <ac:spMkLst>
            <pc:docMk/>
            <pc:sldMk cId="2141513697" sldId="326"/>
            <ac:spMk id="9" creationId="{FAAF019C-D70B-485D-BA38-6FC27E7C5E9C}"/>
          </ac:spMkLst>
        </pc:spChg>
        <pc:spChg chg="add mod">
          <ac:chgData name="Agustín Ruiz Martín" userId="42fb2f6dfcc8d877" providerId="LiveId" clId="{4A1C54F8-B80A-4A02-9F85-EEBE78695CFE}" dt="2020-03-29T12:42:16.076" v="26441" actId="1076"/>
          <ac:spMkLst>
            <pc:docMk/>
            <pc:sldMk cId="2141513697" sldId="326"/>
            <ac:spMk id="10" creationId="{141C0BBB-F741-43B7-A3C7-B2366787FCCC}"/>
          </ac:spMkLst>
        </pc:spChg>
        <pc:spChg chg="del">
          <ac:chgData name="Agustín Ruiz Martín" userId="42fb2f6dfcc8d877" providerId="LiveId" clId="{4A1C54F8-B80A-4A02-9F85-EEBE78695CFE}" dt="2020-03-26T20:28:20.440" v="7940" actId="478"/>
          <ac:spMkLst>
            <pc:docMk/>
            <pc:sldMk cId="2141513697" sldId="326"/>
            <ac:spMk id="10" creationId="{7E865E69-8E8E-4D63-9793-AF0F54CAFAE8}"/>
          </ac:spMkLst>
        </pc:spChg>
        <pc:spChg chg="del">
          <ac:chgData name="Agustín Ruiz Martín" userId="42fb2f6dfcc8d877" providerId="LiveId" clId="{4A1C54F8-B80A-4A02-9F85-EEBE78695CFE}" dt="2020-03-26T20:28:20.440" v="7940" actId="478"/>
          <ac:spMkLst>
            <pc:docMk/>
            <pc:sldMk cId="2141513697" sldId="326"/>
            <ac:spMk id="11" creationId="{20B36327-FDE1-4B92-9E16-00BFFC5E752D}"/>
          </ac:spMkLst>
        </pc:spChg>
        <pc:spChg chg="add mod">
          <ac:chgData name="Agustín Ruiz Martín" userId="42fb2f6dfcc8d877" providerId="LiveId" clId="{4A1C54F8-B80A-4A02-9F85-EEBE78695CFE}" dt="2020-03-29T12:57:18.509" v="26759" actId="14100"/>
          <ac:spMkLst>
            <pc:docMk/>
            <pc:sldMk cId="2141513697" sldId="326"/>
            <ac:spMk id="11" creationId="{5BD774C6-50E8-4F6F-914E-DB912005FF39}"/>
          </ac:spMkLst>
        </pc:spChg>
        <pc:spChg chg="del">
          <ac:chgData name="Agustín Ruiz Martín" userId="42fb2f6dfcc8d877" providerId="LiveId" clId="{4A1C54F8-B80A-4A02-9F85-EEBE78695CFE}" dt="2020-03-26T20:28:20.440" v="7940" actId="478"/>
          <ac:spMkLst>
            <pc:docMk/>
            <pc:sldMk cId="2141513697" sldId="326"/>
            <ac:spMk id="12" creationId="{145197C4-D5B7-4D29-9D10-AA9767D6E8F3}"/>
          </ac:spMkLst>
        </pc:spChg>
        <pc:spChg chg="add mod">
          <ac:chgData name="Agustín Ruiz Martín" userId="42fb2f6dfcc8d877" providerId="LiveId" clId="{4A1C54F8-B80A-4A02-9F85-EEBE78695CFE}" dt="2020-03-29T12:56:03.253" v="26756" actId="20577"/>
          <ac:spMkLst>
            <pc:docMk/>
            <pc:sldMk cId="2141513697" sldId="326"/>
            <ac:spMk id="12" creationId="{85B49327-402B-4B87-BB65-326BAFA2BC72}"/>
          </ac:spMkLst>
        </pc:spChg>
        <pc:spChg chg="add mod">
          <ac:chgData name="Agustín Ruiz Martín" userId="42fb2f6dfcc8d877" providerId="LiveId" clId="{4A1C54F8-B80A-4A02-9F85-EEBE78695CFE}" dt="2020-03-29T12:48:32.942" v="26535" actId="1036"/>
          <ac:spMkLst>
            <pc:docMk/>
            <pc:sldMk cId="2141513697" sldId="326"/>
            <ac:spMk id="13" creationId="{04CD084D-5536-418D-88CF-DC4F08C48629}"/>
          </ac:spMkLst>
        </pc:spChg>
        <pc:spChg chg="del">
          <ac:chgData name="Agustín Ruiz Martín" userId="42fb2f6dfcc8d877" providerId="LiveId" clId="{4A1C54F8-B80A-4A02-9F85-EEBE78695CFE}" dt="2020-03-26T20:28:20.440" v="7940" actId="478"/>
          <ac:spMkLst>
            <pc:docMk/>
            <pc:sldMk cId="2141513697" sldId="326"/>
            <ac:spMk id="13" creationId="{480EDCE0-E109-4863-88CE-755A360C7F53}"/>
          </ac:spMkLst>
        </pc:spChg>
        <pc:spChg chg="del">
          <ac:chgData name="Agustín Ruiz Martín" userId="42fb2f6dfcc8d877" providerId="LiveId" clId="{4A1C54F8-B80A-4A02-9F85-EEBE78695CFE}" dt="2020-03-26T20:28:20.440" v="7940" actId="478"/>
          <ac:spMkLst>
            <pc:docMk/>
            <pc:sldMk cId="2141513697" sldId="326"/>
            <ac:spMk id="14" creationId="{12C6A173-E9E7-4CAE-9BED-96E2666AF32F}"/>
          </ac:spMkLst>
        </pc:spChg>
        <pc:spChg chg="add mod">
          <ac:chgData name="Agustín Ruiz Martín" userId="42fb2f6dfcc8d877" providerId="LiveId" clId="{4A1C54F8-B80A-4A02-9F85-EEBE78695CFE}" dt="2020-03-29T13:01:59.163" v="26853" actId="20577"/>
          <ac:spMkLst>
            <pc:docMk/>
            <pc:sldMk cId="2141513697" sldId="326"/>
            <ac:spMk id="14" creationId="{220B211E-9440-4058-91C5-361DC4E57FD2}"/>
          </ac:spMkLst>
        </pc:spChg>
        <pc:spChg chg="del">
          <ac:chgData name="Agustín Ruiz Martín" userId="42fb2f6dfcc8d877" providerId="LiveId" clId="{4A1C54F8-B80A-4A02-9F85-EEBE78695CFE}" dt="2020-03-26T20:28:20.440" v="7940" actId="478"/>
          <ac:spMkLst>
            <pc:docMk/>
            <pc:sldMk cId="2141513697" sldId="326"/>
            <ac:spMk id="15" creationId="{ED946393-7726-4A67-8206-9C64F30129F8}"/>
          </ac:spMkLst>
        </pc:spChg>
        <pc:spChg chg="del">
          <ac:chgData name="Agustín Ruiz Martín" userId="42fb2f6dfcc8d877" providerId="LiveId" clId="{4A1C54F8-B80A-4A02-9F85-EEBE78695CFE}" dt="2020-03-26T20:28:20.440" v="7940" actId="478"/>
          <ac:spMkLst>
            <pc:docMk/>
            <pc:sldMk cId="2141513697" sldId="326"/>
            <ac:spMk id="16" creationId="{8F277813-E8BD-4776-9BF5-8CF9589848F9}"/>
          </ac:spMkLst>
        </pc:spChg>
        <pc:spChg chg="del">
          <ac:chgData name="Agustín Ruiz Martín" userId="42fb2f6dfcc8d877" providerId="LiveId" clId="{4A1C54F8-B80A-4A02-9F85-EEBE78695CFE}" dt="2020-03-26T20:28:20.440" v="7940" actId="478"/>
          <ac:spMkLst>
            <pc:docMk/>
            <pc:sldMk cId="2141513697" sldId="326"/>
            <ac:spMk id="18" creationId="{512C2DF6-24EA-470C-8220-6ABB43AD5755}"/>
          </ac:spMkLst>
        </pc:spChg>
        <pc:spChg chg="del">
          <ac:chgData name="Agustín Ruiz Martín" userId="42fb2f6dfcc8d877" providerId="LiveId" clId="{4A1C54F8-B80A-4A02-9F85-EEBE78695CFE}" dt="2020-03-26T20:28:20.440" v="7940" actId="478"/>
          <ac:spMkLst>
            <pc:docMk/>
            <pc:sldMk cId="2141513697" sldId="326"/>
            <ac:spMk id="19" creationId="{69C7AB8D-6DBD-47E1-AE47-EA4EF7099AA0}"/>
          </ac:spMkLst>
        </pc:spChg>
        <pc:spChg chg="del">
          <ac:chgData name="Agustín Ruiz Martín" userId="42fb2f6dfcc8d877" providerId="LiveId" clId="{4A1C54F8-B80A-4A02-9F85-EEBE78695CFE}" dt="2020-03-26T20:28:20.440" v="7940" actId="478"/>
          <ac:spMkLst>
            <pc:docMk/>
            <pc:sldMk cId="2141513697" sldId="326"/>
            <ac:spMk id="20" creationId="{DE9218E8-15BF-4D39-AE4B-510C0FC11CCA}"/>
          </ac:spMkLst>
        </pc:spChg>
        <pc:spChg chg="del">
          <ac:chgData name="Agustín Ruiz Martín" userId="42fb2f6dfcc8d877" providerId="LiveId" clId="{4A1C54F8-B80A-4A02-9F85-EEBE78695CFE}" dt="2020-03-26T20:28:20.440" v="7940" actId="478"/>
          <ac:spMkLst>
            <pc:docMk/>
            <pc:sldMk cId="2141513697" sldId="326"/>
            <ac:spMk id="21" creationId="{4565097F-859C-4E68-9555-9A72F89412E7}"/>
          </ac:spMkLst>
        </pc:spChg>
        <pc:spChg chg="del">
          <ac:chgData name="Agustín Ruiz Martín" userId="42fb2f6dfcc8d877" providerId="LiveId" clId="{4A1C54F8-B80A-4A02-9F85-EEBE78695CFE}" dt="2020-03-26T20:28:17.769" v="7939" actId="478"/>
          <ac:spMkLst>
            <pc:docMk/>
            <pc:sldMk cId="2141513697" sldId="326"/>
            <ac:spMk id="23" creationId="{851E78C8-07F2-402C-97CC-17B8212C08F3}"/>
          </ac:spMkLst>
        </pc:spChg>
        <pc:spChg chg="del">
          <ac:chgData name="Agustín Ruiz Martín" userId="42fb2f6dfcc8d877" providerId="LiveId" clId="{4A1C54F8-B80A-4A02-9F85-EEBE78695CFE}" dt="2020-03-26T20:28:16.254" v="7938" actId="478"/>
          <ac:spMkLst>
            <pc:docMk/>
            <pc:sldMk cId="2141513697" sldId="326"/>
            <ac:spMk id="24" creationId="{A875160E-B82F-4D5F-9BD9-041CDEFACC92}"/>
          </ac:spMkLst>
        </pc:spChg>
        <pc:spChg chg="del">
          <ac:chgData name="Agustín Ruiz Martín" userId="42fb2f6dfcc8d877" providerId="LiveId" clId="{4A1C54F8-B80A-4A02-9F85-EEBE78695CFE}" dt="2020-03-26T20:28:20.440" v="7940" actId="478"/>
          <ac:spMkLst>
            <pc:docMk/>
            <pc:sldMk cId="2141513697" sldId="326"/>
            <ac:spMk id="25" creationId="{DF395F24-E504-473B-A340-178807FF437A}"/>
          </ac:spMkLst>
        </pc:spChg>
        <pc:spChg chg="del">
          <ac:chgData name="Agustín Ruiz Martín" userId="42fb2f6dfcc8d877" providerId="LiveId" clId="{4A1C54F8-B80A-4A02-9F85-EEBE78695CFE}" dt="2020-03-26T20:28:20.440" v="7940" actId="478"/>
          <ac:spMkLst>
            <pc:docMk/>
            <pc:sldMk cId="2141513697" sldId="326"/>
            <ac:spMk id="26" creationId="{4986C0AC-01E6-441C-82C3-2942923E3C17}"/>
          </ac:spMkLst>
        </pc:spChg>
        <pc:spChg chg="del">
          <ac:chgData name="Agustín Ruiz Martín" userId="42fb2f6dfcc8d877" providerId="LiveId" clId="{4A1C54F8-B80A-4A02-9F85-EEBE78695CFE}" dt="2020-03-26T20:28:20.440" v="7940" actId="478"/>
          <ac:spMkLst>
            <pc:docMk/>
            <pc:sldMk cId="2141513697" sldId="326"/>
            <ac:spMk id="27" creationId="{049F79A1-616E-4637-B498-603B224D8B1C}"/>
          </ac:spMkLst>
        </pc:spChg>
        <pc:spChg chg="del">
          <ac:chgData name="Agustín Ruiz Martín" userId="42fb2f6dfcc8d877" providerId="LiveId" clId="{4A1C54F8-B80A-4A02-9F85-EEBE78695CFE}" dt="2020-03-26T20:28:20.440" v="7940" actId="478"/>
          <ac:spMkLst>
            <pc:docMk/>
            <pc:sldMk cId="2141513697" sldId="326"/>
            <ac:spMk id="28" creationId="{4F49473A-A36B-486E-AED3-2DF5635370FA}"/>
          </ac:spMkLst>
        </pc:spChg>
        <pc:spChg chg="del">
          <ac:chgData name="Agustín Ruiz Martín" userId="42fb2f6dfcc8d877" providerId="LiveId" clId="{4A1C54F8-B80A-4A02-9F85-EEBE78695CFE}" dt="2020-03-26T20:28:20.440" v="7940" actId="478"/>
          <ac:spMkLst>
            <pc:docMk/>
            <pc:sldMk cId="2141513697" sldId="326"/>
            <ac:spMk id="29" creationId="{F5702730-5429-41D1-8422-78C5F88682E4}"/>
          </ac:spMkLst>
        </pc:spChg>
        <pc:spChg chg="del">
          <ac:chgData name="Agustín Ruiz Martín" userId="42fb2f6dfcc8d877" providerId="LiveId" clId="{4A1C54F8-B80A-4A02-9F85-EEBE78695CFE}" dt="2020-03-26T20:28:20.440" v="7940" actId="478"/>
          <ac:spMkLst>
            <pc:docMk/>
            <pc:sldMk cId="2141513697" sldId="326"/>
            <ac:spMk id="30" creationId="{9A4152DD-C28C-45ED-9E02-1796EB9AE3A1}"/>
          </ac:spMkLst>
        </pc:spChg>
        <pc:spChg chg="del">
          <ac:chgData name="Agustín Ruiz Martín" userId="42fb2f6dfcc8d877" providerId="LiveId" clId="{4A1C54F8-B80A-4A02-9F85-EEBE78695CFE}" dt="2020-03-26T20:28:20.440" v="7940" actId="478"/>
          <ac:spMkLst>
            <pc:docMk/>
            <pc:sldMk cId="2141513697" sldId="326"/>
            <ac:spMk id="31" creationId="{12BF3547-7B82-435C-8510-9C0FF124849C}"/>
          </ac:spMkLst>
        </pc:spChg>
        <pc:spChg chg="del">
          <ac:chgData name="Agustín Ruiz Martín" userId="42fb2f6dfcc8d877" providerId="LiveId" clId="{4A1C54F8-B80A-4A02-9F85-EEBE78695CFE}" dt="2020-03-26T20:28:20.440" v="7940" actId="478"/>
          <ac:spMkLst>
            <pc:docMk/>
            <pc:sldMk cId="2141513697" sldId="326"/>
            <ac:spMk id="32" creationId="{D00294EF-3680-4003-93DE-797B39AE2D20}"/>
          </ac:spMkLst>
        </pc:spChg>
        <pc:spChg chg="del">
          <ac:chgData name="Agustín Ruiz Martín" userId="42fb2f6dfcc8d877" providerId="LiveId" clId="{4A1C54F8-B80A-4A02-9F85-EEBE78695CFE}" dt="2020-03-26T20:28:20.440" v="7940" actId="478"/>
          <ac:spMkLst>
            <pc:docMk/>
            <pc:sldMk cId="2141513697" sldId="326"/>
            <ac:spMk id="33" creationId="{86262FE0-CAA5-4B77-9B62-3A48DF56427F}"/>
          </ac:spMkLst>
        </pc:spChg>
        <pc:spChg chg="del">
          <ac:chgData name="Agustín Ruiz Martín" userId="42fb2f6dfcc8d877" providerId="LiveId" clId="{4A1C54F8-B80A-4A02-9F85-EEBE78695CFE}" dt="2020-03-26T20:28:20.440" v="7940" actId="478"/>
          <ac:spMkLst>
            <pc:docMk/>
            <pc:sldMk cId="2141513697" sldId="326"/>
            <ac:spMk id="34" creationId="{E667EE60-0B12-4B63-BEA4-1D52ABEF9963}"/>
          </ac:spMkLst>
        </pc:spChg>
        <pc:spChg chg="del">
          <ac:chgData name="Agustín Ruiz Martín" userId="42fb2f6dfcc8d877" providerId="LiveId" clId="{4A1C54F8-B80A-4A02-9F85-EEBE78695CFE}" dt="2020-03-26T20:28:20.440" v="7940" actId="478"/>
          <ac:spMkLst>
            <pc:docMk/>
            <pc:sldMk cId="2141513697" sldId="326"/>
            <ac:spMk id="35" creationId="{EB94236E-2165-4676-8DD8-CB64F62FB115}"/>
          </ac:spMkLst>
        </pc:spChg>
        <pc:spChg chg="del">
          <ac:chgData name="Agustín Ruiz Martín" userId="42fb2f6dfcc8d877" providerId="LiveId" clId="{4A1C54F8-B80A-4A02-9F85-EEBE78695CFE}" dt="2020-03-26T20:28:20.440" v="7940" actId="478"/>
          <ac:spMkLst>
            <pc:docMk/>
            <pc:sldMk cId="2141513697" sldId="326"/>
            <ac:spMk id="36" creationId="{45E1CC1B-4357-4156-A0C7-28CC60BA1978}"/>
          </ac:spMkLst>
        </pc:spChg>
        <pc:spChg chg="del">
          <ac:chgData name="Agustín Ruiz Martín" userId="42fb2f6dfcc8d877" providerId="LiveId" clId="{4A1C54F8-B80A-4A02-9F85-EEBE78695CFE}" dt="2020-03-26T20:28:20.440" v="7940" actId="478"/>
          <ac:spMkLst>
            <pc:docMk/>
            <pc:sldMk cId="2141513697" sldId="326"/>
            <ac:spMk id="37" creationId="{FD77D210-A66D-4FA6-82A4-26C8DBDDB5D1}"/>
          </ac:spMkLst>
        </pc:spChg>
        <pc:spChg chg="del">
          <ac:chgData name="Agustín Ruiz Martín" userId="42fb2f6dfcc8d877" providerId="LiveId" clId="{4A1C54F8-B80A-4A02-9F85-EEBE78695CFE}" dt="2020-03-26T20:28:20.440" v="7940" actId="478"/>
          <ac:spMkLst>
            <pc:docMk/>
            <pc:sldMk cId="2141513697" sldId="326"/>
            <ac:spMk id="38" creationId="{E6C93C2D-7207-42BF-A549-4C3E683934DD}"/>
          </ac:spMkLst>
        </pc:spChg>
        <pc:spChg chg="del">
          <ac:chgData name="Agustín Ruiz Martín" userId="42fb2f6dfcc8d877" providerId="LiveId" clId="{4A1C54F8-B80A-4A02-9F85-EEBE78695CFE}" dt="2020-03-26T20:28:20.440" v="7940" actId="478"/>
          <ac:spMkLst>
            <pc:docMk/>
            <pc:sldMk cId="2141513697" sldId="326"/>
            <ac:spMk id="39" creationId="{7AF5E350-FCBF-4A1C-9BDC-4E81D1842142}"/>
          </ac:spMkLst>
        </pc:spChg>
        <pc:spChg chg="del">
          <ac:chgData name="Agustín Ruiz Martín" userId="42fb2f6dfcc8d877" providerId="LiveId" clId="{4A1C54F8-B80A-4A02-9F85-EEBE78695CFE}" dt="2020-03-26T20:28:20.440" v="7940" actId="478"/>
          <ac:spMkLst>
            <pc:docMk/>
            <pc:sldMk cId="2141513697" sldId="326"/>
            <ac:spMk id="40" creationId="{8AB4C3E4-69ED-4805-AB4A-FDB9523D48B1}"/>
          </ac:spMkLst>
        </pc:spChg>
        <pc:spChg chg="del">
          <ac:chgData name="Agustín Ruiz Martín" userId="42fb2f6dfcc8d877" providerId="LiveId" clId="{4A1C54F8-B80A-4A02-9F85-EEBE78695CFE}" dt="2020-03-26T20:28:20.440" v="7940" actId="478"/>
          <ac:spMkLst>
            <pc:docMk/>
            <pc:sldMk cId="2141513697" sldId="326"/>
            <ac:spMk id="42" creationId="{1BD06865-8FB7-4609-A1FE-BF9BBB0C9551}"/>
          </ac:spMkLst>
        </pc:spChg>
        <pc:spChg chg="del">
          <ac:chgData name="Agustín Ruiz Martín" userId="42fb2f6dfcc8d877" providerId="LiveId" clId="{4A1C54F8-B80A-4A02-9F85-EEBE78695CFE}" dt="2020-03-26T20:28:20.440" v="7940" actId="478"/>
          <ac:spMkLst>
            <pc:docMk/>
            <pc:sldMk cId="2141513697" sldId="326"/>
            <ac:spMk id="43" creationId="{C923F497-19A7-4B21-A651-E29F1E9B2399}"/>
          </ac:spMkLst>
        </pc:spChg>
        <pc:spChg chg="del">
          <ac:chgData name="Agustín Ruiz Martín" userId="42fb2f6dfcc8d877" providerId="LiveId" clId="{4A1C54F8-B80A-4A02-9F85-EEBE78695CFE}" dt="2020-03-26T20:28:20.440" v="7940" actId="478"/>
          <ac:spMkLst>
            <pc:docMk/>
            <pc:sldMk cId="2141513697" sldId="326"/>
            <ac:spMk id="44" creationId="{4602BE24-75F8-44D7-9F89-D65550F01A8C}"/>
          </ac:spMkLst>
        </pc:spChg>
        <pc:spChg chg="del">
          <ac:chgData name="Agustín Ruiz Martín" userId="42fb2f6dfcc8d877" providerId="LiveId" clId="{4A1C54F8-B80A-4A02-9F85-EEBE78695CFE}" dt="2020-03-26T20:28:20.440" v="7940" actId="478"/>
          <ac:spMkLst>
            <pc:docMk/>
            <pc:sldMk cId="2141513697" sldId="326"/>
            <ac:spMk id="45" creationId="{77A866B0-A3F4-481E-9ABB-2B57F3FD65D6}"/>
          </ac:spMkLst>
        </pc:spChg>
        <pc:spChg chg="del">
          <ac:chgData name="Agustín Ruiz Martín" userId="42fb2f6dfcc8d877" providerId="LiveId" clId="{4A1C54F8-B80A-4A02-9F85-EEBE78695CFE}" dt="2020-03-26T20:28:20.440" v="7940" actId="478"/>
          <ac:spMkLst>
            <pc:docMk/>
            <pc:sldMk cId="2141513697" sldId="326"/>
            <ac:spMk id="46" creationId="{0EFCB0A5-634C-45E9-8C3C-0DD106E3DAC6}"/>
          </ac:spMkLst>
        </pc:spChg>
        <pc:spChg chg="del">
          <ac:chgData name="Agustín Ruiz Martín" userId="42fb2f6dfcc8d877" providerId="LiveId" clId="{4A1C54F8-B80A-4A02-9F85-EEBE78695CFE}" dt="2020-03-26T20:28:20.440" v="7940" actId="478"/>
          <ac:spMkLst>
            <pc:docMk/>
            <pc:sldMk cId="2141513697" sldId="326"/>
            <ac:spMk id="47" creationId="{336B34B5-6E13-463F-A30B-E9FD35B9D24F}"/>
          </ac:spMkLst>
        </pc:spChg>
        <pc:spChg chg="del">
          <ac:chgData name="Agustín Ruiz Martín" userId="42fb2f6dfcc8d877" providerId="LiveId" clId="{4A1C54F8-B80A-4A02-9F85-EEBE78695CFE}" dt="2020-03-26T20:28:20.440" v="7940" actId="478"/>
          <ac:spMkLst>
            <pc:docMk/>
            <pc:sldMk cId="2141513697" sldId="326"/>
            <ac:spMk id="48" creationId="{EF0232FA-1440-4B1A-BDD1-B6422D2A678E}"/>
          </ac:spMkLst>
        </pc:spChg>
        <pc:spChg chg="del">
          <ac:chgData name="Agustín Ruiz Martín" userId="42fb2f6dfcc8d877" providerId="LiveId" clId="{4A1C54F8-B80A-4A02-9F85-EEBE78695CFE}" dt="2020-03-26T20:28:20.440" v="7940" actId="478"/>
          <ac:spMkLst>
            <pc:docMk/>
            <pc:sldMk cId="2141513697" sldId="326"/>
            <ac:spMk id="49" creationId="{BFCCD5DC-56A6-489D-AF2D-502305EEC67E}"/>
          </ac:spMkLst>
        </pc:spChg>
        <pc:spChg chg="del">
          <ac:chgData name="Agustín Ruiz Martín" userId="42fb2f6dfcc8d877" providerId="LiveId" clId="{4A1C54F8-B80A-4A02-9F85-EEBE78695CFE}" dt="2020-03-26T20:28:20.440" v="7940" actId="478"/>
          <ac:spMkLst>
            <pc:docMk/>
            <pc:sldMk cId="2141513697" sldId="326"/>
            <ac:spMk id="50" creationId="{3C09D1B0-FD82-4838-ABF1-2428E4D11623}"/>
          </ac:spMkLst>
        </pc:spChg>
        <pc:spChg chg="del">
          <ac:chgData name="Agustín Ruiz Martín" userId="42fb2f6dfcc8d877" providerId="LiveId" clId="{4A1C54F8-B80A-4A02-9F85-EEBE78695CFE}" dt="2020-03-26T20:28:20.440" v="7940" actId="478"/>
          <ac:spMkLst>
            <pc:docMk/>
            <pc:sldMk cId="2141513697" sldId="326"/>
            <ac:spMk id="51" creationId="{D571A885-6B93-4841-B287-DD85D14FAEE4}"/>
          </ac:spMkLst>
        </pc:spChg>
        <pc:spChg chg="del">
          <ac:chgData name="Agustín Ruiz Martín" userId="42fb2f6dfcc8d877" providerId="LiveId" clId="{4A1C54F8-B80A-4A02-9F85-EEBE78695CFE}" dt="2020-03-26T20:28:20.440" v="7940" actId="478"/>
          <ac:spMkLst>
            <pc:docMk/>
            <pc:sldMk cId="2141513697" sldId="326"/>
            <ac:spMk id="52" creationId="{7C9B9175-0271-4CDD-92C5-261B9508C188}"/>
          </ac:spMkLst>
        </pc:spChg>
        <pc:spChg chg="del">
          <ac:chgData name="Agustín Ruiz Martín" userId="42fb2f6dfcc8d877" providerId="LiveId" clId="{4A1C54F8-B80A-4A02-9F85-EEBE78695CFE}" dt="2020-03-26T20:28:20.440" v="7940" actId="478"/>
          <ac:spMkLst>
            <pc:docMk/>
            <pc:sldMk cId="2141513697" sldId="326"/>
            <ac:spMk id="53" creationId="{59015492-E060-4F26-9E77-F8CDF1D0FCD5}"/>
          </ac:spMkLst>
        </pc:spChg>
        <pc:spChg chg="del">
          <ac:chgData name="Agustín Ruiz Martín" userId="42fb2f6dfcc8d877" providerId="LiveId" clId="{4A1C54F8-B80A-4A02-9F85-EEBE78695CFE}" dt="2020-03-26T20:28:20.440" v="7940" actId="478"/>
          <ac:spMkLst>
            <pc:docMk/>
            <pc:sldMk cId="2141513697" sldId="326"/>
            <ac:spMk id="54" creationId="{15EF9476-B337-4CEC-BE7B-7409E77292EE}"/>
          </ac:spMkLst>
        </pc:spChg>
        <pc:grpChg chg="add">
          <ac:chgData name="Agustín Ruiz Martín" userId="42fb2f6dfcc8d877" providerId="LiveId" clId="{4A1C54F8-B80A-4A02-9F85-EEBE78695CFE}" dt="2020-03-29T12:41:22.234" v="26407"/>
          <ac:grpSpMkLst>
            <pc:docMk/>
            <pc:sldMk cId="2141513697" sldId="326"/>
            <ac:grpSpMk id="5" creationId="{A898D7F7-B8E0-455C-8771-2BC9405A653A}"/>
          </ac:grpSpMkLst>
        </pc:grpChg>
        <pc:graphicFrameChg chg="add mod">
          <ac:chgData name="Agustín Ruiz Martín" userId="42fb2f6dfcc8d877" providerId="LiveId" clId="{4A1C54F8-B80A-4A02-9F85-EEBE78695CFE}" dt="2020-03-29T12:48:32.942" v="26535" actId="1036"/>
          <ac:graphicFrameMkLst>
            <pc:docMk/>
            <pc:sldMk cId="2141513697" sldId="326"/>
            <ac:graphicFrameMk id="9" creationId="{3A37D139-3FA1-4643-94F5-381021551CD8}"/>
          </ac:graphicFrameMkLst>
        </pc:graphicFrameChg>
      </pc:sldChg>
      <pc:sldChg chg="addSp delSp modSp add ord delAnim modAnim">
        <pc:chgData name="Agustín Ruiz Martín" userId="42fb2f6dfcc8d877" providerId="LiveId" clId="{4A1C54F8-B80A-4A02-9F85-EEBE78695CFE}" dt="2020-04-17T10:47:53.022" v="53543" actId="20577"/>
        <pc:sldMkLst>
          <pc:docMk/>
          <pc:sldMk cId="766069161" sldId="327"/>
        </pc:sldMkLst>
        <pc:spChg chg="del">
          <ac:chgData name="Agustín Ruiz Martín" userId="42fb2f6dfcc8d877" providerId="LiveId" clId="{4A1C54F8-B80A-4A02-9F85-EEBE78695CFE}" dt="2020-03-26T20:28:51.749" v="7942" actId="478"/>
          <ac:spMkLst>
            <pc:docMk/>
            <pc:sldMk cId="766069161" sldId="327"/>
            <ac:spMk id="2" creationId="{00000000-0000-0000-0000-000000000000}"/>
          </ac:spMkLst>
        </pc:spChg>
        <pc:spChg chg="add mod">
          <ac:chgData name="Agustín Ruiz Martín" userId="42fb2f6dfcc8d877" providerId="LiveId" clId="{4A1C54F8-B80A-4A02-9F85-EEBE78695CFE}" dt="2020-03-31T15:48:51.872" v="41796" actId="20577"/>
          <ac:spMkLst>
            <pc:docMk/>
            <pc:sldMk cId="766069161" sldId="327"/>
            <ac:spMk id="2" creationId="{81FD86A8-EDCC-4797-A992-2C7A240D5891}"/>
          </ac:spMkLst>
        </pc:spChg>
        <pc:spChg chg="add mod">
          <ac:chgData name="Agustín Ruiz Martín" userId="42fb2f6dfcc8d877" providerId="LiveId" clId="{4A1C54F8-B80A-4A02-9F85-EEBE78695CFE}" dt="2020-03-31T15:35:32.308" v="41730" actId="1036"/>
          <ac:spMkLst>
            <pc:docMk/>
            <pc:sldMk cId="766069161" sldId="327"/>
            <ac:spMk id="3" creationId="{F0D3EC1A-530E-4715-97C0-CD42D860F22C}"/>
          </ac:spMkLst>
        </pc:spChg>
        <pc:spChg chg="del">
          <ac:chgData name="Agustín Ruiz Martín" userId="42fb2f6dfcc8d877" providerId="LiveId" clId="{4A1C54F8-B80A-4A02-9F85-EEBE78695CFE}" dt="2020-03-26T20:28:54.420" v="7943" actId="478"/>
          <ac:spMkLst>
            <pc:docMk/>
            <pc:sldMk cId="766069161" sldId="327"/>
            <ac:spMk id="4" creationId="{00000000-0000-0000-0000-000000000000}"/>
          </ac:spMkLst>
        </pc:spChg>
        <pc:spChg chg="mod">
          <ac:chgData name="Agustín Ruiz Martín" userId="42fb2f6dfcc8d877" providerId="LiveId" clId="{4A1C54F8-B80A-4A02-9F85-EEBE78695CFE}" dt="2020-04-17T10:47:53.022" v="53543" actId="20577"/>
          <ac:spMkLst>
            <pc:docMk/>
            <pc:sldMk cId="766069161" sldId="327"/>
            <ac:spMk id="5" creationId="{00000000-0000-0000-0000-000000000000}"/>
          </ac:spMkLst>
        </pc:spChg>
        <pc:spChg chg="add del mod">
          <ac:chgData name="Agustín Ruiz Martín" userId="42fb2f6dfcc8d877" providerId="LiveId" clId="{4A1C54F8-B80A-4A02-9F85-EEBE78695CFE}" dt="2020-03-31T15:46:59.719" v="41764" actId="478"/>
          <ac:spMkLst>
            <pc:docMk/>
            <pc:sldMk cId="766069161" sldId="327"/>
            <ac:spMk id="13" creationId="{4AB45C5B-EC4F-4D5E-833E-C0D07E5248D3}"/>
          </ac:spMkLst>
        </pc:spChg>
        <pc:spChg chg="add del mod">
          <ac:chgData name="Agustín Ruiz Martín" userId="42fb2f6dfcc8d877" providerId="LiveId" clId="{4A1C54F8-B80A-4A02-9F85-EEBE78695CFE}" dt="2020-03-31T15:47:01.921" v="41765" actId="478"/>
          <ac:spMkLst>
            <pc:docMk/>
            <pc:sldMk cId="766069161" sldId="327"/>
            <ac:spMk id="14" creationId="{693D6DE3-9E94-400E-A59B-C8753626611E}"/>
          </ac:spMkLst>
        </pc:spChg>
        <pc:spChg chg="mod">
          <ac:chgData name="Agustín Ruiz Martín" userId="42fb2f6dfcc8d877" providerId="LiveId" clId="{4A1C54F8-B80A-4A02-9F85-EEBE78695CFE}" dt="2020-03-29T12:25:32.635" v="26188" actId="255"/>
          <ac:spMkLst>
            <pc:docMk/>
            <pc:sldMk cId="766069161" sldId="327"/>
            <ac:spMk id="18" creationId="{00000000-0000-0000-0000-000000000000}"/>
          </ac:spMkLst>
        </pc:spChg>
        <pc:spChg chg="add mod">
          <ac:chgData name="Agustín Ruiz Martín" userId="42fb2f6dfcc8d877" providerId="LiveId" clId="{4A1C54F8-B80A-4A02-9F85-EEBE78695CFE}" dt="2020-03-31T15:35:32.308" v="41730" actId="1036"/>
          <ac:spMkLst>
            <pc:docMk/>
            <pc:sldMk cId="766069161" sldId="327"/>
            <ac:spMk id="19" creationId="{CEA6426C-2DE6-42C0-A975-BC7022E9FC68}"/>
          </ac:spMkLst>
        </pc:spChg>
        <pc:spChg chg="del">
          <ac:chgData name="Agustín Ruiz Martín" userId="42fb2f6dfcc8d877" providerId="LiveId" clId="{4A1C54F8-B80A-4A02-9F85-EEBE78695CFE}" dt="2020-03-26T20:41:23.224" v="8092" actId="478"/>
          <ac:spMkLst>
            <pc:docMk/>
            <pc:sldMk cId="766069161" sldId="327"/>
            <ac:spMk id="20" creationId="{4DE9E81B-C291-4185-B3A5-C8490996D3C6}"/>
          </ac:spMkLst>
        </pc:spChg>
        <pc:spChg chg="add mod">
          <ac:chgData name="Agustín Ruiz Martín" userId="42fb2f6dfcc8d877" providerId="LiveId" clId="{4A1C54F8-B80A-4A02-9F85-EEBE78695CFE}" dt="2020-04-05T12:04:07.521" v="45765" actId="1038"/>
          <ac:spMkLst>
            <pc:docMk/>
            <pc:sldMk cId="766069161" sldId="327"/>
            <ac:spMk id="20" creationId="{61BED44E-BA79-4B95-A7B8-7082E5E6F6B2}"/>
          </ac:spMkLst>
        </pc:spChg>
        <pc:spChg chg="add">
          <ac:chgData name="Agustín Ruiz Martín" userId="42fb2f6dfcc8d877" providerId="LiveId" clId="{4A1C54F8-B80A-4A02-9F85-EEBE78695CFE}" dt="2020-03-26T20:29:06.089" v="7947"/>
          <ac:spMkLst>
            <pc:docMk/>
            <pc:sldMk cId="766069161" sldId="327"/>
            <ac:spMk id="21" creationId="{FCB1D64A-584A-4FD1-B2E1-B53A2F0796A7}"/>
          </ac:spMkLst>
        </pc:spChg>
        <pc:spChg chg="add">
          <ac:chgData name="Agustín Ruiz Martín" userId="42fb2f6dfcc8d877" providerId="LiveId" clId="{4A1C54F8-B80A-4A02-9F85-EEBE78695CFE}" dt="2020-03-26T20:29:06.089" v="7947"/>
          <ac:spMkLst>
            <pc:docMk/>
            <pc:sldMk cId="766069161" sldId="327"/>
            <ac:spMk id="22" creationId="{545216D8-D0C7-4832-A6F1-36CF10863E3E}"/>
          </ac:spMkLst>
        </pc:spChg>
        <pc:spChg chg="mod">
          <ac:chgData name="Agustín Ruiz Martín" userId="42fb2f6dfcc8d877" providerId="LiveId" clId="{4A1C54F8-B80A-4A02-9F85-EEBE78695CFE}" dt="2020-03-31T15:35:32.308" v="41730" actId="1036"/>
          <ac:spMkLst>
            <pc:docMk/>
            <pc:sldMk cId="766069161" sldId="327"/>
            <ac:spMk id="52" creationId="{00000000-0000-0000-0000-000000000000}"/>
          </ac:spMkLst>
        </pc:spChg>
        <pc:spChg chg="mod">
          <ac:chgData name="Agustín Ruiz Martín" userId="42fb2f6dfcc8d877" providerId="LiveId" clId="{4A1C54F8-B80A-4A02-9F85-EEBE78695CFE}" dt="2020-04-05T18:01:06.210" v="47830" actId="1038"/>
          <ac:spMkLst>
            <pc:docMk/>
            <pc:sldMk cId="766069161" sldId="327"/>
            <ac:spMk id="64" creationId="{00000000-0000-0000-0000-000000000000}"/>
          </ac:spMkLst>
        </pc:spChg>
        <pc:grpChg chg="add del">
          <ac:chgData name="Agustín Ruiz Martín" userId="42fb2f6dfcc8d877" providerId="LiveId" clId="{4A1C54F8-B80A-4A02-9F85-EEBE78695CFE}" dt="2020-03-29T12:25:48.418" v="26194" actId="478"/>
          <ac:grpSpMkLst>
            <pc:docMk/>
            <pc:sldMk cId="766069161" sldId="327"/>
            <ac:grpSpMk id="10" creationId="{00000000-0000-0000-0000-000000000000}"/>
          </ac:grpSpMkLst>
        </pc:grpChg>
        <pc:grpChg chg="del mod">
          <ac:chgData name="Agustín Ruiz Martín" userId="42fb2f6dfcc8d877" providerId="LiveId" clId="{4A1C54F8-B80A-4A02-9F85-EEBE78695CFE}" dt="2020-03-29T12:25:52.449" v="26195" actId="478"/>
          <ac:grpSpMkLst>
            <pc:docMk/>
            <pc:sldMk cId="766069161" sldId="327"/>
            <ac:grpSpMk id="15" creationId="{00000000-0000-0000-0000-000000000000}"/>
          </ac:grpSpMkLst>
        </pc:grpChg>
        <pc:graphicFrameChg chg="add del mod">
          <ac:chgData name="Agustín Ruiz Martín" userId="42fb2f6dfcc8d877" providerId="LiveId" clId="{4A1C54F8-B80A-4A02-9F85-EEBE78695CFE}" dt="2020-03-31T15:35:32.308" v="41730" actId="1036"/>
          <ac:graphicFrameMkLst>
            <pc:docMk/>
            <pc:sldMk cId="766069161" sldId="327"/>
            <ac:graphicFrameMk id="63" creationId="{00000000-0000-0000-0000-000000000000}"/>
          </ac:graphicFrameMkLst>
        </pc:graphicFrameChg>
        <pc:picChg chg="del">
          <ac:chgData name="Agustín Ruiz Martín" userId="42fb2f6dfcc8d877" providerId="LiveId" clId="{4A1C54F8-B80A-4A02-9F85-EEBE78695CFE}" dt="2020-03-26T20:41:20.776" v="8091" actId="478"/>
          <ac:picMkLst>
            <pc:docMk/>
            <pc:sldMk cId="766069161" sldId="327"/>
            <ac:picMk id="19" creationId="{4A0C267A-551E-4812-A3C8-4737469019B1}"/>
          </ac:picMkLst>
        </pc:picChg>
        <pc:picChg chg="add">
          <ac:chgData name="Agustín Ruiz Martín" userId="42fb2f6dfcc8d877" providerId="LiveId" clId="{4A1C54F8-B80A-4A02-9F85-EEBE78695CFE}" dt="2020-03-26T20:41:35.238" v="8093"/>
          <ac:picMkLst>
            <pc:docMk/>
            <pc:sldMk cId="766069161" sldId="327"/>
            <ac:picMk id="23" creationId="{FD0E36CF-FE07-4075-AFF2-9D2B0DD0D9B2}"/>
          </ac:picMkLst>
        </pc:picChg>
      </pc:sldChg>
      <pc:sldChg chg="addSp delSp modSp add ord modAnim modNotesTx">
        <pc:chgData name="Agustín Ruiz Martín" userId="42fb2f6dfcc8d877" providerId="LiveId" clId="{4A1C54F8-B80A-4A02-9F85-EEBE78695CFE}" dt="2020-04-05T18:25:29.448" v="47926" actId="14861"/>
        <pc:sldMkLst>
          <pc:docMk/>
          <pc:sldMk cId="1986013022" sldId="328"/>
        </pc:sldMkLst>
        <pc:spChg chg="del">
          <ac:chgData name="Agustín Ruiz Martín" userId="42fb2f6dfcc8d877" providerId="LiveId" clId="{4A1C54F8-B80A-4A02-9F85-EEBE78695CFE}" dt="2020-03-26T20:28:57.028" v="7944" actId="478"/>
          <ac:spMkLst>
            <pc:docMk/>
            <pc:sldMk cId="1986013022" sldId="328"/>
            <ac:spMk id="2" creationId="{00000000-0000-0000-0000-000000000000}"/>
          </ac:spMkLst>
        </pc:spChg>
        <pc:spChg chg="del">
          <ac:chgData name="Agustín Ruiz Martín" userId="42fb2f6dfcc8d877" providerId="LiveId" clId="{4A1C54F8-B80A-4A02-9F85-EEBE78695CFE}" dt="2020-03-26T20:28:58.278" v="7945" actId="478"/>
          <ac:spMkLst>
            <pc:docMk/>
            <pc:sldMk cId="1986013022" sldId="328"/>
            <ac:spMk id="4" creationId="{00000000-0000-0000-0000-000000000000}"/>
          </ac:spMkLst>
        </pc:spChg>
        <pc:spChg chg="mod">
          <ac:chgData name="Agustín Ruiz Martín" userId="42fb2f6dfcc8d877" providerId="LiveId" clId="{4A1C54F8-B80A-4A02-9F85-EEBE78695CFE}" dt="2020-04-03T23:05:45.858" v="44751" actId="20577"/>
          <ac:spMkLst>
            <pc:docMk/>
            <pc:sldMk cId="1986013022" sldId="328"/>
            <ac:spMk id="5" creationId="{00000000-0000-0000-0000-000000000000}"/>
          </ac:spMkLst>
        </pc:spChg>
        <pc:spChg chg="mod">
          <ac:chgData name="Agustín Ruiz Martín" userId="42fb2f6dfcc8d877" providerId="LiveId" clId="{4A1C54F8-B80A-4A02-9F85-EEBE78695CFE}" dt="2020-03-31T15:36:36.717" v="41755" actId="1035"/>
          <ac:spMkLst>
            <pc:docMk/>
            <pc:sldMk cId="1986013022" sldId="328"/>
            <ac:spMk id="6" creationId="{00000000-0000-0000-0000-000000000000}"/>
          </ac:spMkLst>
        </pc:spChg>
        <pc:spChg chg="mod">
          <ac:chgData name="Agustín Ruiz Martín" userId="42fb2f6dfcc8d877" providerId="LiveId" clId="{4A1C54F8-B80A-4A02-9F85-EEBE78695CFE}" dt="2020-03-31T15:36:36.717" v="41755" actId="1035"/>
          <ac:spMkLst>
            <pc:docMk/>
            <pc:sldMk cId="1986013022" sldId="328"/>
            <ac:spMk id="8" creationId="{00000000-0000-0000-0000-000000000000}"/>
          </ac:spMkLst>
        </pc:spChg>
        <pc:spChg chg="mod">
          <ac:chgData name="Agustín Ruiz Martín" userId="42fb2f6dfcc8d877" providerId="LiveId" clId="{4A1C54F8-B80A-4A02-9F85-EEBE78695CFE}" dt="2020-03-31T15:36:36.717" v="41755" actId="1035"/>
          <ac:spMkLst>
            <pc:docMk/>
            <pc:sldMk cId="1986013022" sldId="328"/>
            <ac:spMk id="9" creationId="{00000000-0000-0000-0000-000000000000}"/>
          </ac:spMkLst>
        </pc:spChg>
        <pc:spChg chg="mod">
          <ac:chgData name="Agustín Ruiz Martín" userId="42fb2f6dfcc8d877" providerId="LiveId" clId="{4A1C54F8-B80A-4A02-9F85-EEBE78695CFE}" dt="2020-04-03T23:07:49.944" v="44752" actId="1076"/>
          <ac:spMkLst>
            <pc:docMk/>
            <pc:sldMk cId="1986013022" sldId="328"/>
            <ac:spMk id="10" creationId="{00000000-0000-0000-0000-000000000000}"/>
          </ac:spMkLst>
        </pc:spChg>
        <pc:spChg chg="mod">
          <ac:chgData name="Agustín Ruiz Martín" userId="42fb2f6dfcc8d877" providerId="LiveId" clId="{4A1C54F8-B80A-4A02-9F85-EEBE78695CFE}" dt="2020-03-31T15:36:36.717" v="41755" actId="1035"/>
          <ac:spMkLst>
            <pc:docMk/>
            <pc:sldMk cId="1986013022" sldId="328"/>
            <ac:spMk id="11" creationId="{00000000-0000-0000-0000-000000000000}"/>
          </ac:spMkLst>
        </pc:spChg>
        <pc:spChg chg="mod">
          <ac:chgData name="Agustín Ruiz Martín" userId="42fb2f6dfcc8d877" providerId="LiveId" clId="{4A1C54F8-B80A-4A02-9F85-EEBE78695CFE}" dt="2020-04-01T16:37:40.442" v="43730" actId="20577"/>
          <ac:spMkLst>
            <pc:docMk/>
            <pc:sldMk cId="1986013022" sldId="328"/>
            <ac:spMk id="12" creationId="{00000000-0000-0000-0000-000000000000}"/>
          </ac:spMkLst>
        </pc:spChg>
        <pc:spChg chg="mod">
          <ac:chgData name="Agustín Ruiz Martín" userId="42fb2f6dfcc8d877" providerId="LiveId" clId="{4A1C54F8-B80A-4A02-9F85-EEBE78695CFE}" dt="2020-04-01T16:37:49.894" v="43735" actId="20577"/>
          <ac:spMkLst>
            <pc:docMk/>
            <pc:sldMk cId="1986013022" sldId="328"/>
            <ac:spMk id="13" creationId="{00000000-0000-0000-0000-000000000000}"/>
          </ac:spMkLst>
        </pc:spChg>
        <pc:spChg chg="mod">
          <ac:chgData name="Agustín Ruiz Martín" userId="42fb2f6dfcc8d877" providerId="LiveId" clId="{4A1C54F8-B80A-4A02-9F85-EEBE78695CFE}" dt="2020-03-31T15:36:36.717" v="41755" actId="1035"/>
          <ac:spMkLst>
            <pc:docMk/>
            <pc:sldMk cId="1986013022" sldId="328"/>
            <ac:spMk id="14" creationId="{00000000-0000-0000-0000-000000000000}"/>
          </ac:spMkLst>
        </pc:spChg>
        <pc:spChg chg="mod">
          <ac:chgData name="Agustín Ruiz Martín" userId="42fb2f6dfcc8d877" providerId="LiveId" clId="{4A1C54F8-B80A-4A02-9F85-EEBE78695CFE}" dt="2020-03-31T15:36:36.717" v="41755" actId="1035"/>
          <ac:spMkLst>
            <pc:docMk/>
            <pc:sldMk cId="1986013022" sldId="328"/>
            <ac:spMk id="15" creationId="{00000000-0000-0000-0000-000000000000}"/>
          </ac:spMkLst>
        </pc:spChg>
        <pc:spChg chg="add">
          <ac:chgData name="Agustín Ruiz Martín" userId="42fb2f6dfcc8d877" providerId="LiveId" clId="{4A1C54F8-B80A-4A02-9F85-EEBE78695CFE}" dt="2020-03-26T20:29:04.386" v="7946"/>
          <ac:spMkLst>
            <pc:docMk/>
            <pc:sldMk cId="1986013022" sldId="328"/>
            <ac:spMk id="22" creationId="{640D19EC-92D9-4D51-8328-AA9501816F2E}"/>
          </ac:spMkLst>
        </pc:spChg>
        <pc:spChg chg="add">
          <ac:chgData name="Agustín Ruiz Martín" userId="42fb2f6dfcc8d877" providerId="LiveId" clId="{4A1C54F8-B80A-4A02-9F85-EEBE78695CFE}" dt="2020-03-26T20:29:04.386" v="7946"/>
          <ac:spMkLst>
            <pc:docMk/>
            <pc:sldMk cId="1986013022" sldId="328"/>
            <ac:spMk id="23" creationId="{40B5E80F-9D79-404C-B772-03BB1324E1DA}"/>
          </ac:spMkLst>
        </pc:spChg>
        <pc:picChg chg="del">
          <ac:chgData name="Agustín Ruiz Martín" userId="42fb2f6dfcc8d877" providerId="LiveId" clId="{4A1C54F8-B80A-4A02-9F85-EEBE78695CFE}" dt="2020-03-26T20:41:38.519" v="8094" actId="478"/>
          <ac:picMkLst>
            <pc:docMk/>
            <pc:sldMk cId="1986013022" sldId="328"/>
            <ac:picMk id="20" creationId="{3F8AE782-3F9A-49B7-9D63-E456FD7E16C8}"/>
          </ac:picMkLst>
        </pc:picChg>
        <pc:picChg chg="add">
          <ac:chgData name="Agustín Ruiz Martín" userId="42fb2f6dfcc8d877" providerId="LiveId" clId="{4A1C54F8-B80A-4A02-9F85-EEBE78695CFE}" dt="2020-03-26T20:41:40.050" v="8095"/>
          <ac:picMkLst>
            <pc:docMk/>
            <pc:sldMk cId="1986013022" sldId="328"/>
            <ac:picMk id="24" creationId="{E1AFE7F7-4E64-4707-A466-F5CEFCAD88FB}"/>
          </ac:picMkLst>
        </pc:picChg>
        <pc:cxnChg chg="mod">
          <ac:chgData name="Agustín Ruiz Martín" userId="42fb2f6dfcc8d877" providerId="LiveId" clId="{4A1C54F8-B80A-4A02-9F85-EEBE78695CFE}" dt="2020-04-05T18:25:29.448" v="47926" actId="14861"/>
          <ac:cxnSpMkLst>
            <pc:docMk/>
            <pc:sldMk cId="1986013022" sldId="328"/>
            <ac:cxnSpMk id="16" creationId="{00000000-0000-0000-0000-000000000000}"/>
          </ac:cxnSpMkLst>
        </pc:cxnChg>
        <pc:cxnChg chg="mod">
          <ac:chgData name="Agustín Ruiz Martín" userId="42fb2f6dfcc8d877" providerId="LiveId" clId="{4A1C54F8-B80A-4A02-9F85-EEBE78695CFE}" dt="2020-04-05T18:25:29.448" v="47926" actId="14861"/>
          <ac:cxnSpMkLst>
            <pc:docMk/>
            <pc:sldMk cId="1986013022" sldId="328"/>
            <ac:cxnSpMk id="19" creationId="{00000000-0000-0000-0000-000000000000}"/>
          </ac:cxnSpMkLst>
        </pc:cxnChg>
        <pc:cxnChg chg="mod">
          <ac:chgData name="Agustín Ruiz Martín" userId="42fb2f6dfcc8d877" providerId="LiveId" clId="{4A1C54F8-B80A-4A02-9F85-EEBE78695CFE}" dt="2020-04-05T18:25:29.448" v="47926" actId="14861"/>
          <ac:cxnSpMkLst>
            <pc:docMk/>
            <pc:sldMk cId="1986013022" sldId="328"/>
            <ac:cxnSpMk id="21" creationId="{00000000-0000-0000-0000-000000000000}"/>
          </ac:cxnSpMkLst>
        </pc:cxnChg>
        <pc:cxnChg chg="mod">
          <ac:chgData name="Agustín Ruiz Martín" userId="42fb2f6dfcc8d877" providerId="LiveId" clId="{4A1C54F8-B80A-4A02-9F85-EEBE78695CFE}" dt="2020-04-05T18:25:29.448" v="47926" actId="14861"/>
          <ac:cxnSpMkLst>
            <pc:docMk/>
            <pc:sldMk cId="1986013022" sldId="328"/>
            <ac:cxnSpMk id="26" creationId="{00000000-0000-0000-0000-000000000000}"/>
          </ac:cxnSpMkLst>
        </pc:cxnChg>
      </pc:sldChg>
      <pc:sldChg chg="add del">
        <pc:chgData name="Agustín Ruiz Martín" userId="42fb2f6dfcc8d877" providerId="LiveId" clId="{4A1C54F8-B80A-4A02-9F85-EEBE78695CFE}" dt="2020-03-26T20:52:04.398" v="8162"/>
        <pc:sldMkLst>
          <pc:docMk/>
          <pc:sldMk cId="452056674" sldId="329"/>
        </pc:sldMkLst>
      </pc:sldChg>
      <pc:sldChg chg="delSp modSp add modTransition delAnim">
        <pc:chgData name="Agustín Ruiz Martín" userId="42fb2f6dfcc8d877" providerId="LiveId" clId="{4A1C54F8-B80A-4A02-9F85-EEBE78695CFE}" dt="2020-03-31T19:54:27.093" v="42228" actId="20577"/>
        <pc:sldMkLst>
          <pc:docMk/>
          <pc:sldMk cId="855420748" sldId="329"/>
        </pc:sldMkLst>
        <pc:spChg chg="mod">
          <ac:chgData name="Agustín Ruiz Martín" userId="42fb2f6dfcc8d877" providerId="LiveId" clId="{4A1C54F8-B80A-4A02-9F85-EEBE78695CFE}" dt="2020-03-31T19:54:27.093" v="42228" actId="20577"/>
          <ac:spMkLst>
            <pc:docMk/>
            <pc:sldMk cId="855420748" sldId="329"/>
            <ac:spMk id="4" creationId="{00000000-0000-0000-0000-000000000000}"/>
          </ac:spMkLst>
        </pc:spChg>
        <pc:spChg chg="del">
          <ac:chgData name="Agustín Ruiz Martín" userId="42fb2f6dfcc8d877" providerId="LiveId" clId="{4A1C54F8-B80A-4A02-9F85-EEBE78695CFE}" dt="2020-03-26T22:56:12.577" v="10214" actId="478"/>
          <ac:spMkLst>
            <pc:docMk/>
            <pc:sldMk cId="855420748" sldId="329"/>
            <ac:spMk id="8" creationId="{00000000-0000-0000-0000-000000000000}"/>
          </ac:spMkLst>
        </pc:spChg>
        <pc:spChg chg="del">
          <ac:chgData name="Agustín Ruiz Martín" userId="42fb2f6dfcc8d877" providerId="LiveId" clId="{4A1C54F8-B80A-4A02-9F85-EEBE78695CFE}" dt="2020-03-26T22:56:14.671" v="10215" actId="478"/>
          <ac:spMkLst>
            <pc:docMk/>
            <pc:sldMk cId="855420748" sldId="329"/>
            <ac:spMk id="9" creationId="{00000000-0000-0000-0000-000000000000}"/>
          </ac:spMkLst>
        </pc:spChg>
        <pc:spChg chg="del">
          <ac:chgData name="Agustín Ruiz Martín" userId="42fb2f6dfcc8d877" providerId="LiveId" clId="{4A1C54F8-B80A-4A02-9F85-EEBE78695CFE}" dt="2020-03-26T22:56:10.677" v="10213" actId="478"/>
          <ac:spMkLst>
            <pc:docMk/>
            <pc:sldMk cId="855420748" sldId="329"/>
            <ac:spMk id="10" creationId="{00000000-0000-0000-0000-000000000000}"/>
          </ac:spMkLst>
        </pc:spChg>
        <pc:spChg chg="del">
          <ac:chgData name="Agustín Ruiz Martín" userId="42fb2f6dfcc8d877" providerId="LiveId" clId="{4A1C54F8-B80A-4A02-9F85-EEBE78695CFE}" dt="2020-03-26T22:56:08.132" v="10211" actId="478"/>
          <ac:spMkLst>
            <pc:docMk/>
            <pc:sldMk cId="855420748" sldId="329"/>
            <ac:spMk id="11" creationId="{00000000-0000-0000-0000-000000000000}"/>
          </ac:spMkLst>
        </pc:spChg>
        <pc:grpChg chg="del">
          <ac:chgData name="Agustín Ruiz Martín" userId="42fb2f6dfcc8d877" providerId="LiveId" clId="{4A1C54F8-B80A-4A02-9F85-EEBE78695CFE}" dt="2020-03-26T22:50:11.216" v="9486" actId="478"/>
          <ac:grpSpMkLst>
            <pc:docMk/>
            <pc:sldMk cId="855420748" sldId="329"/>
            <ac:grpSpMk id="18" creationId="{4B5555D7-C8EA-4C37-AF86-E6016F2C7DD7}"/>
          </ac:grpSpMkLst>
        </pc:grpChg>
        <pc:graphicFrameChg chg="del">
          <ac:chgData name="Agustín Ruiz Martín" userId="42fb2f6dfcc8d877" providerId="LiveId" clId="{4A1C54F8-B80A-4A02-9F85-EEBE78695CFE}" dt="2020-03-26T22:56:08.985" v="10212" actId="478"/>
          <ac:graphicFrameMkLst>
            <pc:docMk/>
            <pc:sldMk cId="855420748" sldId="329"/>
            <ac:graphicFrameMk id="13" creationId="{00000000-0000-0000-0000-000000000000}"/>
          </ac:graphicFrameMkLst>
        </pc:graphicFrameChg>
      </pc:sldChg>
      <pc:sldChg chg="addSp delSp modSp add modTransition modAnim">
        <pc:chgData name="Agustín Ruiz Martín" userId="42fb2f6dfcc8d877" providerId="LiveId" clId="{4A1C54F8-B80A-4A02-9F85-EEBE78695CFE}" dt="2020-04-17T10:53:44.757" v="53544" actId="20577"/>
        <pc:sldMkLst>
          <pc:docMk/>
          <pc:sldMk cId="2894371944" sldId="330"/>
        </pc:sldMkLst>
        <pc:spChg chg="del mod">
          <ac:chgData name="Agustín Ruiz Martín" userId="42fb2f6dfcc8d877" providerId="LiveId" clId="{4A1C54F8-B80A-4A02-9F85-EEBE78695CFE}" dt="2020-03-26T23:21:50.174" v="11965" actId="478"/>
          <ac:spMkLst>
            <pc:docMk/>
            <pc:sldMk cId="2894371944" sldId="330"/>
            <ac:spMk id="4" creationId="{00000000-0000-0000-0000-000000000000}"/>
          </ac:spMkLst>
        </pc:spChg>
        <pc:spChg chg="mod">
          <ac:chgData name="Agustín Ruiz Martín" userId="42fb2f6dfcc8d877" providerId="LiveId" clId="{4A1C54F8-B80A-4A02-9F85-EEBE78695CFE}" dt="2020-03-29T09:44:35.076" v="23459" actId="1036"/>
          <ac:spMkLst>
            <pc:docMk/>
            <pc:sldMk cId="2894371944" sldId="330"/>
            <ac:spMk id="8" creationId="{00000000-0000-0000-0000-000000000000}"/>
          </ac:spMkLst>
        </pc:spChg>
        <pc:spChg chg="mod">
          <ac:chgData name="Agustín Ruiz Martín" userId="42fb2f6dfcc8d877" providerId="LiveId" clId="{4A1C54F8-B80A-4A02-9F85-EEBE78695CFE}" dt="2020-04-03T23:02:24.431" v="44748" actId="20577"/>
          <ac:spMkLst>
            <pc:docMk/>
            <pc:sldMk cId="2894371944" sldId="330"/>
            <ac:spMk id="9" creationId="{00000000-0000-0000-0000-000000000000}"/>
          </ac:spMkLst>
        </pc:spChg>
        <pc:spChg chg="mod">
          <ac:chgData name="Agustín Ruiz Martín" userId="42fb2f6dfcc8d877" providerId="LiveId" clId="{4A1C54F8-B80A-4A02-9F85-EEBE78695CFE}" dt="2020-03-31T19:50:09.498" v="42189" actId="1035"/>
          <ac:spMkLst>
            <pc:docMk/>
            <pc:sldMk cId="2894371944" sldId="330"/>
            <ac:spMk id="10" creationId="{00000000-0000-0000-0000-000000000000}"/>
          </ac:spMkLst>
        </pc:spChg>
        <pc:spChg chg="mod">
          <ac:chgData name="Agustín Ruiz Martín" userId="42fb2f6dfcc8d877" providerId="LiveId" clId="{4A1C54F8-B80A-4A02-9F85-EEBE78695CFE}" dt="2020-03-31T19:49:52.188" v="42170" actId="1036"/>
          <ac:spMkLst>
            <pc:docMk/>
            <pc:sldMk cId="2894371944" sldId="330"/>
            <ac:spMk id="11" creationId="{00000000-0000-0000-0000-000000000000}"/>
          </ac:spMkLst>
        </pc:spChg>
        <pc:spChg chg="add mod">
          <ac:chgData name="Agustín Ruiz Martín" userId="42fb2f6dfcc8d877" providerId="LiveId" clId="{4A1C54F8-B80A-4A02-9F85-EEBE78695CFE}" dt="2020-04-05T20:18:11.931" v="47958" actId="1035"/>
          <ac:spMkLst>
            <pc:docMk/>
            <pc:sldMk cId="2894371944" sldId="330"/>
            <ac:spMk id="12" creationId="{AF24BC1B-877A-4DD4-81AE-38687AE8ADD6}"/>
          </ac:spMkLst>
        </pc:spChg>
        <pc:spChg chg="add mod">
          <ac:chgData name="Agustín Ruiz Martín" userId="42fb2f6dfcc8d877" providerId="LiveId" clId="{4A1C54F8-B80A-4A02-9F85-EEBE78695CFE}" dt="2020-03-31T19:50:20.351" v="42198" actId="1035"/>
          <ac:spMkLst>
            <pc:docMk/>
            <pc:sldMk cId="2894371944" sldId="330"/>
            <ac:spMk id="16" creationId="{06EB2928-4713-4F63-AC24-8577B9577190}"/>
          </ac:spMkLst>
        </pc:spChg>
        <pc:spChg chg="add mod">
          <ac:chgData name="Agustín Ruiz Martín" userId="42fb2f6dfcc8d877" providerId="LiveId" clId="{4A1C54F8-B80A-4A02-9F85-EEBE78695CFE}" dt="2020-04-05T20:18:02.283" v="47957" actId="20577"/>
          <ac:spMkLst>
            <pc:docMk/>
            <pc:sldMk cId="2894371944" sldId="330"/>
            <ac:spMk id="18" creationId="{8779C21C-E798-446E-AEDC-5DCA77125790}"/>
          </ac:spMkLst>
        </pc:spChg>
        <pc:spChg chg="add mod">
          <ac:chgData name="Agustín Ruiz Martín" userId="42fb2f6dfcc8d877" providerId="LiveId" clId="{4A1C54F8-B80A-4A02-9F85-EEBE78695CFE}" dt="2020-03-31T19:50:20.351" v="42198" actId="1035"/>
          <ac:spMkLst>
            <pc:docMk/>
            <pc:sldMk cId="2894371944" sldId="330"/>
            <ac:spMk id="19" creationId="{A0D515FD-6E09-4259-ACC3-E17FEEE524C0}"/>
          </ac:spMkLst>
        </pc:spChg>
        <pc:spChg chg="add mod">
          <ac:chgData name="Agustín Ruiz Martín" userId="42fb2f6dfcc8d877" providerId="LiveId" clId="{4A1C54F8-B80A-4A02-9F85-EEBE78695CFE}" dt="2020-03-31T19:50:20.351" v="42198" actId="1035"/>
          <ac:spMkLst>
            <pc:docMk/>
            <pc:sldMk cId="2894371944" sldId="330"/>
            <ac:spMk id="20" creationId="{00A3FCDB-00B2-49D5-99B2-B5ADC6E301CD}"/>
          </ac:spMkLst>
        </pc:spChg>
        <pc:spChg chg="add mod">
          <ac:chgData name="Agustín Ruiz Martín" userId="42fb2f6dfcc8d877" providerId="LiveId" clId="{4A1C54F8-B80A-4A02-9F85-EEBE78695CFE}" dt="2020-03-31T19:50:20.351" v="42198" actId="1035"/>
          <ac:spMkLst>
            <pc:docMk/>
            <pc:sldMk cId="2894371944" sldId="330"/>
            <ac:spMk id="22" creationId="{EC5ED020-FEF8-4D53-8BBA-C9916A690CF3}"/>
          </ac:spMkLst>
        </pc:spChg>
        <pc:spChg chg="add mod">
          <ac:chgData name="Agustín Ruiz Martín" userId="42fb2f6dfcc8d877" providerId="LiveId" clId="{4A1C54F8-B80A-4A02-9F85-EEBE78695CFE}" dt="2020-04-05T17:05:38.931" v="47823" actId="113"/>
          <ac:spMkLst>
            <pc:docMk/>
            <pc:sldMk cId="2894371944" sldId="330"/>
            <ac:spMk id="23" creationId="{5E359530-5032-4E16-A2D7-A228BEF875B6}"/>
          </ac:spMkLst>
        </pc:spChg>
        <pc:spChg chg="add mod">
          <ac:chgData name="Agustín Ruiz Martín" userId="42fb2f6dfcc8d877" providerId="LiveId" clId="{4A1C54F8-B80A-4A02-9F85-EEBE78695CFE}" dt="2020-03-31T19:50:20.351" v="42198" actId="1035"/>
          <ac:spMkLst>
            <pc:docMk/>
            <pc:sldMk cId="2894371944" sldId="330"/>
            <ac:spMk id="24" creationId="{4BDD02FB-F8C3-4022-9CA8-097E614A1B8B}"/>
          </ac:spMkLst>
        </pc:spChg>
        <pc:spChg chg="add mod">
          <ac:chgData name="Agustín Ruiz Martín" userId="42fb2f6dfcc8d877" providerId="LiveId" clId="{4A1C54F8-B80A-4A02-9F85-EEBE78695CFE}" dt="2020-03-31T19:51:43.002" v="42201" actId="1035"/>
          <ac:spMkLst>
            <pc:docMk/>
            <pc:sldMk cId="2894371944" sldId="330"/>
            <ac:spMk id="25" creationId="{D7D9D4C7-BA10-4CF3-BDCA-98404324ED29}"/>
          </ac:spMkLst>
        </pc:spChg>
        <pc:spChg chg="add mod">
          <ac:chgData name="Agustín Ruiz Martín" userId="42fb2f6dfcc8d877" providerId="LiveId" clId="{4A1C54F8-B80A-4A02-9F85-EEBE78695CFE}" dt="2020-04-17T10:53:44.757" v="53544" actId="20577"/>
          <ac:spMkLst>
            <pc:docMk/>
            <pc:sldMk cId="2894371944" sldId="330"/>
            <ac:spMk id="26" creationId="{DAE950F5-48F6-4387-A238-0743D64ACA28}"/>
          </ac:spMkLst>
        </pc:spChg>
        <pc:spChg chg="add mod">
          <ac:chgData name="Agustín Ruiz Martín" userId="42fb2f6dfcc8d877" providerId="LiveId" clId="{4A1C54F8-B80A-4A02-9F85-EEBE78695CFE}" dt="2020-03-31T19:51:51.966" v="42206" actId="1035"/>
          <ac:spMkLst>
            <pc:docMk/>
            <pc:sldMk cId="2894371944" sldId="330"/>
            <ac:spMk id="27" creationId="{CD56C16C-7056-46FB-8C96-295A5E540F40}"/>
          </ac:spMkLst>
        </pc:spChg>
        <pc:graphicFrameChg chg="mod">
          <ac:chgData name="Agustín Ruiz Martín" userId="42fb2f6dfcc8d877" providerId="LiveId" clId="{4A1C54F8-B80A-4A02-9F85-EEBE78695CFE}" dt="2020-03-31T19:49:52.188" v="42170" actId="1036"/>
          <ac:graphicFrameMkLst>
            <pc:docMk/>
            <pc:sldMk cId="2894371944" sldId="330"/>
            <ac:graphicFrameMk id="13" creationId="{00000000-0000-0000-0000-000000000000}"/>
          </ac:graphicFrameMkLst>
        </pc:graphicFrameChg>
        <pc:cxnChg chg="add mod">
          <ac:chgData name="Agustín Ruiz Martín" userId="42fb2f6dfcc8d877" providerId="LiveId" clId="{4A1C54F8-B80A-4A02-9F85-EEBE78695CFE}" dt="2020-04-05T20:18:11.931" v="47958" actId="1035"/>
          <ac:cxnSpMkLst>
            <pc:docMk/>
            <pc:sldMk cId="2894371944" sldId="330"/>
            <ac:cxnSpMk id="15" creationId="{86D67C58-1FB1-4425-8A9E-AF9E1F1E43D0}"/>
          </ac:cxnSpMkLst>
        </pc:cxnChg>
      </pc:sldChg>
      <pc:sldChg chg="addSp delSp modSp add ord modTransition delAnim modAnim">
        <pc:chgData name="Agustín Ruiz Martín" userId="42fb2f6dfcc8d877" providerId="LiveId" clId="{4A1C54F8-B80A-4A02-9F85-EEBE78695CFE}" dt="2020-04-10T18:07:02.917" v="48860" actId="1035"/>
        <pc:sldMkLst>
          <pc:docMk/>
          <pc:sldMk cId="2092801809" sldId="331"/>
        </pc:sldMkLst>
        <pc:spChg chg="add mod">
          <ac:chgData name="Agustín Ruiz Martín" userId="42fb2f6dfcc8d877" providerId="LiveId" clId="{4A1C54F8-B80A-4A02-9F85-EEBE78695CFE}" dt="2020-03-27T01:35:37.280" v="15401" actId="1035"/>
          <ac:spMkLst>
            <pc:docMk/>
            <pc:sldMk cId="2092801809" sldId="331"/>
            <ac:spMk id="2" creationId="{AD1C9F1C-8D3C-4951-9C43-A015B47DAE41}"/>
          </ac:spMkLst>
        </pc:spChg>
        <pc:spChg chg="add mod">
          <ac:chgData name="Agustín Ruiz Martín" userId="42fb2f6dfcc8d877" providerId="LiveId" clId="{4A1C54F8-B80A-4A02-9F85-EEBE78695CFE}" dt="2020-04-10T18:07:02.917" v="48860" actId="1035"/>
          <ac:spMkLst>
            <pc:docMk/>
            <pc:sldMk cId="2092801809" sldId="331"/>
            <ac:spMk id="3" creationId="{C2E5B855-BF40-401B-B5BF-72D6F8E40503}"/>
          </ac:spMkLst>
        </pc:spChg>
        <pc:spChg chg="del mod">
          <ac:chgData name="Agustín Ruiz Martín" userId="42fb2f6dfcc8d877" providerId="LiveId" clId="{4A1C54F8-B80A-4A02-9F85-EEBE78695CFE}" dt="2020-03-27T00:58:40.535" v="14998"/>
          <ac:spMkLst>
            <pc:docMk/>
            <pc:sldMk cId="2092801809" sldId="331"/>
            <ac:spMk id="4" creationId="{00000000-0000-0000-0000-000000000000}"/>
          </ac:spMkLst>
        </pc:spChg>
        <pc:spChg chg="mod">
          <ac:chgData name="Agustín Ruiz Martín" userId="42fb2f6dfcc8d877" providerId="LiveId" clId="{4A1C54F8-B80A-4A02-9F85-EEBE78695CFE}" dt="2020-03-27T03:01:05.561" v="17618" actId="1038"/>
          <ac:spMkLst>
            <pc:docMk/>
            <pc:sldMk cId="2092801809" sldId="331"/>
            <ac:spMk id="8" creationId="{00000000-0000-0000-0000-000000000000}"/>
          </ac:spMkLst>
        </pc:spChg>
        <pc:spChg chg="mod">
          <ac:chgData name="Agustín Ruiz Martín" userId="42fb2f6dfcc8d877" providerId="LiveId" clId="{4A1C54F8-B80A-4A02-9F85-EEBE78695CFE}" dt="2020-03-27T03:00:37.631" v="17575" actId="122"/>
          <ac:spMkLst>
            <pc:docMk/>
            <pc:sldMk cId="2092801809" sldId="331"/>
            <ac:spMk id="9" creationId="{00000000-0000-0000-0000-000000000000}"/>
          </ac:spMkLst>
        </pc:spChg>
        <pc:spChg chg="mod">
          <ac:chgData name="Agustín Ruiz Martín" userId="42fb2f6dfcc8d877" providerId="LiveId" clId="{4A1C54F8-B80A-4A02-9F85-EEBE78695CFE}" dt="2020-04-03T23:19:56.314" v="44893" actId="20577"/>
          <ac:spMkLst>
            <pc:docMk/>
            <pc:sldMk cId="2092801809" sldId="331"/>
            <ac:spMk id="10" creationId="{00000000-0000-0000-0000-000000000000}"/>
          </ac:spMkLst>
        </pc:spChg>
        <pc:spChg chg="mod">
          <ac:chgData name="Agustín Ruiz Martín" userId="42fb2f6dfcc8d877" providerId="LiveId" clId="{4A1C54F8-B80A-4A02-9F85-EEBE78695CFE}" dt="2020-03-27T03:00:48.769" v="17589" actId="1038"/>
          <ac:spMkLst>
            <pc:docMk/>
            <pc:sldMk cId="2092801809" sldId="331"/>
            <ac:spMk id="15" creationId="{00000000-0000-0000-0000-000000000000}"/>
          </ac:spMkLst>
        </pc:spChg>
        <pc:spChg chg="del">
          <ac:chgData name="Agustín Ruiz Martín" userId="42fb2f6dfcc8d877" providerId="LiveId" clId="{4A1C54F8-B80A-4A02-9F85-EEBE78695CFE}" dt="2020-03-27T01:37:03.611" v="15409" actId="478"/>
          <ac:spMkLst>
            <pc:docMk/>
            <pc:sldMk cId="2092801809" sldId="331"/>
            <ac:spMk id="22" creationId="{62308493-E0AE-4D59-8322-BC0B853A2F56}"/>
          </ac:spMkLst>
        </pc:spChg>
        <pc:spChg chg="del">
          <ac:chgData name="Agustín Ruiz Martín" userId="42fb2f6dfcc8d877" providerId="LiveId" clId="{4A1C54F8-B80A-4A02-9F85-EEBE78695CFE}" dt="2020-03-27T01:36:59.808" v="15408" actId="478"/>
          <ac:spMkLst>
            <pc:docMk/>
            <pc:sldMk cId="2092801809" sldId="331"/>
            <ac:spMk id="23" creationId="{CDE1C13E-C47C-4CFC-8279-6E3184488403}"/>
          </ac:spMkLst>
        </pc:spChg>
        <pc:spChg chg="del">
          <ac:chgData name="Agustín Ruiz Martín" userId="42fb2f6dfcc8d877" providerId="LiveId" clId="{4A1C54F8-B80A-4A02-9F85-EEBE78695CFE}" dt="2020-03-27T01:36:59.808" v="15408" actId="478"/>
          <ac:spMkLst>
            <pc:docMk/>
            <pc:sldMk cId="2092801809" sldId="331"/>
            <ac:spMk id="24" creationId="{F572FF0B-DB19-4B93-B3A1-F1A3ABC77E83}"/>
          </ac:spMkLst>
        </pc:spChg>
        <pc:spChg chg="add mod">
          <ac:chgData name="Agustín Ruiz Martín" userId="42fb2f6dfcc8d877" providerId="LiveId" clId="{4A1C54F8-B80A-4A02-9F85-EEBE78695CFE}" dt="2020-04-10T18:07:02.917" v="48860" actId="1035"/>
          <ac:spMkLst>
            <pc:docMk/>
            <pc:sldMk cId="2092801809" sldId="331"/>
            <ac:spMk id="25" creationId="{3392C948-260F-4DFD-97D2-5011472D346B}"/>
          </ac:spMkLst>
        </pc:spChg>
        <pc:spChg chg="add del mod">
          <ac:chgData name="Agustín Ruiz Martín" userId="42fb2f6dfcc8d877" providerId="LiveId" clId="{4A1C54F8-B80A-4A02-9F85-EEBE78695CFE}" dt="2020-03-27T02:14:24.564" v="16269" actId="478"/>
          <ac:spMkLst>
            <pc:docMk/>
            <pc:sldMk cId="2092801809" sldId="331"/>
            <ac:spMk id="26" creationId="{DD666732-CFAD-4E40-A326-260C84668665}"/>
          </ac:spMkLst>
        </pc:spChg>
        <pc:spChg chg="add del mod">
          <ac:chgData name="Agustín Ruiz Martín" userId="42fb2f6dfcc8d877" providerId="LiveId" clId="{4A1C54F8-B80A-4A02-9F85-EEBE78695CFE}" dt="2020-03-31T16:04:56.075" v="41913" actId="478"/>
          <ac:spMkLst>
            <pc:docMk/>
            <pc:sldMk cId="2092801809" sldId="331"/>
            <ac:spMk id="27" creationId="{69BBEB4B-1232-4284-B21F-855893886BBA}"/>
          </ac:spMkLst>
        </pc:spChg>
        <pc:spChg chg="add mod">
          <ac:chgData name="Agustín Ruiz Martín" userId="42fb2f6dfcc8d877" providerId="LiveId" clId="{4A1C54F8-B80A-4A02-9F85-EEBE78695CFE}" dt="2020-04-10T18:07:02.917" v="48860" actId="1035"/>
          <ac:spMkLst>
            <pc:docMk/>
            <pc:sldMk cId="2092801809" sldId="331"/>
            <ac:spMk id="28" creationId="{C3D55C14-EE81-4D09-B155-31E3ACFADADC}"/>
          </ac:spMkLst>
        </pc:spChg>
        <pc:grpChg chg="del">
          <ac:chgData name="Agustín Ruiz Martín" userId="42fb2f6dfcc8d877" providerId="LiveId" clId="{4A1C54F8-B80A-4A02-9F85-EEBE78695CFE}" dt="2020-03-27T00:58:32.583" v="14994" actId="478"/>
          <ac:grpSpMkLst>
            <pc:docMk/>
            <pc:sldMk cId="2092801809" sldId="331"/>
            <ac:grpSpMk id="18" creationId="{DAB4FB6C-5B52-45A8-ABC0-81E4E55A9DC6}"/>
          </ac:grpSpMkLst>
        </pc:grpChg>
        <pc:graphicFrameChg chg="mod">
          <ac:chgData name="Agustín Ruiz Martín" userId="42fb2f6dfcc8d877" providerId="LiveId" clId="{4A1C54F8-B80A-4A02-9F85-EEBE78695CFE}" dt="2020-03-27T03:00:48.769" v="17589" actId="1038"/>
          <ac:graphicFrameMkLst>
            <pc:docMk/>
            <pc:sldMk cId="2092801809" sldId="331"/>
            <ac:graphicFrameMk id="14" creationId="{00000000-0000-0000-0000-000000000000}"/>
          </ac:graphicFrameMkLst>
        </pc:graphicFrameChg>
      </pc:sldChg>
      <pc:sldChg chg="addSp delSp modSp add ord modTransition delAnim modAnim modNotesTx">
        <pc:chgData name="Agustín Ruiz Martín" userId="42fb2f6dfcc8d877" providerId="LiveId" clId="{4A1C54F8-B80A-4A02-9F85-EEBE78695CFE}" dt="2020-04-10T18:46:34.170" v="48896" actId="1038"/>
        <pc:sldMkLst>
          <pc:docMk/>
          <pc:sldMk cId="2784055963" sldId="332"/>
        </pc:sldMkLst>
        <pc:spChg chg="add del mod">
          <ac:chgData name="Agustín Ruiz Martín" userId="42fb2f6dfcc8d877" providerId="LiveId" clId="{4A1C54F8-B80A-4A02-9F85-EEBE78695CFE}" dt="2020-03-29T10:30:57.716" v="24179" actId="478"/>
          <ac:spMkLst>
            <pc:docMk/>
            <pc:sldMk cId="2784055963" sldId="332"/>
            <ac:spMk id="2" creationId="{0E10966C-E8D3-47A2-AAB2-7418C187860D}"/>
          </ac:spMkLst>
        </pc:spChg>
        <pc:spChg chg="add del mod">
          <ac:chgData name="Agustín Ruiz Martín" userId="42fb2f6dfcc8d877" providerId="LiveId" clId="{4A1C54F8-B80A-4A02-9F85-EEBE78695CFE}" dt="2020-03-29T10:31:54.387" v="24213" actId="478"/>
          <ac:spMkLst>
            <pc:docMk/>
            <pc:sldMk cId="2784055963" sldId="332"/>
            <ac:spMk id="3" creationId="{8C6D7076-3DFB-4694-9789-2F450AB22E24}"/>
          </ac:spMkLst>
        </pc:spChg>
        <pc:spChg chg="add mod">
          <ac:chgData name="Agustín Ruiz Martín" userId="42fb2f6dfcc8d877" providerId="LiveId" clId="{4A1C54F8-B80A-4A02-9F85-EEBE78695CFE}" dt="2020-03-31T16:02:32.377" v="41854" actId="1036"/>
          <ac:spMkLst>
            <pc:docMk/>
            <pc:sldMk cId="2784055963" sldId="332"/>
            <ac:spMk id="4" creationId="{4EB9FC43-4DB5-4318-BBB7-5B521C6DC5FB}"/>
          </ac:spMkLst>
        </pc:spChg>
        <pc:spChg chg="add del mod">
          <ac:chgData name="Agustín Ruiz Martín" userId="42fb2f6dfcc8d877" providerId="LiveId" clId="{4A1C54F8-B80A-4A02-9F85-EEBE78695CFE}" dt="2020-03-29T10:31:52.918" v="24212" actId="478"/>
          <ac:spMkLst>
            <pc:docMk/>
            <pc:sldMk cId="2784055963" sldId="332"/>
            <ac:spMk id="13" creationId="{B452F4E2-947B-442D-A4CA-E5229220EF50}"/>
          </ac:spMkLst>
        </pc:spChg>
        <pc:spChg chg="add del mod">
          <ac:chgData name="Agustín Ruiz Martín" userId="42fb2f6dfcc8d877" providerId="LiveId" clId="{4A1C54F8-B80A-4A02-9F85-EEBE78695CFE}" dt="2020-03-31T13:56:47.883" v="39267" actId="478"/>
          <ac:spMkLst>
            <pc:docMk/>
            <pc:sldMk cId="2784055963" sldId="332"/>
            <ac:spMk id="15" creationId="{E31FE50E-BF2C-4EC4-BB95-7C5AD235CA03}"/>
          </ac:spMkLst>
        </pc:spChg>
        <pc:spChg chg="add del mod">
          <ac:chgData name="Agustín Ruiz Martín" userId="42fb2f6dfcc8d877" providerId="LiveId" clId="{4A1C54F8-B80A-4A02-9F85-EEBE78695CFE}" dt="2020-03-31T13:56:53.648" v="39269" actId="478"/>
          <ac:spMkLst>
            <pc:docMk/>
            <pc:sldMk cId="2784055963" sldId="332"/>
            <ac:spMk id="16" creationId="{F1501089-1372-4CD3-84F3-0FC019BF5DD3}"/>
          </ac:spMkLst>
        </pc:spChg>
        <pc:spChg chg="add del mod">
          <ac:chgData name="Agustín Ruiz Martín" userId="42fb2f6dfcc8d877" providerId="LiveId" clId="{4A1C54F8-B80A-4A02-9F85-EEBE78695CFE}" dt="2020-03-31T13:56:50.710" v="39268" actId="478"/>
          <ac:spMkLst>
            <pc:docMk/>
            <pc:sldMk cId="2784055963" sldId="332"/>
            <ac:spMk id="18" creationId="{5B41419E-60EC-4240-8623-516EE8B9E5C1}"/>
          </ac:spMkLst>
        </pc:spChg>
        <pc:spChg chg="add mod">
          <ac:chgData name="Agustín Ruiz Martín" userId="42fb2f6dfcc8d877" providerId="LiveId" clId="{4A1C54F8-B80A-4A02-9F85-EEBE78695CFE}" dt="2020-04-05T13:01:09.987" v="46235" actId="14100"/>
          <ac:spMkLst>
            <pc:docMk/>
            <pc:sldMk cId="2784055963" sldId="332"/>
            <ac:spMk id="19" creationId="{399C2C18-D643-4B9A-ABBA-5614092E02A0}"/>
          </ac:spMkLst>
        </pc:spChg>
        <pc:spChg chg="mod">
          <ac:chgData name="Agustín Ruiz Martín" userId="42fb2f6dfcc8d877" providerId="LiveId" clId="{4A1C54F8-B80A-4A02-9F85-EEBE78695CFE}" dt="2020-04-05T13:01:37.293" v="46252" actId="20577"/>
          <ac:spMkLst>
            <pc:docMk/>
            <pc:sldMk cId="2784055963" sldId="332"/>
            <ac:spMk id="48" creationId="{61611F59-4990-4607-8FCD-A61A4C7BF1B0}"/>
          </ac:spMkLst>
        </pc:spChg>
        <pc:spChg chg="del">
          <ac:chgData name="Agustín Ruiz Martín" userId="42fb2f6dfcc8d877" providerId="LiveId" clId="{4A1C54F8-B80A-4A02-9F85-EEBE78695CFE}" dt="2020-03-27T02:01:11.291" v="16004" actId="478"/>
          <ac:spMkLst>
            <pc:docMk/>
            <pc:sldMk cId="2784055963" sldId="332"/>
            <ac:spMk id="50" creationId="{40F205CA-75BC-464A-93F8-509DB3C51D3D}"/>
          </ac:spMkLst>
        </pc:spChg>
        <pc:spChg chg="del">
          <ac:chgData name="Agustín Ruiz Martín" userId="42fb2f6dfcc8d877" providerId="LiveId" clId="{4A1C54F8-B80A-4A02-9F85-EEBE78695CFE}" dt="2020-03-27T02:01:19.326" v="16006" actId="478"/>
          <ac:spMkLst>
            <pc:docMk/>
            <pc:sldMk cId="2784055963" sldId="332"/>
            <ac:spMk id="51" creationId="{8C500211-1A69-4FE2-9BE1-C965A478CAFC}"/>
          </ac:spMkLst>
        </pc:spChg>
        <pc:spChg chg="mod">
          <ac:chgData name="Agustín Ruiz Martín" userId="42fb2f6dfcc8d877" providerId="LiveId" clId="{4A1C54F8-B80A-4A02-9F85-EEBE78695CFE}" dt="2020-04-10T18:46:28.937" v="48888" actId="1036"/>
          <ac:spMkLst>
            <pc:docMk/>
            <pc:sldMk cId="2784055963" sldId="332"/>
            <ac:spMk id="53" creationId="{F3B81EBB-44DF-43BC-82E4-A8EC072E8D05}"/>
          </ac:spMkLst>
        </pc:spChg>
        <pc:spChg chg="mod">
          <ac:chgData name="Agustín Ruiz Martín" userId="42fb2f6dfcc8d877" providerId="LiveId" clId="{4A1C54F8-B80A-4A02-9F85-EEBE78695CFE}" dt="2020-04-10T18:46:34.170" v="48896" actId="1038"/>
          <ac:spMkLst>
            <pc:docMk/>
            <pc:sldMk cId="2784055963" sldId="332"/>
            <ac:spMk id="54" creationId="{D7B50FB6-1B45-48B3-8B2B-99391E4FFD87}"/>
          </ac:spMkLst>
        </pc:spChg>
        <pc:spChg chg="del">
          <ac:chgData name="Agustín Ruiz Martín" userId="42fb2f6dfcc8d877" providerId="LiveId" clId="{4A1C54F8-B80A-4A02-9F85-EEBE78695CFE}" dt="2020-03-27T02:01:18.654" v="16005" actId="478"/>
          <ac:spMkLst>
            <pc:docMk/>
            <pc:sldMk cId="2784055963" sldId="332"/>
            <ac:spMk id="55" creationId="{F65DAA7F-BEAF-4538-B3E6-7FC6DB34ACE8}"/>
          </ac:spMkLst>
        </pc:spChg>
        <pc:graphicFrameChg chg="mod">
          <ac:chgData name="Agustín Ruiz Martín" userId="42fb2f6dfcc8d877" providerId="LiveId" clId="{4A1C54F8-B80A-4A02-9F85-EEBE78695CFE}" dt="2020-04-10T18:46:28.937" v="48888" actId="1036"/>
          <ac:graphicFrameMkLst>
            <pc:docMk/>
            <pc:sldMk cId="2784055963" sldId="332"/>
            <ac:graphicFrameMk id="52" creationId="{FB03D446-0D62-4410-B276-495D1AE292E5}"/>
          </ac:graphicFrameMkLst>
        </pc:graphicFrameChg>
      </pc:sldChg>
      <pc:sldChg chg="addSp delSp modSp add ord modTransition delAnim modAnim">
        <pc:chgData name="Agustín Ruiz Martín" userId="42fb2f6dfcc8d877" providerId="LiveId" clId="{4A1C54F8-B80A-4A02-9F85-EEBE78695CFE}" dt="2020-04-10T18:06:48.228" v="48847" actId="1035"/>
        <pc:sldMkLst>
          <pc:docMk/>
          <pc:sldMk cId="1839821702" sldId="333"/>
        </pc:sldMkLst>
        <pc:spChg chg="mod">
          <ac:chgData name="Agustín Ruiz Martín" userId="42fb2f6dfcc8d877" providerId="LiveId" clId="{4A1C54F8-B80A-4A02-9F85-EEBE78695CFE}" dt="2020-03-29T11:31:26.316" v="25562" actId="1036"/>
          <ac:spMkLst>
            <pc:docMk/>
            <pc:sldMk cId="1839821702" sldId="333"/>
            <ac:spMk id="2" creationId="{AD1C9F1C-8D3C-4951-9C43-A015B47DAE41}"/>
          </ac:spMkLst>
        </pc:spChg>
        <pc:spChg chg="mod">
          <ac:chgData name="Agustín Ruiz Martín" userId="42fb2f6dfcc8d877" providerId="LiveId" clId="{4A1C54F8-B80A-4A02-9F85-EEBE78695CFE}" dt="2020-04-10T18:06:31.400" v="48837" actId="1036"/>
          <ac:spMkLst>
            <pc:docMk/>
            <pc:sldMk cId="1839821702" sldId="333"/>
            <ac:spMk id="3" creationId="{C2E5B855-BF40-401B-B5BF-72D6F8E40503}"/>
          </ac:spMkLst>
        </pc:spChg>
        <pc:spChg chg="add mod">
          <ac:chgData name="Agustín Ruiz Martín" userId="42fb2f6dfcc8d877" providerId="LiveId" clId="{4A1C54F8-B80A-4A02-9F85-EEBE78695CFE}" dt="2020-03-29T17:50:46.325" v="34152" actId="20577"/>
          <ac:spMkLst>
            <pc:docMk/>
            <pc:sldMk cId="1839821702" sldId="333"/>
            <ac:spMk id="4" creationId="{5D7AFAFC-0C56-435D-AC4B-37948379A526}"/>
          </ac:spMkLst>
        </pc:spChg>
        <pc:spChg chg="del">
          <ac:chgData name="Agustín Ruiz Martín" userId="42fb2f6dfcc8d877" providerId="LiveId" clId="{4A1C54F8-B80A-4A02-9F85-EEBE78695CFE}" dt="2020-03-27T02:23:20.467" v="16442" actId="478"/>
          <ac:spMkLst>
            <pc:docMk/>
            <pc:sldMk cId="1839821702" sldId="333"/>
            <ac:spMk id="8" creationId="{00000000-0000-0000-0000-000000000000}"/>
          </ac:spMkLst>
        </pc:spChg>
        <pc:spChg chg="del">
          <ac:chgData name="Agustín Ruiz Martín" userId="42fb2f6dfcc8d877" providerId="LiveId" clId="{4A1C54F8-B80A-4A02-9F85-EEBE78695CFE}" dt="2020-03-27T02:23:21.998" v="16443" actId="478"/>
          <ac:spMkLst>
            <pc:docMk/>
            <pc:sldMk cId="1839821702" sldId="333"/>
            <ac:spMk id="9" creationId="{00000000-0000-0000-0000-000000000000}"/>
          </ac:spMkLst>
        </pc:spChg>
        <pc:spChg chg="mod">
          <ac:chgData name="Agustín Ruiz Martín" userId="42fb2f6dfcc8d877" providerId="LiveId" clId="{4A1C54F8-B80A-4A02-9F85-EEBE78695CFE}" dt="2020-03-29T21:44:11.459" v="36660" actId="20577"/>
          <ac:spMkLst>
            <pc:docMk/>
            <pc:sldMk cId="1839821702" sldId="333"/>
            <ac:spMk id="10" creationId="{00000000-0000-0000-0000-000000000000}"/>
          </ac:spMkLst>
        </pc:spChg>
        <pc:spChg chg="mod">
          <ac:chgData name="Agustín Ruiz Martín" userId="42fb2f6dfcc8d877" providerId="LiveId" clId="{4A1C54F8-B80A-4A02-9F85-EEBE78695CFE}" dt="2020-03-29T11:34:51.745" v="25723" actId="1037"/>
          <ac:spMkLst>
            <pc:docMk/>
            <pc:sldMk cId="1839821702" sldId="333"/>
            <ac:spMk id="15" creationId="{00000000-0000-0000-0000-000000000000}"/>
          </ac:spMkLst>
        </pc:spChg>
        <pc:spChg chg="add del mod">
          <ac:chgData name="Agustín Ruiz Martín" userId="42fb2f6dfcc8d877" providerId="LiveId" clId="{4A1C54F8-B80A-4A02-9F85-EEBE78695CFE}" dt="2020-03-27T02:38:58.421" v="16813" actId="478"/>
          <ac:spMkLst>
            <pc:docMk/>
            <pc:sldMk cId="1839821702" sldId="333"/>
            <ac:spMk id="16" creationId="{29E17DF1-117D-4AC1-A929-15A630FD3CAB}"/>
          </ac:spMkLst>
        </pc:spChg>
        <pc:spChg chg="add del mod">
          <ac:chgData name="Agustín Ruiz Martín" userId="42fb2f6dfcc8d877" providerId="LiveId" clId="{4A1C54F8-B80A-4A02-9F85-EEBE78695CFE}" dt="2020-03-27T02:52:11.510" v="17321" actId="478"/>
          <ac:spMkLst>
            <pc:docMk/>
            <pc:sldMk cId="1839821702" sldId="333"/>
            <ac:spMk id="18" creationId="{76E537FF-D176-4231-8839-74E35291FFBA}"/>
          </ac:spMkLst>
        </pc:spChg>
        <pc:spChg chg="add mod">
          <ac:chgData name="Agustín Ruiz Martín" userId="42fb2f6dfcc8d877" providerId="LiveId" clId="{4A1C54F8-B80A-4A02-9F85-EEBE78695CFE}" dt="2020-04-10T18:06:48.228" v="48847" actId="1035"/>
          <ac:spMkLst>
            <pc:docMk/>
            <pc:sldMk cId="1839821702" sldId="333"/>
            <ac:spMk id="19" creationId="{BBC2D6B9-4F03-4761-AC57-5F165CFED510}"/>
          </ac:spMkLst>
        </pc:spChg>
        <pc:spChg chg="add mod">
          <ac:chgData name="Agustín Ruiz Martín" userId="42fb2f6dfcc8d877" providerId="LiveId" clId="{4A1C54F8-B80A-4A02-9F85-EEBE78695CFE}" dt="2020-04-10T18:06:48.228" v="48847" actId="1035"/>
          <ac:spMkLst>
            <pc:docMk/>
            <pc:sldMk cId="1839821702" sldId="333"/>
            <ac:spMk id="20" creationId="{AFE7EB6C-0683-44EB-A777-29AA7F5A40E9}"/>
          </ac:spMkLst>
        </pc:spChg>
        <pc:spChg chg="mod">
          <ac:chgData name="Agustín Ruiz Martín" userId="42fb2f6dfcc8d877" providerId="LiveId" clId="{4A1C54F8-B80A-4A02-9F85-EEBE78695CFE}" dt="2020-04-10T18:06:48.228" v="48847" actId="1035"/>
          <ac:spMkLst>
            <pc:docMk/>
            <pc:sldMk cId="1839821702" sldId="333"/>
            <ac:spMk id="25" creationId="{3392C948-260F-4DFD-97D2-5011472D346B}"/>
          </ac:spMkLst>
        </pc:spChg>
        <pc:spChg chg="del mod">
          <ac:chgData name="Agustín Ruiz Martín" userId="42fb2f6dfcc8d877" providerId="LiveId" clId="{4A1C54F8-B80A-4A02-9F85-EEBE78695CFE}" dt="2020-03-27T02:38:46.967" v="16810" actId="478"/>
          <ac:spMkLst>
            <pc:docMk/>
            <pc:sldMk cId="1839821702" sldId="333"/>
            <ac:spMk id="27" creationId="{69BBEB4B-1232-4284-B21F-855893886BBA}"/>
          </ac:spMkLst>
        </pc:spChg>
        <pc:spChg chg="del">
          <ac:chgData name="Agustín Ruiz Martín" userId="42fb2f6dfcc8d877" providerId="LiveId" clId="{4A1C54F8-B80A-4A02-9F85-EEBE78695CFE}" dt="2020-03-27T02:39:30.549" v="16814" actId="478"/>
          <ac:spMkLst>
            <pc:docMk/>
            <pc:sldMk cId="1839821702" sldId="333"/>
            <ac:spMk id="28" creationId="{C3D55C14-EE81-4D09-B155-31E3ACFADADC}"/>
          </ac:spMkLst>
        </pc:spChg>
        <pc:graphicFrameChg chg="del">
          <ac:chgData name="Agustín Ruiz Martín" userId="42fb2f6dfcc8d877" providerId="LiveId" clId="{4A1C54F8-B80A-4A02-9F85-EEBE78695CFE}" dt="2020-03-27T02:23:24.076" v="16444" actId="478"/>
          <ac:graphicFrameMkLst>
            <pc:docMk/>
            <pc:sldMk cId="1839821702" sldId="333"/>
            <ac:graphicFrameMk id="14" creationId="{00000000-0000-0000-0000-000000000000}"/>
          </ac:graphicFrameMkLst>
        </pc:graphicFrameChg>
      </pc:sldChg>
      <pc:sldChg chg="delSp modSp add">
        <pc:chgData name="Agustín Ruiz Martín" userId="42fb2f6dfcc8d877" providerId="LiveId" clId="{4A1C54F8-B80A-4A02-9F85-EEBE78695CFE}" dt="2020-04-03T22:25:52.155" v="44581" actId="20577"/>
        <pc:sldMkLst>
          <pc:docMk/>
          <pc:sldMk cId="1922726335" sldId="334"/>
        </pc:sldMkLst>
        <pc:spChg chg="del">
          <ac:chgData name="Agustín Ruiz Martín" userId="42fb2f6dfcc8d877" providerId="LiveId" clId="{4A1C54F8-B80A-4A02-9F85-EEBE78695CFE}" dt="2020-03-28T22:41:52.162" v="22867" actId="478"/>
          <ac:spMkLst>
            <pc:docMk/>
            <pc:sldMk cId="1922726335" sldId="334"/>
            <ac:spMk id="5" creationId="{B16C486D-2E07-4F0A-801A-B5D8C753DEE2}"/>
          </ac:spMkLst>
        </pc:spChg>
        <pc:spChg chg="mod">
          <ac:chgData name="Agustín Ruiz Martín" userId="42fb2f6dfcc8d877" providerId="LiveId" clId="{4A1C54F8-B80A-4A02-9F85-EEBE78695CFE}" dt="2020-04-03T22:25:52.155" v="44581" actId="20577"/>
          <ac:spMkLst>
            <pc:docMk/>
            <pc:sldMk cId="1922726335" sldId="334"/>
            <ac:spMk id="6" creationId="{B6790BD3-D2AA-4B29-ADC0-B396FE49BFA0}"/>
          </ac:spMkLst>
        </pc:spChg>
      </pc:sldChg>
      <pc:sldChg chg="modSp add modTransition">
        <pc:chgData name="Agustín Ruiz Martín" userId="42fb2f6dfcc8d877" providerId="LiveId" clId="{4A1C54F8-B80A-4A02-9F85-EEBE78695CFE}" dt="2020-04-03T23:54:44.478" v="45170" actId="113"/>
        <pc:sldMkLst>
          <pc:docMk/>
          <pc:sldMk cId="3362913242" sldId="335"/>
        </pc:sldMkLst>
        <pc:spChg chg="mod">
          <ac:chgData name="Agustín Ruiz Martín" userId="42fb2f6dfcc8d877" providerId="LiveId" clId="{4A1C54F8-B80A-4A02-9F85-EEBE78695CFE}" dt="2020-04-03T23:54:44.478" v="45170" actId="113"/>
          <ac:spMkLst>
            <pc:docMk/>
            <pc:sldMk cId="3362913242" sldId="335"/>
            <ac:spMk id="23" creationId="{851E78C8-07F2-402C-97CC-17B8212C08F3}"/>
          </ac:spMkLst>
        </pc:spChg>
        <pc:spChg chg="mod">
          <ac:chgData name="Agustín Ruiz Martín" userId="42fb2f6dfcc8d877" providerId="LiveId" clId="{4A1C54F8-B80A-4A02-9F85-EEBE78695CFE}" dt="2020-03-31T23:28:40.701" v="43659"/>
          <ac:spMkLst>
            <pc:docMk/>
            <pc:sldMk cId="3362913242" sldId="335"/>
            <ac:spMk id="25" creationId="{4FA3C5FF-1C9E-43DB-9611-827CC3415595}"/>
          </ac:spMkLst>
        </pc:spChg>
      </pc:sldChg>
      <pc:sldChg chg="addSp delSp modSp add ord modTransition addAnim delAnim modAnim">
        <pc:chgData name="Agustín Ruiz Martín" userId="42fb2f6dfcc8d877" providerId="LiveId" clId="{4A1C54F8-B80A-4A02-9F85-EEBE78695CFE}" dt="2020-04-05T14:46:26.942" v="47319" actId="478"/>
        <pc:sldMkLst>
          <pc:docMk/>
          <pc:sldMk cId="3367966554" sldId="336"/>
        </pc:sldMkLst>
        <pc:spChg chg="add del">
          <ac:chgData name="Agustín Ruiz Martín" userId="42fb2f6dfcc8d877" providerId="LiveId" clId="{4A1C54F8-B80A-4A02-9F85-EEBE78695CFE}" dt="2020-03-29T10:49:33.721" v="24509" actId="478"/>
          <ac:spMkLst>
            <pc:docMk/>
            <pc:sldMk cId="3367966554" sldId="336"/>
            <ac:spMk id="2" creationId="{E56666F3-856D-4223-90A3-CC4D4A81468D}"/>
          </ac:spMkLst>
        </pc:spChg>
        <pc:spChg chg="add del">
          <ac:chgData name="Agustín Ruiz Martín" userId="42fb2f6dfcc8d877" providerId="LiveId" clId="{4A1C54F8-B80A-4A02-9F85-EEBE78695CFE}" dt="2020-03-29T10:49:33.721" v="24509" actId="478"/>
          <ac:spMkLst>
            <pc:docMk/>
            <pc:sldMk cId="3367966554" sldId="336"/>
            <ac:spMk id="3" creationId="{2B1E06C5-380E-4E0D-BE9B-CBF531F6B01D}"/>
          </ac:spMkLst>
        </pc:spChg>
        <pc:spChg chg="add del">
          <ac:chgData name="Agustín Ruiz Martín" userId="42fb2f6dfcc8d877" providerId="LiveId" clId="{4A1C54F8-B80A-4A02-9F85-EEBE78695CFE}" dt="2020-03-29T10:49:33.721" v="24509" actId="478"/>
          <ac:spMkLst>
            <pc:docMk/>
            <pc:sldMk cId="3367966554" sldId="336"/>
            <ac:spMk id="8" creationId="{D3C301AB-1129-40FF-BEE9-77F22F98CD99}"/>
          </ac:spMkLst>
        </pc:spChg>
        <pc:spChg chg="add mod">
          <ac:chgData name="Agustín Ruiz Martín" userId="42fb2f6dfcc8d877" providerId="LiveId" clId="{4A1C54F8-B80A-4A02-9F85-EEBE78695CFE}" dt="2020-03-29T11:04:40.918" v="24735" actId="1076"/>
          <ac:spMkLst>
            <pc:docMk/>
            <pc:sldMk cId="3367966554" sldId="336"/>
            <ac:spMk id="11" creationId="{FD8206F3-F4E5-4C6D-9DA6-73E3BBA48FF4}"/>
          </ac:spMkLst>
        </pc:spChg>
        <pc:spChg chg="add mod">
          <ac:chgData name="Agustín Ruiz Martín" userId="42fb2f6dfcc8d877" providerId="LiveId" clId="{4A1C54F8-B80A-4A02-9F85-EEBE78695CFE}" dt="2020-03-29T11:04:40.918" v="24735" actId="1076"/>
          <ac:spMkLst>
            <pc:docMk/>
            <pc:sldMk cId="3367966554" sldId="336"/>
            <ac:spMk id="12" creationId="{7E9D7D43-D663-4449-86E5-48ABE1488EB4}"/>
          </ac:spMkLst>
        </pc:spChg>
        <pc:spChg chg="add mod">
          <ac:chgData name="Agustín Ruiz Martín" userId="42fb2f6dfcc8d877" providerId="LiveId" clId="{4A1C54F8-B80A-4A02-9F85-EEBE78695CFE}" dt="2020-03-29T11:04:40.918" v="24735" actId="1076"/>
          <ac:spMkLst>
            <pc:docMk/>
            <pc:sldMk cId="3367966554" sldId="336"/>
            <ac:spMk id="13" creationId="{454040F2-D6E4-4521-9F0C-DBF437C393CC}"/>
          </ac:spMkLst>
        </pc:spChg>
        <pc:spChg chg="add mod">
          <ac:chgData name="Agustín Ruiz Martín" userId="42fb2f6dfcc8d877" providerId="LiveId" clId="{4A1C54F8-B80A-4A02-9F85-EEBE78695CFE}" dt="2020-03-31T14:10:56.307" v="39644" actId="20577"/>
          <ac:spMkLst>
            <pc:docMk/>
            <pc:sldMk cId="3367966554" sldId="336"/>
            <ac:spMk id="14" creationId="{3621C017-136F-4A95-A2D6-208F3DBA8455}"/>
          </ac:spMkLst>
        </pc:spChg>
        <pc:spChg chg="add mod">
          <ac:chgData name="Agustín Ruiz Martín" userId="42fb2f6dfcc8d877" providerId="LiveId" clId="{4A1C54F8-B80A-4A02-9F85-EEBE78695CFE}" dt="2020-03-29T11:04:40.918" v="24735" actId="1076"/>
          <ac:spMkLst>
            <pc:docMk/>
            <pc:sldMk cId="3367966554" sldId="336"/>
            <ac:spMk id="15" creationId="{7C1300CF-BD9E-4770-8E86-CDAC2C0016A3}"/>
          </ac:spMkLst>
        </pc:spChg>
        <pc:spChg chg="add mod">
          <ac:chgData name="Agustín Ruiz Martín" userId="42fb2f6dfcc8d877" providerId="LiveId" clId="{4A1C54F8-B80A-4A02-9F85-EEBE78695CFE}" dt="2020-03-29T11:04:40.918" v="24735" actId="1076"/>
          <ac:spMkLst>
            <pc:docMk/>
            <pc:sldMk cId="3367966554" sldId="336"/>
            <ac:spMk id="16" creationId="{FC5F7FDB-9EB7-46AF-9AB8-27E194BA2C83}"/>
          </ac:spMkLst>
        </pc:spChg>
        <pc:spChg chg="add mod">
          <ac:chgData name="Agustín Ruiz Martín" userId="42fb2f6dfcc8d877" providerId="LiveId" clId="{4A1C54F8-B80A-4A02-9F85-EEBE78695CFE}" dt="2020-03-29T11:04:40.918" v="24735" actId="1076"/>
          <ac:spMkLst>
            <pc:docMk/>
            <pc:sldMk cId="3367966554" sldId="336"/>
            <ac:spMk id="18" creationId="{CB4F62AE-7835-4CC8-A205-3EAE2F926369}"/>
          </ac:spMkLst>
        </pc:spChg>
        <pc:spChg chg="add mod">
          <ac:chgData name="Agustín Ruiz Martín" userId="42fb2f6dfcc8d877" providerId="LiveId" clId="{4A1C54F8-B80A-4A02-9F85-EEBE78695CFE}" dt="2020-03-29T11:04:40.918" v="24735" actId="1076"/>
          <ac:spMkLst>
            <pc:docMk/>
            <pc:sldMk cId="3367966554" sldId="336"/>
            <ac:spMk id="19" creationId="{A4FC12A9-F492-4429-A8BC-3314B33A69EB}"/>
          </ac:spMkLst>
        </pc:spChg>
        <pc:spChg chg="add mod">
          <ac:chgData name="Agustín Ruiz Martín" userId="42fb2f6dfcc8d877" providerId="LiveId" clId="{4A1C54F8-B80A-4A02-9F85-EEBE78695CFE}" dt="2020-03-29T11:04:40.918" v="24735" actId="1076"/>
          <ac:spMkLst>
            <pc:docMk/>
            <pc:sldMk cId="3367966554" sldId="336"/>
            <ac:spMk id="20" creationId="{7D420288-B59C-4A86-BCF1-68A20F968339}"/>
          </ac:spMkLst>
        </pc:spChg>
        <pc:spChg chg="add mod">
          <ac:chgData name="Agustín Ruiz Martín" userId="42fb2f6dfcc8d877" providerId="LiveId" clId="{4A1C54F8-B80A-4A02-9F85-EEBE78695CFE}" dt="2020-03-29T11:04:40.918" v="24735" actId="1076"/>
          <ac:spMkLst>
            <pc:docMk/>
            <pc:sldMk cId="3367966554" sldId="336"/>
            <ac:spMk id="21" creationId="{CDAF452D-C0AE-487F-945A-05F694FB0310}"/>
          </ac:spMkLst>
        </pc:spChg>
        <pc:spChg chg="add mod">
          <ac:chgData name="Agustín Ruiz Martín" userId="42fb2f6dfcc8d877" providerId="LiveId" clId="{4A1C54F8-B80A-4A02-9F85-EEBE78695CFE}" dt="2020-03-29T11:04:40.918" v="24735" actId="1076"/>
          <ac:spMkLst>
            <pc:docMk/>
            <pc:sldMk cId="3367966554" sldId="336"/>
            <ac:spMk id="23" creationId="{02F2FC9F-FCF8-4D42-95A2-7507C6FE9FC0}"/>
          </ac:spMkLst>
        </pc:spChg>
        <pc:spChg chg="add mod">
          <ac:chgData name="Agustín Ruiz Martín" userId="42fb2f6dfcc8d877" providerId="LiveId" clId="{4A1C54F8-B80A-4A02-9F85-EEBE78695CFE}" dt="2020-03-29T11:04:40.918" v="24735" actId="1076"/>
          <ac:spMkLst>
            <pc:docMk/>
            <pc:sldMk cId="3367966554" sldId="336"/>
            <ac:spMk id="24" creationId="{741F50FB-1052-40C7-93C3-75201314C15B}"/>
          </ac:spMkLst>
        </pc:spChg>
        <pc:spChg chg="add mod">
          <ac:chgData name="Agustín Ruiz Martín" userId="42fb2f6dfcc8d877" providerId="LiveId" clId="{4A1C54F8-B80A-4A02-9F85-EEBE78695CFE}" dt="2020-03-29T11:04:40.918" v="24735" actId="1076"/>
          <ac:spMkLst>
            <pc:docMk/>
            <pc:sldMk cId="3367966554" sldId="336"/>
            <ac:spMk id="25" creationId="{8573C895-CCEC-444D-A767-7469AB8D2A96}"/>
          </ac:spMkLst>
        </pc:spChg>
        <pc:spChg chg="add mod">
          <ac:chgData name="Agustín Ruiz Martín" userId="42fb2f6dfcc8d877" providerId="LiveId" clId="{4A1C54F8-B80A-4A02-9F85-EEBE78695CFE}" dt="2020-03-29T11:04:40.918" v="24735" actId="1076"/>
          <ac:spMkLst>
            <pc:docMk/>
            <pc:sldMk cId="3367966554" sldId="336"/>
            <ac:spMk id="26" creationId="{50F4C4B3-1B23-4C94-9816-393395F2A0F1}"/>
          </ac:spMkLst>
        </pc:spChg>
        <pc:spChg chg="add mod">
          <ac:chgData name="Agustín Ruiz Martín" userId="42fb2f6dfcc8d877" providerId="LiveId" clId="{4A1C54F8-B80A-4A02-9F85-EEBE78695CFE}" dt="2020-03-29T11:04:40.918" v="24735" actId="1076"/>
          <ac:spMkLst>
            <pc:docMk/>
            <pc:sldMk cId="3367966554" sldId="336"/>
            <ac:spMk id="27" creationId="{262AD40B-A1F2-4169-A2B3-B4022748529A}"/>
          </ac:spMkLst>
        </pc:spChg>
        <pc:spChg chg="add mod">
          <ac:chgData name="Agustín Ruiz Martín" userId="42fb2f6dfcc8d877" providerId="LiveId" clId="{4A1C54F8-B80A-4A02-9F85-EEBE78695CFE}" dt="2020-03-29T11:04:40.918" v="24735" actId="1076"/>
          <ac:spMkLst>
            <pc:docMk/>
            <pc:sldMk cId="3367966554" sldId="336"/>
            <ac:spMk id="28" creationId="{1A5654BB-FCB2-45B8-B726-06E0E7307730}"/>
          </ac:spMkLst>
        </pc:spChg>
        <pc:spChg chg="add mod">
          <ac:chgData name="Agustín Ruiz Martín" userId="42fb2f6dfcc8d877" providerId="LiveId" clId="{4A1C54F8-B80A-4A02-9F85-EEBE78695CFE}" dt="2020-03-29T11:04:40.918" v="24735" actId="1076"/>
          <ac:spMkLst>
            <pc:docMk/>
            <pc:sldMk cId="3367966554" sldId="336"/>
            <ac:spMk id="29" creationId="{5DFE1C4A-AF24-4AED-946F-DE66A5898272}"/>
          </ac:spMkLst>
        </pc:spChg>
        <pc:spChg chg="add mod">
          <ac:chgData name="Agustín Ruiz Martín" userId="42fb2f6dfcc8d877" providerId="LiveId" clId="{4A1C54F8-B80A-4A02-9F85-EEBE78695CFE}" dt="2020-03-29T11:04:40.918" v="24735" actId="1076"/>
          <ac:spMkLst>
            <pc:docMk/>
            <pc:sldMk cId="3367966554" sldId="336"/>
            <ac:spMk id="30" creationId="{D1D4E70E-0BDB-4364-8A54-D18CB3F5FD29}"/>
          </ac:spMkLst>
        </pc:spChg>
        <pc:spChg chg="add mod">
          <ac:chgData name="Agustín Ruiz Martín" userId="42fb2f6dfcc8d877" providerId="LiveId" clId="{4A1C54F8-B80A-4A02-9F85-EEBE78695CFE}" dt="2020-03-29T11:04:40.918" v="24735" actId="1076"/>
          <ac:spMkLst>
            <pc:docMk/>
            <pc:sldMk cId="3367966554" sldId="336"/>
            <ac:spMk id="31" creationId="{8D5B2BBC-6FA0-4E38-93EB-66AC34F62673}"/>
          </ac:spMkLst>
        </pc:spChg>
        <pc:spChg chg="add mod">
          <ac:chgData name="Agustín Ruiz Martín" userId="42fb2f6dfcc8d877" providerId="LiveId" clId="{4A1C54F8-B80A-4A02-9F85-EEBE78695CFE}" dt="2020-03-29T11:04:40.918" v="24735" actId="1076"/>
          <ac:spMkLst>
            <pc:docMk/>
            <pc:sldMk cId="3367966554" sldId="336"/>
            <ac:spMk id="32" creationId="{0A98AC46-9CAE-4562-B22B-05F9AAC738F7}"/>
          </ac:spMkLst>
        </pc:spChg>
        <pc:spChg chg="add mod">
          <ac:chgData name="Agustín Ruiz Martín" userId="42fb2f6dfcc8d877" providerId="LiveId" clId="{4A1C54F8-B80A-4A02-9F85-EEBE78695CFE}" dt="2020-03-29T11:04:40.918" v="24735" actId="1076"/>
          <ac:spMkLst>
            <pc:docMk/>
            <pc:sldMk cId="3367966554" sldId="336"/>
            <ac:spMk id="33" creationId="{A5EACF2F-2426-4858-81BB-03916F3F64B6}"/>
          </ac:spMkLst>
        </pc:spChg>
        <pc:spChg chg="add mod">
          <ac:chgData name="Agustín Ruiz Martín" userId="42fb2f6dfcc8d877" providerId="LiveId" clId="{4A1C54F8-B80A-4A02-9F85-EEBE78695CFE}" dt="2020-03-29T11:04:40.918" v="24735" actId="1076"/>
          <ac:spMkLst>
            <pc:docMk/>
            <pc:sldMk cId="3367966554" sldId="336"/>
            <ac:spMk id="34" creationId="{9021581D-F6BD-4224-A52C-291331C8563E}"/>
          </ac:spMkLst>
        </pc:spChg>
        <pc:spChg chg="add mod">
          <ac:chgData name="Agustín Ruiz Martín" userId="42fb2f6dfcc8d877" providerId="LiveId" clId="{4A1C54F8-B80A-4A02-9F85-EEBE78695CFE}" dt="2020-03-29T11:04:40.918" v="24735" actId="1076"/>
          <ac:spMkLst>
            <pc:docMk/>
            <pc:sldMk cId="3367966554" sldId="336"/>
            <ac:spMk id="35" creationId="{880C1418-FB0F-4854-B9D8-BD2EA732D677}"/>
          </ac:spMkLst>
        </pc:spChg>
        <pc:spChg chg="add mod">
          <ac:chgData name="Agustín Ruiz Martín" userId="42fb2f6dfcc8d877" providerId="LiveId" clId="{4A1C54F8-B80A-4A02-9F85-EEBE78695CFE}" dt="2020-03-29T11:04:40.918" v="24735" actId="1076"/>
          <ac:spMkLst>
            <pc:docMk/>
            <pc:sldMk cId="3367966554" sldId="336"/>
            <ac:spMk id="36" creationId="{0F9CBE7B-5057-4F0A-9CFC-6CF0DB1AC964}"/>
          </ac:spMkLst>
        </pc:spChg>
        <pc:spChg chg="add mod">
          <ac:chgData name="Agustín Ruiz Martín" userId="42fb2f6dfcc8d877" providerId="LiveId" clId="{4A1C54F8-B80A-4A02-9F85-EEBE78695CFE}" dt="2020-03-29T11:04:40.918" v="24735" actId="1076"/>
          <ac:spMkLst>
            <pc:docMk/>
            <pc:sldMk cId="3367966554" sldId="336"/>
            <ac:spMk id="37" creationId="{63D686E9-FE99-4C6A-81CD-1F8F71362115}"/>
          </ac:spMkLst>
        </pc:spChg>
        <pc:spChg chg="add mod">
          <ac:chgData name="Agustín Ruiz Martín" userId="42fb2f6dfcc8d877" providerId="LiveId" clId="{4A1C54F8-B80A-4A02-9F85-EEBE78695CFE}" dt="2020-03-29T11:04:40.918" v="24735" actId="1076"/>
          <ac:spMkLst>
            <pc:docMk/>
            <pc:sldMk cId="3367966554" sldId="336"/>
            <ac:spMk id="38" creationId="{FFB80B59-57B0-4CE6-A51F-479BA4AA8420}"/>
          </ac:spMkLst>
        </pc:spChg>
        <pc:spChg chg="add mod">
          <ac:chgData name="Agustín Ruiz Martín" userId="42fb2f6dfcc8d877" providerId="LiveId" clId="{4A1C54F8-B80A-4A02-9F85-EEBE78695CFE}" dt="2020-03-29T11:04:40.918" v="24735" actId="1076"/>
          <ac:spMkLst>
            <pc:docMk/>
            <pc:sldMk cId="3367966554" sldId="336"/>
            <ac:spMk id="39" creationId="{1BC64F8A-F0A2-431C-A1AA-8CDA0E23389C}"/>
          </ac:spMkLst>
        </pc:spChg>
        <pc:spChg chg="add del mod">
          <ac:chgData name="Agustín Ruiz Martín" userId="42fb2f6dfcc8d877" providerId="LiveId" clId="{4A1C54F8-B80A-4A02-9F85-EEBE78695CFE}" dt="2020-03-29T11:07:06.172" v="24757" actId="478"/>
          <ac:spMkLst>
            <pc:docMk/>
            <pc:sldMk cId="3367966554" sldId="336"/>
            <ac:spMk id="40" creationId="{DB0488D9-88BE-4BD4-AB89-B3D97DD0297E}"/>
          </ac:spMkLst>
        </pc:spChg>
        <pc:spChg chg="add del mod">
          <ac:chgData name="Agustín Ruiz Martín" userId="42fb2f6dfcc8d877" providerId="LiveId" clId="{4A1C54F8-B80A-4A02-9F85-EEBE78695CFE}" dt="2020-03-29T11:07:09.952" v="24758" actId="478"/>
          <ac:spMkLst>
            <pc:docMk/>
            <pc:sldMk cId="3367966554" sldId="336"/>
            <ac:spMk id="42" creationId="{3C7E56C6-1B34-4695-B28E-DA5C92BCFF08}"/>
          </ac:spMkLst>
        </pc:spChg>
        <pc:spChg chg="add mod">
          <ac:chgData name="Agustín Ruiz Martín" userId="42fb2f6dfcc8d877" providerId="LiveId" clId="{4A1C54F8-B80A-4A02-9F85-EEBE78695CFE}" dt="2020-03-29T11:04:40.918" v="24735" actId="1076"/>
          <ac:spMkLst>
            <pc:docMk/>
            <pc:sldMk cId="3367966554" sldId="336"/>
            <ac:spMk id="43" creationId="{C3664E22-307E-479A-BC7A-AFF4777FB183}"/>
          </ac:spMkLst>
        </pc:spChg>
        <pc:spChg chg="add mod">
          <ac:chgData name="Agustín Ruiz Martín" userId="42fb2f6dfcc8d877" providerId="LiveId" clId="{4A1C54F8-B80A-4A02-9F85-EEBE78695CFE}" dt="2020-03-29T11:04:40.918" v="24735" actId="1076"/>
          <ac:spMkLst>
            <pc:docMk/>
            <pc:sldMk cId="3367966554" sldId="336"/>
            <ac:spMk id="44" creationId="{471155F1-9A58-4E61-9344-960765F617AF}"/>
          </ac:spMkLst>
        </pc:spChg>
        <pc:spChg chg="add mod">
          <ac:chgData name="Agustín Ruiz Martín" userId="42fb2f6dfcc8d877" providerId="LiveId" clId="{4A1C54F8-B80A-4A02-9F85-EEBE78695CFE}" dt="2020-03-29T11:04:40.918" v="24735" actId="1076"/>
          <ac:spMkLst>
            <pc:docMk/>
            <pc:sldMk cId="3367966554" sldId="336"/>
            <ac:spMk id="45" creationId="{83963DFD-DCEB-476C-9D2D-D3D7B5F366C0}"/>
          </ac:spMkLst>
        </pc:spChg>
        <pc:spChg chg="add mod">
          <ac:chgData name="Agustín Ruiz Martín" userId="42fb2f6dfcc8d877" providerId="LiveId" clId="{4A1C54F8-B80A-4A02-9F85-EEBE78695CFE}" dt="2020-03-29T11:04:40.918" v="24735" actId="1076"/>
          <ac:spMkLst>
            <pc:docMk/>
            <pc:sldMk cId="3367966554" sldId="336"/>
            <ac:spMk id="46" creationId="{9B40DEDD-31FD-4090-9798-54C4EA98F193}"/>
          </ac:spMkLst>
        </pc:spChg>
        <pc:spChg chg="add mod">
          <ac:chgData name="Agustín Ruiz Martín" userId="42fb2f6dfcc8d877" providerId="LiveId" clId="{4A1C54F8-B80A-4A02-9F85-EEBE78695CFE}" dt="2020-03-29T11:04:40.918" v="24735" actId="1076"/>
          <ac:spMkLst>
            <pc:docMk/>
            <pc:sldMk cId="3367966554" sldId="336"/>
            <ac:spMk id="47" creationId="{7A8400C8-BC83-4783-A640-C30EE9739198}"/>
          </ac:spMkLst>
        </pc:spChg>
        <pc:spChg chg="del">
          <ac:chgData name="Agustín Ruiz Martín" userId="42fb2f6dfcc8d877" providerId="LiveId" clId="{4A1C54F8-B80A-4A02-9F85-EEBE78695CFE}" dt="2020-03-29T10:48:07.753" v="24491" actId="478"/>
          <ac:spMkLst>
            <pc:docMk/>
            <pc:sldMk cId="3367966554" sldId="336"/>
            <ac:spMk id="48" creationId="{61611F59-4990-4607-8FCD-A61A4C7BF1B0}"/>
          </ac:spMkLst>
        </pc:spChg>
        <pc:spChg chg="add del mod">
          <ac:chgData name="Agustín Ruiz Martín" userId="42fb2f6dfcc8d877" providerId="LiveId" clId="{4A1C54F8-B80A-4A02-9F85-EEBE78695CFE}" dt="2020-03-29T11:04:50.012" v="24736" actId="478"/>
          <ac:spMkLst>
            <pc:docMk/>
            <pc:sldMk cId="3367966554" sldId="336"/>
            <ac:spMk id="49" creationId="{DE9F13B0-7123-459A-B558-E1C2AAA44512}"/>
          </ac:spMkLst>
        </pc:spChg>
        <pc:spChg chg="add del">
          <ac:chgData name="Agustín Ruiz Martín" userId="42fb2f6dfcc8d877" providerId="LiveId" clId="{4A1C54F8-B80A-4A02-9F85-EEBE78695CFE}" dt="2020-03-29T10:49:33.721" v="24509" actId="478"/>
          <ac:spMkLst>
            <pc:docMk/>
            <pc:sldMk cId="3367966554" sldId="336"/>
            <ac:spMk id="50" creationId="{40F205CA-75BC-464A-93F8-509DB3C51D3D}"/>
          </ac:spMkLst>
        </pc:spChg>
        <pc:spChg chg="add del">
          <ac:chgData name="Agustín Ruiz Martín" userId="42fb2f6dfcc8d877" providerId="LiveId" clId="{4A1C54F8-B80A-4A02-9F85-EEBE78695CFE}" dt="2020-03-29T10:49:33.721" v="24509" actId="478"/>
          <ac:spMkLst>
            <pc:docMk/>
            <pc:sldMk cId="3367966554" sldId="336"/>
            <ac:spMk id="51" creationId="{8C500211-1A69-4FE2-9BE1-C965A478CAFC}"/>
          </ac:spMkLst>
        </pc:spChg>
        <pc:spChg chg="add mod">
          <ac:chgData name="Agustín Ruiz Martín" userId="42fb2f6dfcc8d877" providerId="LiveId" clId="{4A1C54F8-B80A-4A02-9F85-EEBE78695CFE}" dt="2020-03-29T11:04:40.918" v="24735" actId="1076"/>
          <ac:spMkLst>
            <pc:docMk/>
            <pc:sldMk cId="3367966554" sldId="336"/>
            <ac:spMk id="52" creationId="{3518A01C-0E26-4D2E-A0FD-31E28F743ED1}"/>
          </ac:spMkLst>
        </pc:spChg>
        <pc:spChg chg="add del">
          <ac:chgData name="Agustín Ruiz Martín" userId="42fb2f6dfcc8d877" providerId="LiveId" clId="{4A1C54F8-B80A-4A02-9F85-EEBE78695CFE}" dt="2020-03-29T11:03:02.293" v="24725" actId="478"/>
          <ac:spMkLst>
            <pc:docMk/>
            <pc:sldMk cId="3367966554" sldId="336"/>
            <ac:spMk id="53" creationId="{9C1E9033-FD29-451F-B884-9DD639DF7E21}"/>
          </ac:spMkLst>
        </pc:spChg>
        <pc:spChg chg="add mod">
          <ac:chgData name="Agustín Ruiz Martín" userId="42fb2f6dfcc8d877" providerId="LiveId" clId="{4A1C54F8-B80A-4A02-9F85-EEBE78695CFE}" dt="2020-03-29T11:04:40.918" v="24735" actId="1076"/>
          <ac:spMkLst>
            <pc:docMk/>
            <pc:sldMk cId="3367966554" sldId="336"/>
            <ac:spMk id="54" creationId="{0D6F0259-4AA3-4AC9-BFCB-066E79D39A6C}"/>
          </ac:spMkLst>
        </pc:spChg>
        <pc:spChg chg="add mod">
          <ac:chgData name="Agustín Ruiz Martín" userId="42fb2f6dfcc8d877" providerId="LiveId" clId="{4A1C54F8-B80A-4A02-9F85-EEBE78695CFE}" dt="2020-03-29T11:04:40.918" v="24735" actId="1076"/>
          <ac:spMkLst>
            <pc:docMk/>
            <pc:sldMk cId="3367966554" sldId="336"/>
            <ac:spMk id="55" creationId="{82B40603-878F-44B6-A79A-5860F3B6DF24}"/>
          </ac:spMkLst>
        </pc:spChg>
        <pc:spChg chg="add mod">
          <ac:chgData name="Agustín Ruiz Martín" userId="42fb2f6dfcc8d877" providerId="LiveId" clId="{4A1C54F8-B80A-4A02-9F85-EEBE78695CFE}" dt="2020-03-31T13:29:00.315" v="38928" actId="20577"/>
          <ac:spMkLst>
            <pc:docMk/>
            <pc:sldMk cId="3367966554" sldId="336"/>
            <ac:spMk id="56" creationId="{583CF4E6-F243-4F8D-97DF-D30324996B22}"/>
          </ac:spMkLst>
        </pc:spChg>
        <pc:spChg chg="add del mod">
          <ac:chgData name="Agustín Ruiz Martín" userId="42fb2f6dfcc8d877" providerId="LiveId" clId="{4A1C54F8-B80A-4A02-9F85-EEBE78695CFE}" dt="2020-04-05T14:46:26.942" v="47319" actId="478"/>
          <ac:spMkLst>
            <pc:docMk/>
            <pc:sldMk cId="3367966554" sldId="336"/>
            <ac:spMk id="57" creationId="{36D7469A-858C-482D-95B6-CD97E494410D}"/>
          </ac:spMkLst>
        </pc:spChg>
      </pc:sldChg>
      <pc:sldChg chg="addSp delSp modSp add ord modTransition addAnim delAnim modAnim">
        <pc:chgData name="Agustín Ruiz Martín" userId="42fb2f6dfcc8d877" providerId="LiveId" clId="{4A1C54F8-B80A-4A02-9F85-EEBE78695CFE}" dt="2020-04-05T14:46:00.447" v="47318" actId="20577"/>
        <pc:sldMkLst>
          <pc:docMk/>
          <pc:sldMk cId="567555233" sldId="337"/>
        </pc:sldMkLst>
        <pc:spChg chg="add mod">
          <ac:chgData name="Agustín Ruiz Martín" userId="42fb2f6dfcc8d877" providerId="LiveId" clId="{4A1C54F8-B80A-4A02-9F85-EEBE78695CFE}" dt="2020-03-31T14:48:27.670" v="40809" actId="1035"/>
          <ac:spMkLst>
            <pc:docMk/>
            <pc:sldMk cId="567555233" sldId="337"/>
            <ac:spMk id="2" creationId="{9DF25FD1-D2C2-414E-B73D-1EDBBA7030BA}"/>
          </ac:spMkLst>
        </pc:spChg>
        <pc:spChg chg="add del mod">
          <ac:chgData name="Agustín Ruiz Martín" userId="42fb2f6dfcc8d877" providerId="LiveId" clId="{4A1C54F8-B80A-4A02-9F85-EEBE78695CFE}" dt="2020-03-31T14:48:22.562" v="40795" actId="1036"/>
          <ac:spMkLst>
            <pc:docMk/>
            <pc:sldMk cId="567555233" sldId="337"/>
            <ac:spMk id="11" creationId="{FD8206F3-F4E5-4C6D-9DA6-73E3BBA48FF4}"/>
          </ac:spMkLst>
        </pc:spChg>
        <pc:spChg chg="add del mod">
          <ac:chgData name="Agustín Ruiz Martín" userId="42fb2f6dfcc8d877" providerId="LiveId" clId="{4A1C54F8-B80A-4A02-9F85-EEBE78695CFE}" dt="2020-03-31T14:48:22.562" v="40795" actId="1036"/>
          <ac:spMkLst>
            <pc:docMk/>
            <pc:sldMk cId="567555233" sldId="337"/>
            <ac:spMk id="12" creationId="{7E9D7D43-D663-4449-86E5-48ABE1488EB4}"/>
          </ac:spMkLst>
        </pc:spChg>
        <pc:spChg chg="add del mod">
          <ac:chgData name="Agustín Ruiz Martín" userId="42fb2f6dfcc8d877" providerId="LiveId" clId="{4A1C54F8-B80A-4A02-9F85-EEBE78695CFE}" dt="2020-03-31T14:48:22.562" v="40795" actId="1036"/>
          <ac:spMkLst>
            <pc:docMk/>
            <pc:sldMk cId="567555233" sldId="337"/>
            <ac:spMk id="13" creationId="{454040F2-D6E4-4521-9F0C-DBF437C393CC}"/>
          </ac:spMkLst>
        </pc:spChg>
        <pc:spChg chg="add del mod">
          <ac:chgData name="Agustín Ruiz Martín" userId="42fb2f6dfcc8d877" providerId="LiveId" clId="{4A1C54F8-B80A-4A02-9F85-EEBE78695CFE}" dt="2020-03-31T14:48:22.562" v="40795" actId="1036"/>
          <ac:spMkLst>
            <pc:docMk/>
            <pc:sldMk cId="567555233" sldId="337"/>
            <ac:spMk id="14" creationId="{3621C017-136F-4A95-A2D6-208F3DBA8455}"/>
          </ac:spMkLst>
        </pc:spChg>
        <pc:spChg chg="add del mod">
          <ac:chgData name="Agustín Ruiz Martín" userId="42fb2f6dfcc8d877" providerId="LiveId" clId="{4A1C54F8-B80A-4A02-9F85-EEBE78695CFE}" dt="2020-03-31T14:48:22.562" v="40795" actId="1036"/>
          <ac:spMkLst>
            <pc:docMk/>
            <pc:sldMk cId="567555233" sldId="337"/>
            <ac:spMk id="15" creationId="{7C1300CF-BD9E-4770-8E86-CDAC2C0016A3}"/>
          </ac:spMkLst>
        </pc:spChg>
        <pc:spChg chg="add del mod">
          <ac:chgData name="Agustín Ruiz Martín" userId="42fb2f6dfcc8d877" providerId="LiveId" clId="{4A1C54F8-B80A-4A02-9F85-EEBE78695CFE}" dt="2020-03-31T14:48:22.562" v="40795" actId="1036"/>
          <ac:spMkLst>
            <pc:docMk/>
            <pc:sldMk cId="567555233" sldId="337"/>
            <ac:spMk id="16" creationId="{FC5F7FDB-9EB7-46AF-9AB8-27E194BA2C83}"/>
          </ac:spMkLst>
        </pc:spChg>
        <pc:spChg chg="add del mod">
          <ac:chgData name="Agustín Ruiz Martín" userId="42fb2f6dfcc8d877" providerId="LiveId" clId="{4A1C54F8-B80A-4A02-9F85-EEBE78695CFE}" dt="2020-03-31T14:48:22.562" v="40795" actId="1036"/>
          <ac:spMkLst>
            <pc:docMk/>
            <pc:sldMk cId="567555233" sldId="337"/>
            <ac:spMk id="18" creationId="{CB4F62AE-7835-4CC8-A205-3EAE2F926369}"/>
          </ac:spMkLst>
        </pc:spChg>
        <pc:spChg chg="add del mod">
          <ac:chgData name="Agustín Ruiz Martín" userId="42fb2f6dfcc8d877" providerId="LiveId" clId="{4A1C54F8-B80A-4A02-9F85-EEBE78695CFE}" dt="2020-03-31T14:48:22.562" v="40795" actId="1036"/>
          <ac:spMkLst>
            <pc:docMk/>
            <pc:sldMk cId="567555233" sldId="337"/>
            <ac:spMk id="19" creationId="{A4FC12A9-F492-4429-A8BC-3314B33A69EB}"/>
          </ac:spMkLst>
        </pc:spChg>
        <pc:spChg chg="add del mod">
          <ac:chgData name="Agustín Ruiz Martín" userId="42fb2f6dfcc8d877" providerId="LiveId" clId="{4A1C54F8-B80A-4A02-9F85-EEBE78695CFE}" dt="2020-03-31T14:48:22.562" v="40795" actId="1036"/>
          <ac:spMkLst>
            <pc:docMk/>
            <pc:sldMk cId="567555233" sldId="337"/>
            <ac:spMk id="20" creationId="{7D420288-B59C-4A86-BCF1-68A20F968339}"/>
          </ac:spMkLst>
        </pc:spChg>
        <pc:spChg chg="add del mod">
          <ac:chgData name="Agustín Ruiz Martín" userId="42fb2f6dfcc8d877" providerId="LiveId" clId="{4A1C54F8-B80A-4A02-9F85-EEBE78695CFE}" dt="2020-03-31T14:48:22.562" v="40795" actId="1036"/>
          <ac:spMkLst>
            <pc:docMk/>
            <pc:sldMk cId="567555233" sldId="337"/>
            <ac:spMk id="21" creationId="{CDAF452D-C0AE-487F-945A-05F694FB0310}"/>
          </ac:spMkLst>
        </pc:spChg>
        <pc:spChg chg="add del mod">
          <ac:chgData name="Agustín Ruiz Martín" userId="42fb2f6dfcc8d877" providerId="LiveId" clId="{4A1C54F8-B80A-4A02-9F85-EEBE78695CFE}" dt="2020-03-31T14:48:22.562" v="40795" actId="1036"/>
          <ac:spMkLst>
            <pc:docMk/>
            <pc:sldMk cId="567555233" sldId="337"/>
            <ac:spMk id="23" creationId="{02F2FC9F-FCF8-4D42-95A2-7507C6FE9FC0}"/>
          </ac:spMkLst>
        </pc:spChg>
        <pc:spChg chg="add del mod">
          <ac:chgData name="Agustín Ruiz Martín" userId="42fb2f6dfcc8d877" providerId="LiveId" clId="{4A1C54F8-B80A-4A02-9F85-EEBE78695CFE}" dt="2020-03-31T14:48:22.562" v="40795" actId="1036"/>
          <ac:spMkLst>
            <pc:docMk/>
            <pc:sldMk cId="567555233" sldId="337"/>
            <ac:spMk id="24" creationId="{741F50FB-1052-40C7-93C3-75201314C15B}"/>
          </ac:spMkLst>
        </pc:spChg>
        <pc:spChg chg="add del mod">
          <ac:chgData name="Agustín Ruiz Martín" userId="42fb2f6dfcc8d877" providerId="LiveId" clId="{4A1C54F8-B80A-4A02-9F85-EEBE78695CFE}" dt="2020-03-31T14:48:22.562" v="40795" actId="1036"/>
          <ac:spMkLst>
            <pc:docMk/>
            <pc:sldMk cId="567555233" sldId="337"/>
            <ac:spMk id="25" creationId="{8573C895-CCEC-444D-A767-7469AB8D2A96}"/>
          </ac:spMkLst>
        </pc:spChg>
        <pc:spChg chg="add del mod">
          <ac:chgData name="Agustín Ruiz Martín" userId="42fb2f6dfcc8d877" providerId="LiveId" clId="{4A1C54F8-B80A-4A02-9F85-EEBE78695CFE}" dt="2020-03-31T14:48:22.562" v="40795" actId="1036"/>
          <ac:spMkLst>
            <pc:docMk/>
            <pc:sldMk cId="567555233" sldId="337"/>
            <ac:spMk id="26" creationId="{50F4C4B3-1B23-4C94-9816-393395F2A0F1}"/>
          </ac:spMkLst>
        </pc:spChg>
        <pc:spChg chg="add del mod">
          <ac:chgData name="Agustín Ruiz Martín" userId="42fb2f6dfcc8d877" providerId="LiveId" clId="{4A1C54F8-B80A-4A02-9F85-EEBE78695CFE}" dt="2020-03-31T14:48:22.562" v="40795" actId="1036"/>
          <ac:spMkLst>
            <pc:docMk/>
            <pc:sldMk cId="567555233" sldId="337"/>
            <ac:spMk id="27" creationId="{262AD40B-A1F2-4169-A2B3-B4022748529A}"/>
          </ac:spMkLst>
        </pc:spChg>
        <pc:spChg chg="add del mod">
          <ac:chgData name="Agustín Ruiz Martín" userId="42fb2f6dfcc8d877" providerId="LiveId" clId="{4A1C54F8-B80A-4A02-9F85-EEBE78695CFE}" dt="2020-03-31T14:48:22.562" v="40795" actId="1036"/>
          <ac:spMkLst>
            <pc:docMk/>
            <pc:sldMk cId="567555233" sldId="337"/>
            <ac:spMk id="28" creationId="{1A5654BB-FCB2-45B8-B726-06E0E7307730}"/>
          </ac:spMkLst>
        </pc:spChg>
        <pc:spChg chg="add del mod">
          <ac:chgData name="Agustín Ruiz Martín" userId="42fb2f6dfcc8d877" providerId="LiveId" clId="{4A1C54F8-B80A-4A02-9F85-EEBE78695CFE}" dt="2020-03-31T14:48:22.562" v="40795" actId="1036"/>
          <ac:spMkLst>
            <pc:docMk/>
            <pc:sldMk cId="567555233" sldId="337"/>
            <ac:spMk id="29" creationId="{5DFE1C4A-AF24-4AED-946F-DE66A5898272}"/>
          </ac:spMkLst>
        </pc:spChg>
        <pc:spChg chg="add del mod">
          <ac:chgData name="Agustín Ruiz Martín" userId="42fb2f6dfcc8d877" providerId="LiveId" clId="{4A1C54F8-B80A-4A02-9F85-EEBE78695CFE}" dt="2020-03-31T14:48:22.562" v="40795" actId="1036"/>
          <ac:spMkLst>
            <pc:docMk/>
            <pc:sldMk cId="567555233" sldId="337"/>
            <ac:spMk id="30" creationId="{D1D4E70E-0BDB-4364-8A54-D18CB3F5FD29}"/>
          </ac:spMkLst>
        </pc:spChg>
        <pc:spChg chg="add del mod">
          <ac:chgData name="Agustín Ruiz Martín" userId="42fb2f6dfcc8d877" providerId="LiveId" clId="{4A1C54F8-B80A-4A02-9F85-EEBE78695CFE}" dt="2020-03-31T14:48:22.562" v="40795" actId="1036"/>
          <ac:spMkLst>
            <pc:docMk/>
            <pc:sldMk cId="567555233" sldId="337"/>
            <ac:spMk id="31" creationId="{8D5B2BBC-6FA0-4E38-93EB-66AC34F62673}"/>
          </ac:spMkLst>
        </pc:spChg>
        <pc:spChg chg="add del mod">
          <ac:chgData name="Agustín Ruiz Martín" userId="42fb2f6dfcc8d877" providerId="LiveId" clId="{4A1C54F8-B80A-4A02-9F85-EEBE78695CFE}" dt="2020-03-31T14:48:22.562" v="40795" actId="1036"/>
          <ac:spMkLst>
            <pc:docMk/>
            <pc:sldMk cId="567555233" sldId="337"/>
            <ac:spMk id="32" creationId="{0A98AC46-9CAE-4562-B22B-05F9AAC738F7}"/>
          </ac:spMkLst>
        </pc:spChg>
        <pc:spChg chg="add del mod">
          <ac:chgData name="Agustín Ruiz Martín" userId="42fb2f6dfcc8d877" providerId="LiveId" clId="{4A1C54F8-B80A-4A02-9F85-EEBE78695CFE}" dt="2020-03-31T14:48:22.562" v="40795" actId="1036"/>
          <ac:spMkLst>
            <pc:docMk/>
            <pc:sldMk cId="567555233" sldId="337"/>
            <ac:spMk id="33" creationId="{A5EACF2F-2426-4858-81BB-03916F3F64B6}"/>
          </ac:spMkLst>
        </pc:spChg>
        <pc:spChg chg="add del mod">
          <ac:chgData name="Agustín Ruiz Martín" userId="42fb2f6dfcc8d877" providerId="LiveId" clId="{4A1C54F8-B80A-4A02-9F85-EEBE78695CFE}" dt="2020-03-31T14:48:22.562" v="40795" actId="1036"/>
          <ac:spMkLst>
            <pc:docMk/>
            <pc:sldMk cId="567555233" sldId="337"/>
            <ac:spMk id="34" creationId="{9021581D-F6BD-4224-A52C-291331C8563E}"/>
          </ac:spMkLst>
        </pc:spChg>
        <pc:spChg chg="add del mod">
          <ac:chgData name="Agustín Ruiz Martín" userId="42fb2f6dfcc8d877" providerId="LiveId" clId="{4A1C54F8-B80A-4A02-9F85-EEBE78695CFE}" dt="2020-03-31T14:48:22.562" v="40795" actId="1036"/>
          <ac:spMkLst>
            <pc:docMk/>
            <pc:sldMk cId="567555233" sldId="337"/>
            <ac:spMk id="35" creationId="{880C1418-FB0F-4854-B9D8-BD2EA732D677}"/>
          </ac:spMkLst>
        </pc:spChg>
        <pc:spChg chg="add del mod">
          <ac:chgData name="Agustín Ruiz Martín" userId="42fb2f6dfcc8d877" providerId="LiveId" clId="{4A1C54F8-B80A-4A02-9F85-EEBE78695CFE}" dt="2020-03-31T14:48:22.562" v="40795" actId="1036"/>
          <ac:spMkLst>
            <pc:docMk/>
            <pc:sldMk cId="567555233" sldId="337"/>
            <ac:spMk id="36" creationId="{0F9CBE7B-5057-4F0A-9CFC-6CF0DB1AC964}"/>
          </ac:spMkLst>
        </pc:spChg>
        <pc:spChg chg="add del mod">
          <ac:chgData name="Agustín Ruiz Martín" userId="42fb2f6dfcc8d877" providerId="LiveId" clId="{4A1C54F8-B80A-4A02-9F85-EEBE78695CFE}" dt="2020-03-31T14:48:22.562" v="40795" actId="1036"/>
          <ac:spMkLst>
            <pc:docMk/>
            <pc:sldMk cId="567555233" sldId="337"/>
            <ac:spMk id="37" creationId="{63D686E9-FE99-4C6A-81CD-1F8F71362115}"/>
          </ac:spMkLst>
        </pc:spChg>
        <pc:spChg chg="add del mod">
          <ac:chgData name="Agustín Ruiz Martín" userId="42fb2f6dfcc8d877" providerId="LiveId" clId="{4A1C54F8-B80A-4A02-9F85-EEBE78695CFE}" dt="2020-03-31T14:48:22.562" v="40795" actId="1036"/>
          <ac:spMkLst>
            <pc:docMk/>
            <pc:sldMk cId="567555233" sldId="337"/>
            <ac:spMk id="38" creationId="{FFB80B59-57B0-4CE6-A51F-479BA4AA8420}"/>
          </ac:spMkLst>
        </pc:spChg>
        <pc:spChg chg="add del mod">
          <ac:chgData name="Agustín Ruiz Martín" userId="42fb2f6dfcc8d877" providerId="LiveId" clId="{4A1C54F8-B80A-4A02-9F85-EEBE78695CFE}" dt="2020-03-31T14:48:22.562" v="40795" actId="1036"/>
          <ac:spMkLst>
            <pc:docMk/>
            <pc:sldMk cId="567555233" sldId="337"/>
            <ac:spMk id="39" creationId="{1BC64F8A-F0A2-431C-A1AA-8CDA0E23389C}"/>
          </ac:spMkLst>
        </pc:spChg>
        <pc:spChg chg="add del mod">
          <ac:chgData name="Agustín Ruiz Martín" userId="42fb2f6dfcc8d877" providerId="LiveId" clId="{4A1C54F8-B80A-4A02-9F85-EEBE78695CFE}" dt="2020-03-31T14:48:05.957" v="40766" actId="478"/>
          <ac:spMkLst>
            <pc:docMk/>
            <pc:sldMk cId="567555233" sldId="337"/>
            <ac:spMk id="42" creationId="{17554CE9-33F5-4446-A25C-9FAB1B93A770}"/>
          </ac:spMkLst>
        </pc:spChg>
        <pc:spChg chg="add del mod">
          <ac:chgData name="Agustín Ruiz Martín" userId="42fb2f6dfcc8d877" providerId="LiveId" clId="{4A1C54F8-B80A-4A02-9F85-EEBE78695CFE}" dt="2020-03-31T14:48:22.562" v="40795" actId="1036"/>
          <ac:spMkLst>
            <pc:docMk/>
            <pc:sldMk cId="567555233" sldId="337"/>
            <ac:spMk id="43" creationId="{C3664E22-307E-479A-BC7A-AFF4777FB183}"/>
          </ac:spMkLst>
        </pc:spChg>
        <pc:spChg chg="add del mod">
          <ac:chgData name="Agustín Ruiz Martín" userId="42fb2f6dfcc8d877" providerId="LiveId" clId="{4A1C54F8-B80A-4A02-9F85-EEBE78695CFE}" dt="2020-03-31T14:48:22.562" v="40795" actId="1036"/>
          <ac:spMkLst>
            <pc:docMk/>
            <pc:sldMk cId="567555233" sldId="337"/>
            <ac:spMk id="44" creationId="{471155F1-9A58-4E61-9344-960765F617AF}"/>
          </ac:spMkLst>
        </pc:spChg>
        <pc:spChg chg="add del mod">
          <ac:chgData name="Agustín Ruiz Martín" userId="42fb2f6dfcc8d877" providerId="LiveId" clId="{4A1C54F8-B80A-4A02-9F85-EEBE78695CFE}" dt="2020-03-31T14:48:22.562" v="40795" actId="1036"/>
          <ac:spMkLst>
            <pc:docMk/>
            <pc:sldMk cId="567555233" sldId="337"/>
            <ac:spMk id="45" creationId="{83963DFD-DCEB-476C-9D2D-D3D7B5F366C0}"/>
          </ac:spMkLst>
        </pc:spChg>
        <pc:spChg chg="add del mod">
          <ac:chgData name="Agustín Ruiz Martín" userId="42fb2f6dfcc8d877" providerId="LiveId" clId="{4A1C54F8-B80A-4A02-9F85-EEBE78695CFE}" dt="2020-03-31T14:48:22.562" v="40795" actId="1036"/>
          <ac:spMkLst>
            <pc:docMk/>
            <pc:sldMk cId="567555233" sldId="337"/>
            <ac:spMk id="46" creationId="{9B40DEDD-31FD-4090-9798-54C4EA98F193}"/>
          </ac:spMkLst>
        </pc:spChg>
        <pc:spChg chg="add del mod">
          <ac:chgData name="Agustín Ruiz Martín" userId="42fb2f6dfcc8d877" providerId="LiveId" clId="{4A1C54F8-B80A-4A02-9F85-EEBE78695CFE}" dt="2020-03-31T14:48:22.562" v="40795" actId="1036"/>
          <ac:spMkLst>
            <pc:docMk/>
            <pc:sldMk cId="567555233" sldId="337"/>
            <ac:spMk id="47" creationId="{7A8400C8-BC83-4783-A640-C30EE9739198}"/>
          </ac:spMkLst>
        </pc:spChg>
        <pc:spChg chg="add del mod">
          <ac:chgData name="Agustín Ruiz Martín" userId="42fb2f6dfcc8d877" providerId="LiveId" clId="{4A1C54F8-B80A-4A02-9F85-EEBE78695CFE}" dt="2020-03-31T14:48:02.645" v="40765" actId="478"/>
          <ac:spMkLst>
            <pc:docMk/>
            <pc:sldMk cId="567555233" sldId="337"/>
            <ac:spMk id="48" creationId="{BE7EE522-CE66-43B7-A814-5CCBA810BD9A}"/>
          </ac:spMkLst>
        </pc:spChg>
        <pc:spChg chg="add del mod">
          <ac:chgData name="Agustín Ruiz Martín" userId="42fb2f6dfcc8d877" providerId="LiveId" clId="{4A1C54F8-B80A-4A02-9F85-EEBE78695CFE}" dt="2020-03-31T14:47:58.880" v="40763" actId="478"/>
          <ac:spMkLst>
            <pc:docMk/>
            <pc:sldMk cId="567555233" sldId="337"/>
            <ac:spMk id="49" creationId="{F2C028EC-552B-4C7E-91D5-04EE57BD4C63}"/>
          </ac:spMkLst>
        </pc:spChg>
        <pc:spChg chg="add del mod">
          <ac:chgData name="Agustín Ruiz Martín" userId="42fb2f6dfcc8d877" providerId="LiveId" clId="{4A1C54F8-B80A-4A02-9F85-EEBE78695CFE}" dt="2020-03-31T14:48:00.193" v="40764" actId="478"/>
          <ac:spMkLst>
            <pc:docMk/>
            <pc:sldMk cId="567555233" sldId="337"/>
            <ac:spMk id="50" creationId="{7AC0F560-4C9C-46C8-927D-EC88E5F4B62E}"/>
          </ac:spMkLst>
        </pc:spChg>
        <pc:spChg chg="add del mod">
          <ac:chgData name="Agustín Ruiz Martín" userId="42fb2f6dfcc8d877" providerId="LiveId" clId="{4A1C54F8-B80A-4A02-9F85-EEBE78695CFE}" dt="2020-03-31T14:48:22.562" v="40795" actId="1036"/>
          <ac:spMkLst>
            <pc:docMk/>
            <pc:sldMk cId="567555233" sldId="337"/>
            <ac:spMk id="52" creationId="{3518A01C-0E26-4D2E-A0FD-31E28F743ED1}"/>
          </ac:spMkLst>
        </pc:spChg>
        <pc:spChg chg="add del mod">
          <ac:chgData name="Agustín Ruiz Martín" userId="42fb2f6dfcc8d877" providerId="LiveId" clId="{4A1C54F8-B80A-4A02-9F85-EEBE78695CFE}" dt="2020-03-31T14:48:22.562" v="40795" actId="1036"/>
          <ac:spMkLst>
            <pc:docMk/>
            <pc:sldMk cId="567555233" sldId="337"/>
            <ac:spMk id="54" creationId="{0D6F0259-4AA3-4AC9-BFCB-066E79D39A6C}"/>
          </ac:spMkLst>
        </pc:spChg>
        <pc:spChg chg="add del mod">
          <ac:chgData name="Agustín Ruiz Martín" userId="42fb2f6dfcc8d877" providerId="LiveId" clId="{4A1C54F8-B80A-4A02-9F85-EEBE78695CFE}" dt="2020-03-31T14:48:22.562" v="40795" actId="1036"/>
          <ac:spMkLst>
            <pc:docMk/>
            <pc:sldMk cId="567555233" sldId="337"/>
            <ac:spMk id="55" creationId="{82B40603-878F-44B6-A79A-5860F3B6DF24}"/>
          </ac:spMkLst>
        </pc:spChg>
        <pc:spChg chg="add del mod">
          <ac:chgData name="Agustín Ruiz Martín" userId="42fb2f6dfcc8d877" providerId="LiveId" clId="{4A1C54F8-B80A-4A02-9F85-EEBE78695CFE}" dt="2020-04-05T14:46:00.447" v="47318" actId="20577"/>
          <ac:spMkLst>
            <pc:docMk/>
            <pc:sldMk cId="567555233" sldId="337"/>
            <ac:spMk id="56" creationId="{583CF4E6-F243-4F8D-97DF-D30324996B22}"/>
          </ac:spMkLst>
        </pc:spChg>
        <pc:spChg chg="del mod">
          <ac:chgData name="Agustín Ruiz Martín" userId="42fb2f6dfcc8d877" providerId="LiveId" clId="{4A1C54F8-B80A-4A02-9F85-EEBE78695CFE}" dt="2020-03-29T12:09:59.868" v="25990" actId="478"/>
          <ac:spMkLst>
            <pc:docMk/>
            <pc:sldMk cId="567555233" sldId="337"/>
            <ac:spMk id="57" creationId="{36D7469A-858C-482D-95B6-CD97E494410D}"/>
          </ac:spMkLst>
        </pc:spChg>
      </pc:sldChg>
      <pc:sldChg chg="addSp modSp add modTransition modAnim">
        <pc:chgData name="Agustín Ruiz Martín" userId="42fb2f6dfcc8d877" providerId="LiveId" clId="{4A1C54F8-B80A-4A02-9F85-EEBE78695CFE}" dt="2020-04-05T20:18:32.719" v="47979" actId="20577"/>
        <pc:sldMkLst>
          <pc:docMk/>
          <pc:sldMk cId="2132579646" sldId="338"/>
        </pc:sldMkLst>
        <pc:spChg chg="add mod">
          <ac:chgData name="Agustín Ruiz Martín" userId="42fb2f6dfcc8d877" providerId="LiveId" clId="{4A1C54F8-B80A-4A02-9F85-EEBE78695CFE}" dt="2020-03-29T20:11:57.583" v="36336" actId="20577"/>
          <ac:spMkLst>
            <pc:docMk/>
            <pc:sldMk cId="2132579646" sldId="338"/>
            <ac:spMk id="5" creationId="{CF7E08B4-3654-48CB-B15C-03F305FF768B}"/>
          </ac:spMkLst>
        </pc:spChg>
        <pc:spChg chg="add mod">
          <ac:chgData name="Agustín Ruiz Martín" userId="42fb2f6dfcc8d877" providerId="LiveId" clId="{4A1C54F8-B80A-4A02-9F85-EEBE78695CFE}" dt="2020-03-31T20:57:22.911" v="43088" actId="1035"/>
          <ac:spMkLst>
            <pc:docMk/>
            <pc:sldMk cId="2132579646" sldId="338"/>
            <ac:spMk id="6" creationId="{6605ED6F-DD61-49C6-93D7-42C6A6F58275}"/>
          </ac:spMkLst>
        </pc:spChg>
        <pc:spChg chg="add mod">
          <ac:chgData name="Agustín Ruiz Martín" userId="42fb2f6dfcc8d877" providerId="LiveId" clId="{4A1C54F8-B80A-4A02-9F85-EEBE78695CFE}" dt="2020-03-31T20:57:22.911" v="43088" actId="1035"/>
          <ac:spMkLst>
            <pc:docMk/>
            <pc:sldMk cId="2132579646" sldId="338"/>
            <ac:spMk id="7" creationId="{54E515EE-19A2-4577-B1FE-3432DA47F64A}"/>
          </ac:spMkLst>
        </pc:spChg>
        <pc:spChg chg="add mod">
          <ac:chgData name="Agustín Ruiz Martín" userId="42fb2f6dfcc8d877" providerId="LiveId" clId="{4A1C54F8-B80A-4A02-9F85-EEBE78695CFE}" dt="2020-03-31T20:57:22.911" v="43088" actId="1035"/>
          <ac:spMkLst>
            <pc:docMk/>
            <pc:sldMk cId="2132579646" sldId="338"/>
            <ac:spMk id="8" creationId="{A5656824-17B9-4229-A34F-1059875CE7B2}"/>
          </ac:spMkLst>
        </pc:spChg>
        <pc:spChg chg="add mod">
          <ac:chgData name="Agustín Ruiz Martín" userId="42fb2f6dfcc8d877" providerId="LiveId" clId="{4A1C54F8-B80A-4A02-9F85-EEBE78695CFE}" dt="2020-03-31T20:57:22.911" v="43088" actId="1035"/>
          <ac:spMkLst>
            <pc:docMk/>
            <pc:sldMk cId="2132579646" sldId="338"/>
            <ac:spMk id="9" creationId="{B0CDD35C-A2AE-4560-B884-43DC9E5E764F}"/>
          </ac:spMkLst>
        </pc:spChg>
        <pc:spChg chg="add mod">
          <ac:chgData name="Agustín Ruiz Martín" userId="42fb2f6dfcc8d877" providerId="LiveId" clId="{4A1C54F8-B80A-4A02-9F85-EEBE78695CFE}" dt="2020-03-31T20:57:22.911" v="43088" actId="1035"/>
          <ac:spMkLst>
            <pc:docMk/>
            <pc:sldMk cId="2132579646" sldId="338"/>
            <ac:spMk id="10" creationId="{B4782886-FA63-4CE9-8955-990E6A090257}"/>
          </ac:spMkLst>
        </pc:spChg>
        <pc:spChg chg="add mod">
          <ac:chgData name="Agustín Ruiz Martín" userId="42fb2f6dfcc8d877" providerId="LiveId" clId="{4A1C54F8-B80A-4A02-9F85-EEBE78695CFE}" dt="2020-03-31T20:57:22.911" v="43088" actId="1035"/>
          <ac:spMkLst>
            <pc:docMk/>
            <pc:sldMk cId="2132579646" sldId="338"/>
            <ac:spMk id="11" creationId="{1A4964D7-1B03-4C7B-8746-277B854E151D}"/>
          </ac:spMkLst>
        </pc:spChg>
        <pc:spChg chg="add mod">
          <ac:chgData name="Agustín Ruiz Martín" userId="42fb2f6dfcc8d877" providerId="LiveId" clId="{4A1C54F8-B80A-4A02-9F85-EEBE78695CFE}" dt="2020-03-31T20:57:22.911" v="43088" actId="1035"/>
          <ac:spMkLst>
            <pc:docMk/>
            <pc:sldMk cId="2132579646" sldId="338"/>
            <ac:spMk id="12" creationId="{2BD7AC5B-F387-458C-A1CB-CF31630C61FE}"/>
          </ac:spMkLst>
        </pc:spChg>
        <pc:spChg chg="add mod">
          <ac:chgData name="Agustín Ruiz Martín" userId="42fb2f6dfcc8d877" providerId="LiveId" clId="{4A1C54F8-B80A-4A02-9F85-EEBE78695CFE}" dt="2020-03-31T20:57:22.911" v="43088" actId="1035"/>
          <ac:spMkLst>
            <pc:docMk/>
            <pc:sldMk cId="2132579646" sldId="338"/>
            <ac:spMk id="13" creationId="{A6A26FA3-8958-4DA3-8689-0DCC63A2F38D}"/>
          </ac:spMkLst>
        </pc:spChg>
        <pc:spChg chg="add mod">
          <ac:chgData name="Agustín Ruiz Martín" userId="42fb2f6dfcc8d877" providerId="LiveId" clId="{4A1C54F8-B80A-4A02-9F85-EEBE78695CFE}" dt="2020-03-31T20:57:22.911" v="43088" actId="1035"/>
          <ac:spMkLst>
            <pc:docMk/>
            <pc:sldMk cId="2132579646" sldId="338"/>
            <ac:spMk id="14" creationId="{D44297DD-2F86-4B65-8901-A08D883971C2}"/>
          </ac:spMkLst>
        </pc:spChg>
        <pc:spChg chg="add mod">
          <ac:chgData name="Agustín Ruiz Martín" userId="42fb2f6dfcc8d877" providerId="LiveId" clId="{4A1C54F8-B80A-4A02-9F85-EEBE78695CFE}" dt="2020-03-31T20:57:22.911" v="43088" actId="1035"/>
          <ac:spMkLst>
            <pc:docMk/>
            <pc:sldMk cId="2132579646" sldId="338"/>
            <ac:spMk id="15" creationId="{CD6147A0-ADEB-4FBD-991D-7DB0CB7581C1}"/>
          </ac:spMkLst>
        </pc:spChg>
        <pc:spChg chg="add mod">
          <ac:chgData name="Agustín Ruiz Martín" userId="42fb2f6dfcc8d877" providerId="LiveId" clId="{4A1C54F8-B80A-4A02-9F85-EEBE78695CFE}" dt="2020-03-31T20:57:22.911" v="43088" actId="1035"/>
          <ac:spMkLst>
            <pc:docMk/>
            <pc:sldMk cId="2132579646" sldId="338"/>
            <ac:spMk id="16" creationId="{4165068A-499C-49A2-B922-4B542A407A1A}"/>
          </ac:spMkLst>
        </pc:spChg>
        <pc:spChg chg="add mod">
          <ac:chgData name="Agustín Ruiz Martín" userId="42fb2f6dfcc8d877" providerId="LiveId" clId="{4A1C54F8-B80A-4A02-9F85-EEBE78695CFE}" dt="2020-03-31T20:57:22.911" v="43088" actId="1035"/>
          <ac:spMkLst>
            <pc:docMk/>
            <pc:sldMk cId="2132579646" sldId="338"/>
            <ac:spMk id="18" creationId="{C9BF6375-5A4C-40C8-898F-5CE3D5C2E576}"/>
          </ac:spMkLst>
        </pc:spChg>
        <pc:spChg chg="add mod">
          <ac:chgData name="Agustín Ruiz Martín" userId="42fb2f6dfcc8d877" providerId="LiveId" clId="{4A1C54F8-B80A-4A02-9F85-EEBE78695CFE}" dt="2020-04-05T20:18:32.719" v="47979" actId="20577"/>
          <ac:spMkLst>
            <pc:docMk/>
            <pc:sldMk cId="2132579646" sldId="338"/>
            <ac:spMk id="20" creationId="{D13F3C57-1D57-4158-8A96-20CE1565BBE3}"/>
          </ac:spMkLst>
        </pc:spChg>
        <pc:cxnChg chg="add mod">
          <ac:chgData name="Agustín Ruiz Martín" userId="42fb2f6dfcc8d877" providerId="LiveId" clId="{4A1C54F8-B80A-4A02-9F85-EEBE78695CFE}" dt="2020-03-31T20:57:22.911" v="43088" actId="1035"/>
          <ac:cxnSpMkLst>
            <pc:docMk/>
            <pc:sldMk cId="2132579646" sldId="338"/>
            <ac:cxnSpMk id="19" creationId="{DC524E56-9CFB-4C36-9A20-7ECCB3A6AE78}"/>
          </ac:cxnSpMkLst>
        </pc:cxnChg>
        <pc:cxnChg chg="add mod">
          <ac:chgData name="Agustín Ruiz Martín" userId="42fb2f6dfcc8d877" providerId="LiveId" clId="{4A1C54F8-B80A-4A02-9F85-EEBE78695CFE}" dt="2020-03-31T20:57:22.911" v="43088" actId="1035"/>
          <ac:cxnSpMkLst>
            <pc:docMk/>
            <pc:sldMk cId="2132579646" sldId="338"/>
            <ac:cxnSpMk id="21" creationId="{67A7DF27-7265-43BA-B52C-090E3EBBC28A}"/>
          </ac:cxnSpMkLst>
        </pc:cxnChg>
      </pc:sldChg>
      <pc:sldChg chg="addSp delSp modSp add modTransition addAnim delAnim modAnim modNotesTx">
        <pc:chgData name="Agustín Ruiz Martín" userId="42fb2f6dfcc8d877" providerId="LiveId" clId="{4A1C54F8-B80A-4A02-9F85-EEBE78695CFE}" dt="2020-04-17T15:27:19.014" v="56099" actId="113"/>
        <pc:sldMkLst>
          <pc:docMk/>
          <pc:sldMk cId="3846111981" sldId="339"/>
        </pc:sldMkLst>
        <pc:spChg chg="add mod">
          <ac:chgData name="Agustín Ruiz Martín" userId="42fb2f6dfcc8d877" providerId="LiveId" clId="{4A1C54F8-B80A-4A02-9F85-EEBE78695CFE}" dt="2020-04-17T15:27:19.014" v="56099" actId="113"/>
          <ac:spMkLst>
            <pc:docMk/>
            <pc:sldMk cId="3846111981" sldId="339"/>
            <ac:spMk id="5" creationId="{05F9CE74-851E-4176-B6A3-682BABED1D77}"/>
          </ac:spMkLst>
        </pc:spChg>
        <pc:spChg chg="add del mod">
          <ac:chgData name="Agustín Ruiz Martín" userId="42fb2f6dfcc8d877" providerId="LiveId" clId="{4A1C54F8-B80A-4A02-9F85-EEBE78695CFE}" dt="2020-03-31T22:24:20.187" v="43168" actId="478"/>
          <ac:spMkLst>
            <pc:docMk/>
            <pc:sldMk cId="3846111981" sldId="339"/>
            <ac:spMk id="7" creationId="{CF29FD2F-D291-4A16-93CE-9BA2FB8F8BC9}"/>
          </ac:spMkLst>
        </pc:spChg>
        <pc:spChg chg="add del mod">
          <ac:chgData name="Agustín Ruiz Martín" userId="42fb2f6dfcc8d877" providerId="LiveId" clId="{4A1C54F8-B80A-4A02-9F85-EEBE78695CFE}" dt="2020-03-31T22:23:34.085" v="43165" actId="478"/>
          <ac:spMkLst>
            <pc:docMk/>
            <pc:sldMk cId="3846111981" sldId="339"/>
            <ac:spMk id="9" creationId="{4CD5C3D5-55AA-4E71-B775-D8715FBDBE7E}"/>
          </ac:spMkLst>
        </pc:spChg>
        <pc:spChg chg="add del mod">
          <ac:chgData name="Agustín Ruiz Martín" userId="42fb2f6dfcc8d877" providerId="LiveId" clId="{4A1C54F8-B80A-4A02-9F85-EEBE78695CFE}" dt="2020-03-31T22:23:30.945" v="43164" actId="478"/>
          <ac:spMkLst>
            <pc:docMk/>
            <pc:sldMk cId="3846111981" sldId="339"/>
            <ac:spMk id="10" creationId="{FB409380-F19C-4FDA-AE20-7F579581B034}"/>
          </ac:spMkLst>
        </pc:spChg>
        <pc:graphicFrameChg chg="add del mod">
          <ac:chgData name="Agustín Ruiz Martín" userId="42fb2f6dfcc8d877" providerId="LiveId" clId="{4A1C54F8-B80A-4A02-9F85-EEBE78695CFE}" dt="2020-03-31T22:23:39.303" v="43167" actId="478"/>
          <ac:graphicFrameMkLst>
            <pc:docMk/>
            <pc:sldMk cId="3846111981" sldId="339"/>
            <ac:graphicFrameMk id="6" creationId="{E7E91685-DA6A-4E4F-9982-283AD8E495FE}"/>
          </ac:graphicFrameMkLst>
        </pc:graphicFrameChg>
        <pc:graphicFrameChg chg="add del mod">
          <ac:chgData name="Agustín Ruiz Martín" userId="42fb2f6dfcc8d877" providerId="LiveId" clId="{4A1C54F8-B80A-4A02-9F85-EEBE78695CFE}" dt="2020-03-31T22:24:21.015" v="43169" actId="478"/>
          <ac:graphicFrameMkLst>
            <pc:docMk/>
            <pc:sldMk cId="3846111981" sldId="339"/>
            <ac:graphicFrameMk id="8" creationId="{726C854C-71FB-4F74-B0C7-627771573193}"/>
          </ac:graphicFrameMkLst>
        </pc:graphicFrameChg>
        <pc:graphicFrameChg chg="add del mod">
          <ac:chgData name="Agustín Ruiz Martín" userId="42fb2f6dfcc8d877" providerId="LiveId" clId="{4A1C54F8-B80A-4A02-9F85-EEBE78695CFE}" dt="2020-04-17T11:13:13.542" v="53649" actId="478"/>
          <ac:graphicFrameMkLst>
            <pc:docMk/>
            <pc:sldMk cId="3846111981" sldId="339"/>
            <ac:graphicFrameMk id="11" creationId="{EEE2D778-ED80-4105-9469-8E74C1AD4376}"/>
          </ac:graphicFrameMkLst>
        </pc:graphicFrameChg>
      </pc:sldChg>
      <pc:sldChg chg="addSp modSp add">
        <pc:chgData name="Agustín Ruiz Martín" userId="42fb2f6dfcc8d877" providerId="LiveId" clId="{4A1C54F8-B80A-4A02-9F85-EEBE78695CFE}" dt="2020-03-29T13:13:34.292" v="27229" actId="1037"/>
        <pc:sldMkLst>
          <pc:docMk/>
          <pc:sldMk cId="4165262638" sldId="340"/>
        </pc:sldMkLst>
        <pc:spChg chg="add mod">
          <ac:chgData name="Agustín Ruiz Martín" userId="42fb2f6dfcc8d877" providerId="LiveId" clId="{4A1C54F8-B80A-4A02-9F85-EEBE78695CFE}" dt="2020-03-29T13:13:17.999" v="27216" actId="11"/>
          <ac:spMkLst>
            <pc:docMk/>
            <pc:sldMk cId="4165262638" sldId="340"/>
            <ac:spMk id="5" creationId="{CC8D2B71-E30F-428F-A040-FB572E290CB7}"/>
          </ac:spMkLst>
        </pc:spChg>
        <pc:spChg chg="add mod">
          <ac:chgData name="Agustín Ruiz Martín" userId="42fb2f6dfcc8d877" providerId="LiveId" clId="{4A1C54F8-B80A-4A02-9F85-EEBE78695CFE}" dt="2020-03-29T13:13:34.292" v="27229" actId="1037"/>
          <ac:spMkLst>
            <pc:docMk/>
            <pc:sldMk cId="4165262638" sldId="340"/>
            <ac:spMk id="6" creationId="{80B08980-EE01-48FC-A2B6-5745233E96A2}"/>
          </ac:spMkLst>
        </pc:spChg>
        <pc:spChg chg="add mod">
          <ac:chgData name="Agustín Ruiz Martín" userId="42fb2f6dfcc8d877" providerId="LiveId" clId="{4A1C54F8-B80A-4A02-9F85-EEBE78695CFE}" dt="2020-03-29T13:13:34.292" v="27229" actId="1037"/>
          <ac:spMkLst>
            <pc:docMk/>
            <pc:sldMk cId="4165262638" sldId="340"/>
            <ac:spMk id="7" creationId="{F06D7F14-2D70-415F-8024-AF4719543819}"/>
          </ac:spMkLst>
        </pc:spChg>
        <pc:spChg chg="add mod">
          <ac:chgData name="Agustín Ruiz Martín" userId="42fb2f6dfcc8d877" providerId="LiveId" clId="{4A1C54F8-B80A-4A02-9F85-EEBE78695CFE}" dt="2020-03-29T13:13:34.292" v="27229" actId="1037"/>
          <ac:spMkLst>
            <pc:docMk/>
            <pc:sldMk cId="4165262638" sldId="340"/>
            <ac:spMk id="8" creationId="{BA545BBE-051D-49EB-881F-D5F81CFD0F1D}"/>
          </ac:spMkLst>
        </pc:spChg>
        <pc:spChg chg="add mod">
          <ac:chgData name="Agustín Ruiz Martín" userId="42fb2f6dfcc8d877" providerId="LiveId" clId="{4A1C54F8-B80A-4A02-9F85-EEBE78695CFE}" dt="2020-03-29T13:13:34.292" v="27229" actId="1037"/>
          <ac:spMkLst>
            <pc:docMk/>
            <pc:sldMk cId="4165262638" sldId="340"/>
            <ac:spMk id="9" creationId="{A07EA433-005C-4E51-AE21-70F9A778B7A2}"/>
          </ac:spMkLst>
        </pc:spChg>
        <pc:spChg chg="add mod">
          <ac:chgData name="Agustín Ruiz Martín" userId="42fb2f6dfcc8d877" providerId="LiveId" clId="{4A1C54F8-B80A-4A02-9F85-EEBE78695CFE}" dt="2020-03-29T13:13:34.292" v="27229" actId="1037"/>
          <ac:spMkLst>
            <pc:docMk/>
            <pc:sldMk cId="4165262638" sldId="340"/>
            <ac:spMk id="10" creationId="{47355F90-7AEE-4A33-B833-A35C3F0F8A91}"/>
          </ac:spMkLst>
        </pc:spChg>
        <pc:spChg chg="add mod">
          <ac:chgData name="Agustín Ruiz Martín" userId="42fb2f6dfcc8d877" providerId="LiveId" clId="{4A1C54F8-B80A-4A02-9F85-EEBE78695CFE}" dt="2020-03-29T13:13:34.292" v="27229" actId="1037"/>
          <ac:spMkLst>
            <pc:docMk/>
            <pc:sldMk cId="4165262638" sldId="340"/>
            <ac:spMk id="11" creationId="{52717EFB-FD1D-4129-B731-FE72B3571760}"/>
          </ac:spMkLst>
        </pc:spChg>
        <pc:spChg chg="add mod">
          <ac:chgData name="Agustín Ruiz Martín" userId="42fb2f6dfcc8d877" providerId="LiveId" clId="{4A1C54F8-B80A-4A02-9F85-EEBE78695CFE}" dt="2020-03-29T13:13:34.292" v="27229" actId="1037"/>
          <ac:spMkLst>
            <pc:docMk/>
            <pc:sldMk cId="4165262638" sldId="340"/>
            <ac:spMk id="12" creationId="{1D39706D-A5FB-479D-A1CF-E825F570AEF3}"/>
          </ac:spMkLst>
        </pc:spChg>
        <pc:spChg chg="add mod">
          <ac:chgData name="Agustín Ruiz Martín" userId="42fb2f6dfcc8d877" providerId="LiveId" clId="{4A1C54F8-B80A-4A02-9F85-EEBE78695CFE}" dt="2020-03-29T13:13:34.292" v="27229" actId="1037"/>
          <ac:spMkLst>
            <pc:docMk/>
            <pc:sldMk cId="4165262638" sldId="340"/>
            <ac:spMk id="13" creationId="{850B5700-C6EE-4954-93C0-CED2E490490C}"/>
          </ac:spMkLst>
        </pc:spChg>
        <pc:spChg chg="add mod">
          <ac:chgData name="Agustín Ruiz Martín" userId="42fb2f6dfcc8d877" providerId="LiveId" clId="{4A1C54F8-B80A-4A02-9F85-EEBE78695CFE}" dt="2020-03-29T13:13:34.292" v="27229" actId="1037"/>
          <ac:spMkLst>
            <pc:docMk/>
            <pc:sldMk cId="4165262638" sldId="340"/>
            <ac:spMk id="14" creationId="{9622943E-F6C4-4FE2-81FE-46B975DCE0BB}"/>
          </ac:spMkLst>
        </pc:spChg>
        <pc:spChg chg="add mod">
          <ac:chgData name="Agustín Ruiz Martín" userId="42fb2f6dfcc8d877" providerId="LiveId" clId="{4A1C54F8-B80A-4A02-9F85-EEBE78695CFE}" dt="2020-03-29T13:13:34.292" v="27229" actId="1037"/>
          <ac:spMkLst>
            <pc:docMk/>
            <pc:sldMk cId="4165262638" sldId="340"/>
            <ac:spMk id="15" creationId="{19EE727F-2AA6-40D0-9C5C-F99DF92190BB}"/>
          </ac:spMkLst>
        </pc:spChg>
        <pc:spChg chg="add mod">
          <ac:chgData name="Agustín Ruiz Martín" userId="42fb2f6dfcc8d877" providerId="LiveId" clId="{4A1C54F8-B80A-4A02-9F85-EEBE78695CFE}" dt="2020-03-29T13:13:34.292" v="27229" actId="1037"/>
          <ac:spMkLst>
            <pc:docMk/>
            <pc:sldMk cId="4165262638" sldId="340"/>
            <ac:spMk id="16" creationId="{56951E18-C557-43DF-B4D9-07ABD5F1D920}"/>
          </ac:spMkLst>
        </pc:spChg>
        <pc:spChg chg="add mod">
          <ac:chgData name="Agustín Ruiz Martín" userId="42fb2f6dfcc8d877" providerId="LiveId" clId="{4A1C54F8-B80A-4A02-9F85-EEBE78695CFE}" dt="2020-03-29T13:13:34.292" v="27229" actId="1037"/>
          <ac:spMkLst>
            <pc:docMk/>
            <pc:sldMk cId="4165262638" sldId="340"/>
            <ac:spMk id="18" creationId="{20BD049E-7F69-4162-977D-5CE04CED800C}"/>
          </ac:spMkLst>
        </pc:spChg>
        <pc:spChg chg="add mod">
          <ac:chgData name="Agustín Ruiz Martín" userId="42fb2f6dfcc8d877" providerId="LiveId" clId="{4A1C54F8-B80A-4A02-9F85-EEBE78695CFE}" dt="2020-03-29T13:13:34.292" v="27229" actId="1037"/>
          <ac:spMkLst>
            <pc:docMk/>
            <pc:sldMk cId="4165262638" sldId="340"/>
            <ac:spMk id="19" creationId="{40B2B045-646B-402C-890C-251E7217C613}"/>
          </ac:spMkLst>
        </pc:spChg>
        <pc:spChg chg="add mod">
          <ac:chgData name="Agustín Ruiz Martín" userId="42fb2f6dfcc8d877" providerId="LiveId" clId="{4A1C54F8-B80A-4A02-9F85-EEBE78695CFE}" dt="2020-03-29T13:13:34.292" v="27229" actId="1037"/>
          <ac:spMkLst>
            <pc:docMk/>
            <pc:sldMk cId="4165262638" sldId="340"/>
            <ac:spMk id="20" creationId="{68AAFEB3-C96C-4F6C-81A3-F8B6E20E4F3D}"/>
          </ac:spMkLst>
        </pc:spChg>
        <pc:spChg chg="add mod">
          <ac:chgData name="Agustín Ruiz Martín" userId="42fb2f6dfcc8d877" providerId="LiveId" clId="{4A1C54F8-B80A-4A02-9F85-EEBE78695CFE}" dt="2020-03-29T13:13:34.292" v="27229" actId="1037"/>
          <ac:spMkLst>
            <pc:docMk/>
            <pc:sldMk cId="4165262638" sldId="340"/>
            <ac:spMk id="21" creationId="{076CF1FE-0C18-4C7D-ADC4-C23F38E79A83}"/>
          </ac:spMkLst>
        </pc:spChg>
        <pc:spChg chg="add mod">
          <ac:chgData name="Agustín Ruiz Martín" userId="42fb2f6dfcc8d877" providerId="LiveId" clId="{4A1C54F8-B80A-4A02-9F85-EEBE78695CFE}" dt="2020-03-29T13:13:34.292" v="27229" actId="1037"/>
          <ac:spMkLst>
            <pc:docMk/>
            <pc:sldMk cId="4165262638" sldId="340"/>
            <ac:spMk id="23" creationId="{78F55957-E06A-496D-8A48-D772745B1657}"/>
          </ac:spMkLst>
        </pc:spChg>
        <pc:spChg chg="add mod">
          <ac:chgData name="Agustín Ruiz Martín" userId="42fb2f6dfcc8d877" providerId="LiveId" clId="{4A1C54F8-B80A-4A02-9F85-EEBE78695CFE}" dt="2020-03-29T13:13:34.292" v="27229" actId="1037"/>
          <ac:spMkLst>
            <pc:docMk/>
            <pc:sldMk cId="4165262638" sldId="340"/>
            <ac:spMk id="24" creationId="{BBE01F4C-272B-4809-A4CD-B5F334DCAC70}"/>
          </ac:spMkLst>
        </pc:spChg>
        <pc:spChg chg="add mod">
          <ac:chgData name="Agustín Ruiz Martín" userId="42fb2f6dfcc8d877" providerId="LiveId" clId="{4A1C54F8-B80A-4A02-9F85-EEBE78695CFE}" dt="2020-03-29T13:13:34.292" v="27229" actId="1037"/>
          <ac:spMkLst>
            <pc:docMk/>
            <pc:sldMk cId="4165262638" sldId="340"/>
            <ac:spMk id="25" creationId="{07B4CD45-5310-4177-9A6E-AFAB6DD94543}"/>
          </ac:spMkLst>
        </pc:spChg>
        <pc:spChg chg="add mod">
          <ac:chgData name="Agustín Ruiz Martín" userId="42fb2f6dfcc8d877" providerId="LiveId" clId="{4A1C54F8-B80A-4A02-9F85-EEBE78695CFE}" dt="2020-03-29T13:13:34.292" v="27229" actId="1037"/>
          <ac:spMkLst>
            <pc:docMk/>
            <pc:sldMk cId="4165262638" sldId="340"/>
            <ac:spMk id="26" creationId="{B2C1D782-D436-4D6C-B72E-7C7E7226B187}"/>
          </ac:spMkLst>
        </pc:spChg>
        <pc:spChg chg="add mod">
          <ac:chgData name="Agustín Ruiz Martín" userId="42fb2f6dfcc8d877" providerId="LiveId" clId="{4A1C54F8-B80A-4A02-9F85-EEBE78695CFE}" dt="2020-03-29T13:13:34.292" v="27229" actId="1037"/>
          <ac:spMkLst>
            <pc:docMk/>
            <pc:sldMk cId="4165262638" sldId="340"/>
            <ac:spMk id="27" creationId="{393AF813-6BFF-4F60-846B-80A6A30F8AE6}"/>
          </ac:spMkLst>
        </pc:spChg>
        <pc:spChg chg="add mod">
          <ac:chgData name="Agustín Ruiz Martín" userId="42fb2f6dfcc8d877" providerId="LiveId" clId="{4A1C54F8-B80A-4A02-9F85-EEBE78695CFE}" dt="2020-03-29T13:13:34.292" v="27229" actId="1037"/>
          <ac:spMkLst>
            <pc:docMk/>
            <pc:sldMk cId="4165262638" sldId="340"/>
            <ac:spMk id="28" creationId="{0BE1EF3B-393D-4E0F-B4A1-59109D686D79}"/>
          </ac:spMkLst>
        </pc:spChg>
        <pc:spChg chg="add mod">
          <ac:chgData name="Agustín Ruiz Martín" userId="42fb2f6dfcc8d877" providerId="LiveId" clId="{4A1C54F8-B80A-4A02-9F85-EEBE78695CFE}" dt="2020-03-29T13:13:34.292" v="27229" actId="1037"/>
          <ac:spMkLst>
            <pc:docMk/>
            <pc:sldMk cId="4165262638" sldId="340"/>
            <ac:spMk id="29" creationId="{7FA982F5-6A15-4846-9A70-92DDE346F4C4}"/>
          </ac:spMkLst>
        </pc:spChg>
        <pc:spChg chg="add mod">
          <ac:chgData name="Agustín Ruiz Martín" userId="42fb2f6dfcc8d877" providerId="LiveId" clId="{4A1C54F8-B80A-4A02-9F85-EEBE78695CFE}" dt="2020-03-29T13:13:34.292" v="27229" actId="1037"/>
          <ac:spMkLst>
            <pc:docMk/>
            <pc:sldMk cId="4165262638" sldId="340"/>
            <ac:spMk id="30" creationId="{CEA6A7E8-AFE6-4F07-B165-1759763BF140}"/>
          </ac:spMkLst>
        </pc:spChg>
        <pc:spChg chg="add mod">
          <ac:chgData name="Agustín Ruiz Martín" userId="42fb2f6dfcc8d877" providerId="LiveId" clId="{4A1C54F8-B80A-4A02-9F85-EEBE78695CFE}" dt="2020-03-29T13:13:34.292" v="27229" actId="1037"/>
          <ac:spMkLst>
            <pc:docMk/>
            <pc:sldMk cId="4165262638" sldId="340"/>
            <ac:spMk id="31" creationId="{202663D5-AA57-4B9A-8BD0-2B49C7662677}"/>
          </ac:spMkLst>
        </pc:spChg>
        <pc:spChg chg="add mod">
          <ac:chgData name="Agustín Ruiz Martín" userId="42fb2f6dfcc8d877" providerId="LiveId" clId="{4A1C54F8-B80A-4A02-9F85-EEBE78695CFE}" dt="2020-03-29T13:13:34.292" v="27229" actId="1037"/>
          <ac:spMkLst>
            <pc:docMk/>
            <pc:sldMk cId="4165262638" sldId="340"/>
            <ac:spMk id="32" creationId="{D67CF1CB-3EBB-48D9-AB1D-518FD1A85781}"/>
          </ac:spMkLst>
        </pc:spChg>
        <pc:spChg chg="add mod">
          <ac:chgData name="Agustín Ruiz Martín" userId="42fb2f6dfcc8d877" providerId="LiveId" clId="{4A1C54F8-B80A-4A02-9F85-EEBE78695CFE}" dt="2020-03-29T13:13:34.292" v="27229" actId="1037"/>
          <ac:spMkLst>
            <pc:docMk/>
            <pc:sldMk cId="4165262638" sldId="340"/>
            <ac:spMk id="33" creationId="{AF4270BD-C4C9-480C-8395-EBA70A4CC7D1}"/>
          </ac:spMkLst>
        </pc:spChg>
        <pc:spChg chg="add mod">
          <ac:chgData name="Agustín Ruiz Martín" userId="42fb2f6dfcc8d877" providerId="LiveId" clId="{4A1C54F8-B80A-4A02-9F85-EEBE78695CFE}" dt="2020-03-29T13:13:34.292" v="27229" actId="1037"/>
          <ac:spMkLst>
            <pc:docMk/>
            <pc:sldMk cId="4165262638" sldId="340"/>
            <ac:spMk id="34" creationId="{BD6AD850-430E-45F7-AE12-8C123E255CEF}"/>
          </ac:spMkLst>
        </pc:spChg>
        <pc:spChg chg="add mod">
          <ac:chgData name="Agustín Ruiz Martín" userId="42fb2f6dfcc8d877" providerId="LiveId" clId="{4A1C54F8-B80A-4A02-9F85-EEBE78695CFE}" dt="2020-03-29T13:13:34.292" v="27229" actId="1037"/>
          <ac:spMkLst>
            <pc:docMk/>
            <pc:sldMk cId="4165262638" sldId="340"/>
            <ac:spMk id="35" creationId="{FBF763E4-05E9-4B3C-A5E5-5E73FE8F6DB6}"/>
          </ac:spMkLst>
        </pc:spChg>
        <pc:spChg chg="add mod">
          <ac:chgData name="Agustín Ruiz Martín" userId="42fb2f6dfcc8d877" providerId="LiveId" clId="{4A1C54F8-B80A-4A02-9F85-EEBE78695CFE}" dt="2020-03-29T13:13:34.292" v="27229" actId="1037"/>
          <ac:spMkLst>
            <pc:docMk/>
            <pc:sldMk cId="4165262638" sldId="340"/>
            <ac:spMk id="36" creationId="{61A48322-F47F-4A67-A9DD-121EE18C99BA}"/>
          </ac:spMkLst>
        </pc:spChg>
        <pc:spChg chg="add mod">
          <ac:chgData name="Agustín Ruiz Martín" userId="42fb2f6dfcc8d877" providerId="LiveId" clId="{4A1C54F8-B80A-4A02-9F85-EEBE78695CFE}" dt="2020-03-29T13:13:34.292" v="27229" actId="1037"/>
          <ac:spMkLst>
            <pc:docMk/>
            <pc:sldMk cId="4165262638" sldId="340"/>
            <ac:spMk id="37" creationId="{CDA41092-A988-4879-97DC-3B488F9D2112}"/>
          </ac:spMkLst>
        </pc:spChg>
        <pc:spChg chg="add mod">
          <ac:chgData name="Agustín Ruiz Martín" userId="42fb2f6dfcc8d877" providerId="LiveId" clId="{4A1C54F8-B80A-4A02-9F85-EEBE78695CFE}" dt="2020-03-29T13:13:34.292" v="27229" actId="1037"/>
          <ac:spMkLst>
            <pc:docMk/>
            <pc:sldMk cId="4165262638" sldId="340"/>
            <ac:spMk id="38" creationId="{EC400766-FD26-4F03-9412-118038DF6C45}"/>
          </ac:spMkLst>
        </pc:spChg>
        <pc:spChg chg="add mod">
          <ac:chgData name="Agustín Ruiz Martín" userId="42fb2f6dfcc8d877" providerId="LiveId" clId="{4A1C54F8-B80A-4A02-9F85-EEBE78695CFE}" dt="2020-03-29T13:13:34.292" v="27229" actId="1037"/>
          <ac:spMkLst>
            <pc:docMk/>
            <pc:sldMk cId="4165262638" sldId="340"/>
            <ac:spMk id="39" creationId="{B647FD20-E294-4A29-ADA4-B7A7594948C5}"/>
          </ac:spMkLst>
        </pc:spChg>
        <pc:spChg chg="add mod">
          <ac:chgData name="Agustín Ruiz Martín" userId="42fb2f6dfcc8d877" providerId="LiveId" clId="{4A1C54F8-B80A-4A02-9F85-EEBE78695CFE}" dt="2020-03-29T13:13:34.292" v="27229" actId="1037"/>
          <ac:spMkLst>
            <pc:docMk/>
            <pc:sldMk cId="4165262638" sldId="340"/>
            <ac:spMk id="40" creationId="{5FB846D1-4809-43DE-B73F-1745A0A54987}"/>
          </ac:spMkLst>
        </pc:spChg>
        <pc:spChg chg="add mod">
          <ac:chgData name="Agustín Ruiz Martín" userId="42fb2f6dfcc8d877" providerId="LiveId" clId="{4A1C54F8-B80A-4A02-9F85-EEBE78695CFE}" dt="2020-03-29T13:13:34.292" v="27229" actId="1037"/>
          <ac:spMkLst>
            <pc:docMk/>
            <pc:sldMk cId="4165262638" sldId="340"/>
            <ac:spMk id="42" creationId="{EFDA9F78-C75F-474A-9633-3FD0BC3D313E}"/>
          </ac:spMkLst>
        </pc:spChg>
        <pc:spChg chg="add mod">
          <ac:chgData name="Agustín Ruiz Martín" userId="42fb2f6dfcc8d877" providerId="LiveId" clId="{4A1C54F8-B80A-4A02-9F85-EEBE78695CFE}" dt="2020-03-29T13:13:34.292" v="27229" actId="1037"/>
          <ac:spMkLst>
            <pc:docMk/>
            <pc:sldMk cId="4165262638" sldId="340"/>
            <ac:spMk id="43" creationId="{E0A89E15-795D-4A3D-BB96-82CC0CBEAF9A}"/>
          </ac:spMkLst>
        </pc:spChg>
        <pc:spChg chg="add mod">
          <ac:chgData name="Agustín Ruiz Martín" userId="42fb2f6dfcc8d877" providerId="LiveId" clId="{4A1C54F8-B80A-4A02-9F85-EEBE78695CFE}" dt="2020-03-29T13:13:34.292" v="27229" actId="1037"/>
          <ac:spMkLst>
            <pc:docMk/>
            <pc:sldMk cId="4165262638" sldId="340"/>
            <ac:spMk id="44" creationId="{BD666EDB-7805-4444-9EC8-6ABD199276F5}"/>
          </ac:spMkLst>
        </pc:spChg>
      </pc:sldChg>
      <pc:sldChg chg="addSp modSp add modAnim">
        <pc:chgData name="Agustín Ruiz Martín" userId="42fb2f6dfcc8d877" providerId="LiveId" clId="{4A1C54F8-B80A-4A02-9F85-EEBE78695CFE}" dt="2020-04-05T20:18:42.353" v="48000" actId="20577"/>
        <pc:sldMkLst>
          <pc:docMk/>
          <pc:sldMk cId="4209261214" sldId="341"/>
        </pc:sldMkLst>
        <pc:spChg chg="add mod">
          <ac:chgData name="Agustín Ruiz Martín" userId="42fb2f6dfcc8d877" providerId="LiveId" clId="{4A1C54F8-B80A-4A02-9F85-EEBE78695CFE}" dt="2020-03-29T13:19:37.541" v="27296" actId="20577"/>
          <ac:spMkLst>
            <pc:docMk/>
            <pc:sldMk cId="4209261214" sldId="341"/>
            <ac:spMk id="5" creationId="{1601F017-E9A7-4BD4-B331-E48B41E5EC8C}"/>
          </ac:spMkLst>
        </pc:spChg>
        <pc:spChg chg="add">
          <ac:chgData name="Agustín Ruiz Martín" userId="42fb2f6dfcc8d877" providerId="LiveId" clId="{4A1C54F8-B80A-4A02-9F85-EEBE78695CFE}" dt="2020-03-29T13:15:25.925" v="27236"/>
          <ac:spMkLst>
            <pc:docMk/>
            <pc:sldMk cId="4209261214" sldId="341"/>
            <ac:spMk id="6" creationId="{60BD8C8A-316B-468B-970C-90114CB05772}"/>
          </ac:spMkLst>
        </pc:spChg>
        <pc:spChg chg="add">
          <ac:chgData name="Agustín Ruiz Martín" userId="42fb2f6dfcc8d877" providerId="LiveId" clId="{4A1C54F8-B80A-4A02-9F85-EEBE78695CFE}" dt="2020-03-29T13:15:25.925" v="27236"/>
          <ac:spMkLst>
            <pc:docMk/>
            <pc:sldMk cId="4209261214" sldId="341"/>
            <ac:spMk id="7" creationId="{68749499-BB15-45D9-9F56-DE6869CE5145}"/>
          </ac:spMkLst>
        </pc:spChg>
        <pc:spChg chg="add mod">
          <ac:chgData name="Agustín Ruiz Martín" userId="42fb2f6dfcc8d877" providerId="LiveId" clId="{4A1C54F8-B80A-4A02-9F85-EEBE78695CFE}" dt="2020-03-29T13:15:45.426" v="27255" actId="207"/>
          <ac:spMkLst>
            <pc:docMk/>
            <pc:sldMk cId="4209261214" sldId="341"/>
            <ac:spMk id="8" creationId="{A180E618-F515-4D5A-B271-226669D13BFC}"/>
          </ac:spMkLst>
        </pc:spChg>
        <pc:spChg chg="add">
          <ac:chgData name="Agustín Ruiz Martín" userId="42fb2f6dfcc8d877" providerId="LiveId" clId="{4A1C54F8-B80A-4A02-9F85-EEBE78695CFE}" dt="2020-03-29T13:15:25.925" v="27236"/>
          <ac:spMkLst>
            <pc:docMk/>
            <pc:sldMk cId="4209261214" sldId="341"/>
            <ac:spMk id="9" creationId="{C71159C6-B0B3-4337-8D6A-6380BE2FAB08}"/>
          </ac:spMkLst>
        </pc:spChg>
        <pc:spChg chg="add mod">
          <ac:chgData name="Agustín Ruiz Martín" userId="42fb2f6dfcc8d877" providerId="LiveId" clId="{4A1C54F8-B80A-4A02-9F85-EEBE78695CFE}" dt="2020-03-29T13:16:54.393" v="27266" actId="20577"/>
          <ac:spMkLst>
            <pc:docMk/>
            <pc:sldMk cId="4209261214" sldId="341"/>
            <ac:spMk id="10" creationId="{1AEFE8E2-02AF-4BFC-982B-60ADAC87521F}"/>
          </ac:spMkLst>
        </pc:spChg>
        <pc:spChg chg="add">
          <ac:chgData name="Agustín Ruiz Martín" userId="42fb2f6dfcc8d877" providerId="LiveId" clId="{4A1C54F8-B80A-4A02-9F85-EEBE78695CFE}" dt="2020-03-29T13:15:25.925" v="27236"/>
          <ac:spMkLst>
            <pc:docMk/>
            <pc:sldMk cId="4209261214" sldId="341"/>
            <ac:spMk id="11" creationId="{C30B2F12-7888-4730-B929-70AAE3CACEF4}"/>
          </ac:spMkLst>
        </pc:spChg>
        <pc:spChg chg="add mod">
          <ac:chgData name="Agustín Ruiz Martín" userId="42fb2f6dfcc8d877" providerId="LiveId" clId="{4A1C54F8-B80A-4A02-9F85-EEBE78695CFE}" dt="2020-03-29T13:16:59.955" v="27269" actId="20577"/>
          <ac:spMkLst>
            <pc:docMk/>
            <pc:sldMk cId="4209261214" sldId="341"/>
            <ac:spMk id="12" creationId="{F2627D15-AB38-4942-8291-4774A2CD3D64}"/>
          </ac:spMkLst>
        </pc:spChg>
        <pc:spChg chg="add mod">
          <ac:chgData name="Agustín Ruiz Martín" userId="42fb2f6dfcc8d877" providerId="LiveId" clId="{4A1C54F8-B80A-4A02-9F85-EEBE78695CFE}" dt="2020-03-29T13:17:18.908" v="27277" actId="255"/>
          <ac:spMkLst>
            <pc:docMk/>
            <pc:sldMk cId="4209261214" sldId="341"/>
            <ac:spMk id="13" creationId="{AD74B485-8A0E-4538-896F-FFDE95CC34B6}"/>
          </ac:spMkLst>
        </pc:spChg>
        <pc:spChg chg="add mod">
          <ac:chgData name="Agustín Ruiz Martín" userId="42fb2f6dfcc8d877" providerId="LiveId" clId="{4A1C54F8-B80A-4A02-9F85-EEBE78695CFE}" dt="2020-03-29T13:20:39.940" v="27297" actId="113"/>
          <ac:spMkLst>
            <pc:docMk/>
            <pc:sldMk cId="4209261214" sldId="341"/>
            <ac:spMk id="14" creationId="{91A9934B-E563-4B0D-BA9B-4757AE9391E9}"/>
          </ac:spMkLst>
        </pc:spChg>
        <pc:spChg chg="add">
          <ac:chgData name="Agustín Ruiz Martín" userId="42fb2f6dfcc8d877" providerId="LiveId" clId="{4A1C54F8-B80A-4A02-9F85-EEBE78695CFE}" dt="2020-03-29T13:15:25.925" v="27236"/>
          <ac:spMkLst>
            <pc:docMk/>
            <pc:sldMk cId="4209261214" sldId="341"/>
            <ac:spMk id="15" creationId="{2A1604F4-E9E0-4F26-8BCF-70BBF8CBD278}"/>
          </ac:spMkLst>
        </pc:spChg>
        <pc:spChg chg="add mod">
          <ac:chgData name="Agustín Ruiz Martín" userId="42fb2f6dfcc8d877" providerId="LiveId" clId="{4A1C54F8-B80A-4A02-9F85-EEBE78695CFE}" dt="2020-03-29T13:20:44.722" v="27298" actId="113"/>
          <ac:spMkLst>
            <pc:docMk/>
            <pc:sldMk cId="4209261214" sldId="341"/>
            <ac:spMk id="16" creationId="{2E3303B9-A63D-4B80-B11D-B9801F03178B}"/>
          </ac:spMkLst>
        </pc:spChg>
        <pc:spChg chg="add mod">
          <ac:chgData name="Agustín Ruiz Martín" userId="42fb2f6dfcc8d877" providerId="LiveId" clId="{4A1C54F8-B80A-4A02-9F85-EEBE78695CFE}" dt="2020-04-05T20:18:42.353" v="48000" actId="20577"/>
          <ac:spMkLst>
            <pc:docMk/>
            <pc:sldMk cId="4209261214" sldId="341"/>
            <ac:spMk id="19" creationId="{988111C3-8FA1-4251-8686-148F4CDE24C5}"/>
          </ac:spMkLst>
        </pc:spChg>
        <pc:spChg chg="add">
          <ac:chgData name="Agustín Ruiz Martín" userId="42fb2f6dfcc8d877" providerId="LiveId" clId="{4A1C54F8-B80A-4A02-9F85-EEBE78695CFE}" dt="2020-03-29T13:15:25.925" v="27236"/>
          <ac:spMkLst>
            <pc:docMk/>
            <pc:sldMk cId="4209261214" sldId="341"/>
            <ac:spMk id="21" creationId="{3D438851-BDC6-42F3-9BD9-72D8A4CB4D9B}"/>
          </ac:spMkLst>
        </pc:spChg>
        <pc:spChg chg="add">
          <ac:chgData name="Agustín Ruiz Martín" userId="42fb2f6dfcc8d877" providerId="LiveId" clId="{4A1C54F8-B80A-4A02-9F85-EEBE78695CFE}" dt="2020-03-29T13:15:25.925" v="27236"/>
          <ac:spMkLst>
            <pc:docMk/>
            <pc:sldMk cId="4209261214" sldId="341"/>
            <ac:spMk id="23" creationId="{8022245A-4F30-4415-A2CA-73088240A6E8}"/>
          </ac:spMkLst>
        </pc:spChg>
        <pc:spChg chg="add">
          <ac:chgData name="Agustín Ruiz Martín" userId="42fb2f6dfcc8d877" providerId="LiveId" clId="{4A1C54F8-B80A-4A02-9F85-EEBE78695CFE}" dt="2020-03-29T13:15:25.925" v="27236"/>
          <ac:spMkLst>
            <pc:docMk/>
            <pc:sldMk cId="4209261214" sldId="341"/>
            <ac:spMk id="24" creationId="{8CA67185-D547-443C-AE0A-14B348F76C29}"/>
          </ac:spMkLst>
        </pc:spChg>
        <pc:spChg chg="add">
          <ac:chgData name="Agustín Ruiz Martín" userId="42fb2f6dfcc8d877" providerId="LiveId" clId="{4A1C54F8-B80A-4A02-9F85-EEBE78695CFE}" dt="2020-03-29T13:15:25.925" v="27236"/>
          <ac:spMkLst>
            <pc:docMk/>
            <pc:sldMk cId="4209261214" sldId="341"/>
            <ac:spMk id="25" creationId="{5F8081A6-2F9F-4E76-B353-71632B39AABD}"/>
          </ac:spMkLst>
        </pc:spChg>
        <pc:spChg chg="add">
          <ac:chgData name="Agustín Ruiz Martín" userId="42fb2f6dfcc8d877" providerId="LiveId" clId="{4A1C54F8-B80A-4A02-9F85-EEBE78695CFE}" dt="2020-03-29T13:15:25.925" v="27236"/>
          <ac:spMkLst>
            <pc:docMk/>
            <pc:sldMk cId="4209261214" sldId="341"/>
            <ac:spMk id="26" creationId="{79D85245-DAFE-497F-BA27-9B7288D4DED6}"/>
          </ac:spMkLst>
        </pc:spChg>
        <pc:spChg chg="add">
          <ac:chgData name="Agustín Ruiz Martín" userId="42fb2f6dfcc8d877" providerId="LiveId" clId="{4A1C54F8-B80A-4A02-9F85-EEBE78695CFE}" dt="2020-03-29T13:15:25.925" v="27236"/>
          <ac:spMkLst>
            <pc:docMk/>
            <pc:sldMk cId="4209261214" sldId="341"/>
            <ac:spMk id="27" creationId="{8F685F03-B636-417F-949F-6E8443824E18}"/>
          </ac:spMkLst>
        </pc:spChg>
        <pc:spChg chg="add">
          <ac:chgData name="Agustín Ruiz Martín" userId="42fb2f6dfcc8d877" providerId="LiveId" clId="{4A1C54F8-B80A-4A02-9F85-EEBE78695CFE}" dt="2020-03-29T13:15:25.925" v="27236"/>
          <ac:spMkLst>
            <pc:docMk/>
            <pc:sldMk cId="4209261214" sldId="341"/>
            <ac:spMk id="28" creationId="{8D4240C3-0894-4EB8-8C28-7B6E815FFDC4}"/>
          </ac:spMkLst>
        </pc:spChg>
        <pc:spChg chg="add">
          <ac:chgData name="Agustín Ruiz Martín" userId="42fb2f6dfcc8d877" providerId="LiveId" clId="{4A1C54F8-B80A-4A02-9F85-EEBE78695CFE}" dt="2020-03-29T13:15:25.925" v="27236"/>
          <ac:spMkLst>
            <pc:docMk/>
            <pc:sldMk cId="4209261214" sldId="341"/>
            <ac:spMk id="29" creationId="{8F0E94C3-921A-4E38-A573-763B1F406DC4}"/>
          </ac:spMkLst>
        </pc:spChg>
        <pc:spChg chg="add">
          <ac:chgData name="Agustín Ruiz Martín" userId="42fb2f6dfcc8d877" providerId="LiveId" clId="{4A1C54F8-B80A-4A02-9F85-EEBE78695CFE}" dt="2020-03-29T13:15:25.925" v="27236"/>
          <ac:spMkLst>
            <pc:docMk/>
            <pc:sldMk cId="4209261214" sldId="341"/>
            <ac:spMk id="30" creationId="{ECC07095-E5F8-40DC-B9FA-858EC87CEE78}"/>
          </ac:spMkLst>
        </pc:spChg>
        <pc:spChg chg="add">
          <ac:chgData name="Agustín Ruiz Martín" userId="42fb2f6dfcc8d877" providerId="LiveId" clId="{4A1C54F8-B80A-4A02-9F85-EEBE78695CFE}" dt="2020-03-29T13:15:25.925" v="27236"/>
          <ac:spMkLst>
            <pc:docMk/>
            <pc:sldMk cId="4209261214" sldId="341"/>
            <ac:spMk id="31" creationId="{775F8CD5-743D-4B0B-8339-D4EE1944D026}"/>
          </ac:spMkLst>
        </pc:spChg>
        <pc:spChg chg="add">
          <ac:chgData name="Agustín Ruiz Martín" userId="42fb2f6dfcc8d877" providerId="LiveId" clId="{4A1C54F8-B80A-4A02-9F85-EEBE78695CFE}" dt="2020-03-29T13:15:25.925" v="27236"/>
          <ac:spMkLst>
            <pc:docMk/>
            <pc:sldMk cId="4209261214" sldId="341"/>
            <ac:spMk id="32" creationId="{4FD6500A-A73F-4E47-A71B-0A277AC5F137}"/>
          </ac:spMkLst>
        </pc:spChg>
        <pc:spChg chg="add">
          <ac:chgData name="Agustín Ruiz Martín" userId="42fb2f6dfcc8d877" providerId="LiveId" clId="{4A1C54F8-B80A-4A02-9F85-EEBE78695CFE}" dt="2020-03-29T13:15:25.925" v="27236"/>
          <ac:spMkLst>
            <pc:docMk/>
            <pc:sldMk cId="4209261214" sldId="341"/>
            <ac:spMk id="33" creationId="{C87A448C-85A2-480D-8E3F-DCEE64830048}"/>
          </ac:spMkLst>
        </pc:spChg>
        <pc:spChg chg="add">
          <ac:chgData name="Agustín Ruiz Martín" userId="42fb2f6dfcc8d877" providerId="LiveId" clId="{4A1C54F8-B80A-4A02-9F85-EEBE78695CFE}" dt="2020-03-29T13:15:25.925" v="27236"/>
          <ac:spMkLst>
            <pc:docMk/>
            <pc:sldMk cId="4209261214" sldId="341"/>
            <ac:spMk id="34" creationId="{BE1FFEB1-5F79-4782-BA4A-602F28F278F3}"/>
          </ac:spMkLst>
        </pc:spChg>
        <pc:spChg chg="add">
          <ac:chgData name="Agustín Ruiz Martín" userId="42fb2f6dfcc8d877" providerId="LiveId" clId="{4A1C54F8-B80A-4A02-9F85-EEBE78695CFE}" dt="2020-03-29T13:15:25.925" v="27236"/>
          <ac:spMkLst>
            <pc:docMk/>
            <pc:sldMk cId="4209261214" sldId="341"/>
            <ac:spMk id="35" creationId="{AD481D59-773B-4AC4-A9D0-5D41146A53E4}"/>
          </ac:spMkLst>
        </pc:spChg>
        <pc:spChg chg="add">
          <ac:chgData name="Agustín Ruiz Martín" userId="42fb2f6dfcc8d877" providerId="LiveId" clId="{4A1C54F8-B80A-4A02-9F85-EEBE78695CFE}" dt="2020-03-29T13:15:25.925" v="27236"/>
          <ac:spMkLst>
            <pc:docMk/>
            <pc:sldMk cId="4209261214" sldId="341"/>
            <ac:spMk id="36" creationId="{8113434F-1C55-4AFD-917D-5BE5014EF1A6}"/>
          </ac:spMkLst>
        </pc:spChg>
        <pc:spChg chg="add">
          <ac:chgData name="Agustín Ruiz Martín" userId="42fb2f6dfcc8d877" providerId="LiveId" clId="{4A1C54F8-B80A-4A02-9F85-EEBE78695CFE}" dt="2020-03-29T13:15:25.925" v="27236"/>
          <ac:spMkLst>
            <pc:docMk/>
            <pc:sldMk cId="4209261214" sldId="341"/>
            <ac:spMk id="37" creationId="{BFBAFEF5-6E86-4A03-89CC-27D9C3BEF493}"/>
          </ac:spMkLst>
        </pc:spChg>
        <pc:spChg chg="add">
          <ac:chgData name="Agustín Ruiz Martín" userId="42fb2f6dfcc8d877" providerId="LiveId" clId="{4A1C54F8-B80A-4A02-9F85-EEBE78695CFE}" dt="2020-03-29T13:15:25.925" v="27236"/>
          <ac:spMkLst>
            <pc:docMk/>
            <pc:sldMk cId="4209261214" sldId="341"/>
            <ac:spMk id="38" creationId="{C115E4A4-D47E-41A0-9B72-4F94EB4E2F3C}"/>
          </ac:spMkLst>
        </pc:spChg>
        <pc:spChg chg="add">
          <ac:chgData name="Agustín Ruiz Martín" userId="42fb2f6dfcc8d877" providerId="LiveId" clId="{4A1C54F8-B80A-4A02-9F85-EEBE78695CFE}" dt="2020-03-29T13:15:25.925" v="27236"/>
          <ac:spMkLst>
            <pc:docMk/>
            <pc:sldMk cId="4209261214" sldId="341"/>
            <ac:spMk id="39" creationId="{20E00A9D-9C4C-4C59-97A8-57FABC4CDE90}"/>
          </ac:spMkLst>
        </pc:spChg>
        <pc:spChg chg="add">
          <ac:chgData name="Agustín Ruiz Martín" userId="42fb2f6dfcc8d877" providerId="LiveId" clId="{4A1C54F8-B80A-4A02-9F85-EEBE78695CFE}" dt="2020-03-29T13:15:25.925" v="27236"/>
          <ac:spMkLst>
            <pc:docMk/>
            <pc:sldMk cId="4209261214" sldId="341"/>
            <ac:spMk id="40" creationId="{4C762E26-8A6F-430B-A59D-FBDDB15EFF1F}"/>
          </ac:spMkLst>
        </pc:spChg>
        <pc:spChg chg="add">
          <ac:chgData name="Agustín Ruiz Martín" userId="42fb2f6dfcc8d877" providerId="LiveId" clId="{4A1C54F8-B80A-4A02-9F85-EEBE78695CFE}" dt="2020-03-29T13:15:25.925" v="27236"/>
          <ac:spMkLst>
            <pc:docMk/>
            <pc:sldMk cId="4209261214" sldId="341"/>
            <ac:spMk id="42" creationId="{2AAD708C-3ACA-45DD-AD7A-097F24F498A4}"/>
          </ac:spMkLst>
        </pc:spChg>
        <pc:spChg chg="add">
          <ac:chgData name="Agustín Ruiz Martín" userId="42fb2f6dfcc8d877" providerId="LiveId" clId="{4A1C54F8-B80A-4A02-9F85-EEBE78695CFE}" dt="2020-03-29T13:15:25.925" v="27236"/>
          <ac:spMkLst>
            <pc:docMk/>
            <pc:sldMk cId="4209261214" sldId="341"/>
            <ac:spMk id="43" creationId="{E4C07D8D-6874-47A9-8197-723962EB00BC}"/>
          </ac:spMkLst>
        </pc:spChg>
        <pc:spChg chg="add">
          <ac:chgData name="Agustín Ruiz Martín" userId="42fb2f6dfcc8d877" providerId="LiveId" clId="{4A1C54F8-B80A-4A02-9F85-EEBE78695CFE}" dt="2020-03-29T13:15:25.925" v="27236"/>
          <ac:spMkLst>
            <pc:docMk/>
            <pc:sldMk cId="4209261214" sldId="341"/>
            <ac:spMk id="44" creationId="{57B11ED3-E007-4AFB-906B-C9A49A1E9CF5}"/>
          </ac:spMkLst>
        </pc:spChg>
        <pc:spChg chg="add">
          <ac:chgData name="Agustín Ruiz Martín" userId="42fb2f6dfcc8d877" providerId="LiveId" clId="{4A1C54F8-B80A-4A02-9F85-EEBE78695CFE}" dt="2020-03-29T13:15:25.925" v="27236"/>
          <ac:spMkLst>
            <pc:docMk/>
            <pc:sldMk cId="4209261214" sldId="341"/>
            <ac:spMk id="45" creationId="{D1937023-14BA-47A6-9A72-CF30CDA7B6D5}"/>
          </ac:spMkLst>
        </pc:spChg>
        <pc:spChg chg="add">
          <ac:chgData name="Agustín Ruiz Martín" userId="42fb2f6dfcc8d877" providerId="LiveId" clId="{4A1C54F8-B80A-4A02-9F85-EEBE78695CFE}" dt="2020-03-29T13:15:25.925" v="27236"/>
          <ac:spMkLst>
            <pc:docMk/>
            <pc:sldMk cId="4209261214" sldId="341"/>
            <ac:spMk id="46" creationId="{E8EFD100-6460-49EC-9512-1F4BE8F83EDD}"/>
          </ac:spMkLst>
        </pc:spChg>
        <pc:spChg chg="add">
          <ac:chgData name="Agustín Ruiz Martín" userId="42fb2f6dfcc8d877" providerId="LiveId" clId="{4A1C54F8-B80A-4A02-9F85-EEBE78695CFE}" dt="2020-03-29T13:15:25.925" v="27236"/>
          <ac:spMkLst>
            <pc:docMk/>
            <pc:sldMk cId="4209261214" sldId="341"/>
            <ac:spMk id="47" creationId="{3587EAE0-1AC4-4444-A3B4-0A043055B06F}"/>
          </ac:spMkLst>
        </pc:spChg>
        <pc:spChg chg="add">
          <ac:chgData name="Agustín Ruiz Martín" userId="42fb2f6dfcc8d877" providerId="LiveId" clId="{4A1C54F8-B80A-4A02-9F85-EEBE78695CFE}" dt="2020-03-29T13:15:25.925" v="27236"/>
          <ac:spMkLst>
            <pc:docMk/>
            <pc:sldMk cId="4209261214" sldId="341"/>
            <ac:spMk id="48" creationId="{8BC3C09B-79A8-4578-8A15-28362969A591}"/>
          </ac:spMkLst>
        </pc:spChg>
        <pc:spChg chg="add">
          <ac:chgData name="Agustín Ruiz Martín" userId="42fb2f6dfcc8d877" providerId="LiveId" clId="{4A1C54F8-B80A-4A02-9F85-EEBE78695CFE}" dt="2020-03-29T13:15:25.925" v="27236"/>
          <ac:spMkLst>
            <pc:docMk/>
            <pc:sldMk cId="4209261214" sldId="341"/>
            <ac:spMk id="49" creationId="{2E7B99B5-4BA0-40D3-8BF5-D974F5F51739}"/>
          </ac:spMkLst>
        </pc:spChg>
        <pc:spChg chg="add">
          <ac:chgData name="Agustín Ruiz Martín" userId="42fb2f6dfcc8d877" providerId="LiveId" clId="{4A1C54F8-B80A-4A02-9F85-EEBE78695CFE}" dt="2020-03-29T13:15:25.925" v="27236"/>
          <ac:spMkLst>
            <pc:docMk/>
            <pc:sldMk cId="4209261214" sldId="341"/>
            <ac:spMk id="50" creationId="{C35C30B4-DA90-43C3-8384-BEAF61D7212D}"/>
          </ac:spMkLst>
        </pc:spChg>
        <pc:spChg chg="add">
          <ac:chgData name="Agustín Ruiz Martín" userId="42fb2f6dfcc8d877" providerId="LiveId" clId="{4A1C54F8-B80A-4A02-9F85-EEBE78695CFE}" dt="2020-03-29T13:15:25.925" v="27236"/>
          <ac:spMkLst>
            <pc:docMk/>
            <pc:sldMk cId="4209261214" sldId="341"/>
            <ac:spMk id="51" creationId="{8E9615F0-7FEA-43A2-976B-2DE199904C0A}"/>
          </ac:spMkLst>
        </pc:spChg>
        <pc:spChg chg="add">
          <ac:chgData name="Agustín Ruiz Martín" userId="42fb2f6dfcc8d877" providerId="LiveId" clId="{4A1C54F8-B80A-4A02-9F85-EEBE78695CFE}" dt="2020-03-29T13:15:25.925" v="27236"/>
          <ac:spMkLst>
            <pc:docMk/>
            <pc:sldMk cId="4209261214" sldId="341"/>
            <ac:spMk id="52" creationId="{6AE438A4-3549-469A-807E-D8742E1DAE53}"/>
          </ac:spMkLst>
        </pc:spChg>
        <pc:spChg chg="add">
          <ac:chgData name="Agustín Ruiz Martín" userId="42fb2f6dfcc8d877" providerId="LiveId" clId="{4A1C54F8-B80A-4A02-9F85-EEBE78695CFE}" dt="2020-03-29T13:15:25.925" v="27236"/>
          <ac:spMkLst>
            <pc:docMk/>
            <pc:sldMk cId="4209261214" sldId="341"/>
            <ac:spMk id="53" creationId="{FBF38FBC-5A86-4AC9-877E-DB30A033387B}"/>
          </ac:spMkLst>
        </pc:spChg>
        <pc:spChg chg="add">
          <ac:chgData name="Agustín Ruiz Martín" userId="42fb2f6dfcc8d877" providerId="LiveId" clId="{4A1C54F8-B80A-4A02-9F85-EEBE78695CFE}" dt="2020-03-29T13:15:25.925" v="27236"/>
          <ac:spMkLst>
            <pc:docMk/>
            <pc:sldMk cId="4209261214" sldId="341"/>
            <ac:spMk id="54" creationId="{34BA1ECB-A6B0-4C64-BCD0-E70187A1832C}"/>
          </ac:spMkLst>
        </pc:spChg>
        <pc:spChg chg="add">
          <ac:chgData name="Agustín Ruiz Martín" userId="42fb2f6dfcc8d877" providerId="LiveId" clId="{4A1C54F8-B80A-4A02-9F85-EEBE78695CFE}" dt="2020-03-29T13:15:25.925" v="27236"/>
          <ac:spMkLst>
            <pc:docMk/>
            <pc:sldMk cId="4209261214" sldId="341"/>
            <ac:spMk id="55" creationId="{F35C846E-173D-44A0-B29D-4D5AA991EFAB}"/>
          </ac:spMkLst>
        </pc:spChg>
        <pc:spChg chg="add">
          <ac:chgData name="Agustín Ruiz Martín" userId="42fb2f6dfcc8d877" providerId="LiveId" clId="{4A1C54F8-B80A-4A02-9F85-EEBE78695CFE}" dt="2020-03-29T13:15:25.925" v="27236"/>
          <ac:spMkLst>
            <pc:docMk/>
            <pc:sldMk cId="4209261214" sldId="341"/>
            <ac:spMk id="56" creationId="{5AAD4F9D-2B65-483F-9AE5-59560B325F03}"/>
          </ac:spMkLst>
        </pc:spChg>
        <pc:spChg chg="add">
          <ac:chgData name="Agustín Ruiz Martín" userId="42fb2f6dfcc8d877" providerId="LiveId" clId="{4A1C54F8-B80A-4A02-9F85-EEBE78695CFE}" dt="2020-03-29T13:15:25.925" v="27236"/>
          <ac:spMkLst>
            <pc:docMk/>
            <pc:sldMk cId="4209261214" sldId="341"/>
            <ac:spMk id="57" creationId="{841C954F-4529-478D-962B-B3BD118D7154}"/>
          </ac:spMkLst>
        </pc:spChg>
        <pc:spChg chg="add">
          <ac:chgData name="Agustín Ruiz Martín" userId="42fb2f6dfcc8d877" providerId="LiveId" clId="{4A1C54F8-B80A-4A02-9F85-EEBE78695CFE}" dt="2020-03-29T13:15:25.925" v="27236"/>
          <ac:spMkLst>
            <pc:docMk/>
            <pc:sldMk cId="4209261214" sldId="341"/>
            <ac:spMk id="58" creationId="{74B3D5A5-FE3D-4BBE-BAE1-5DBA5B4D63DA}"/>
          </ac:spMkLst>
        </pc:spChg>
        <pc:cxnChg chg="add">
          <ac:chgData name="Agustín Ruiz Martín" userId="42fb2f6dfcc8d877" providerId="LiveId" clId="{4A1C54F8-B80A-4A02-9F85-EEBE78695CFE}" dt="2020-03-29T13:15:25.925" v="27236"/>
          <ac:cxnSpMkLst>
            <pc:docMk/>
            <pc:sldMk cId="4209261214" sldId="341"/>
            <ac:cxnSpMk id="18" creationId="{C08E96DA-BDF7-41C1-B3C6-25F69F09E19A}"/>
          </ac:cxnSpMkLst>
        </pc:cxnChg>
        <pc:cxnChg chg="add">
          <ac:chgData name="Agustín Ruiz Martín" userId="42fb2f6dfcc8d877" providerId="LiveId" clId="{4A1C54F8-B80A-4A02-9F85-EEBE78695CFE}" dt="2020-03-29T13:15:25.925" v="27236"/>
          <ac:cxnSpMkLst>
            <pc:docMk/>
            <pc:sldMk cId="4209261214" sldId="341"/>
            <ac:cxnSpMk id="20" creationId="{C0700750-821C-4938-8AEB-DC21E773A1E7}"/>
          </ac:cxnSpMkLst>
        </pc:cxnChg>
      </pc:sldChg>
      <pc:sldChg chg="addSp modSp add modAnim">
        <pc:chgData name="Agustín Ruiz Martín" userId="42fb2f6dfcc8d877" providerId="LiveId" clId="{4A1C54F8-B80A-4A02-9F85-EEBE78695CFE}" dt="2020-04-05T20:18:49.867" v="48021" actId="20577"/>
        <pc:sldMkLst>
          <pc:docMk/>
          <pc:sldMk cId="3708308414" sldId="342"/>
        </pc:sldMkLst>
        <pc:spChg chg="add mod">
          <ac:chgData name="Agustín Ruiz Martín" userId="42fb2f6dfcc8d877" providerId="LiveId" clId="{4A1C54F8-B80A-4A02-9F85-EEBE78695CFE}" dt="2020-03-29T13:19:33.089" v="27295" actId="20577"/>
          <ac:spMkLst>
            <pc:docMk/>
            <pc:sldMk cId="3708308414" sldId="342"/>
            <ac:spMk id="5" creationId="{7E43CD75-BD0F-4E16-8A91-B26A82168EAF}"/>
          </ac:spMkLst>
        </pc:spChg>
        <pc:spChg chg="add">
          <ac:chgData name="Agustín Ruiz Martín" userId="42fb2f6dfcc8d877" providerId="LiveId" clId="{4A1C54F8-B80A-4A02-9F85-EEBE78695CFE}" dt="2020-03-29T13:21:07.109" v="27299"/>
          <ac:spMkLst>
            <pc:docMk/>
            <pc:sldMk cId="3708308414" sldId="342"/>
            <ac:spMk id="6" creationId="{C1065449-1C61-4B05-833E-E97C1B86B9F5}"/>
          </ac:spMkLst>
        </pc:spChg>
        <pc:spChg chg="add mod">
          <ac:chgData name="Agustín Ruiz Martín" userId="42fb2f6dfcc8d877" providerId="LiveId" clId="{4A1C54F8-B80A-4A02-9F85-EEBE78695CFE}" dt="2020-04-01T16:33:36.389" v="43727" actId="1038"/>
          <ac:spMkLst>
            <pc:docMk/>
            <pc:sldMk cId="3708308414" sldId="342"/>
            <ac:spMk id="7" creationId="{EA41E784-0BF4-4B4F-ACFB-4B82DD83CFC6}"/>
          </ac:spMkLst>
        </pc:spChg>
        <pc:spChg chg="add mod">
          <ac:chgData name="Agustín Ruiz Martín" userId="42fb2f6dfcc8d877" providerId="LiveId" clId="{4A1C54F8-B80A-4A02-9F85-EEBE78695CFE}" dt="2020-03-29T13:21:15.810" v="27300" actId="207"/>
          <ac:spMkLst>
            <pc:docMk/>
            <pc:sldMk cId="3708308414" sldId="342"/>
            <ac:spMk id="8" creationId="{38DCEC1B-735D-406A-B082-C181D451A5B1}"/>
          </ac:spMkLst>
        </pc:spChg>
        <pc:spChg chg="add mod">
          <ac:chgData name="Agustín Ruiz Martín" userId="42fb2f6dfcc8d877" providerId="LiveId" clId="{4A1C54F8-B80A-4A02-9F85-EEBE78695CFE}" dt="2020-04-01T16:40:05.028" v="43751" actId="1036"/>
          <ac:spMkLst>
            <pc:docMk/>
            <pc:sldMk cId="3708308414" sldId="342"/>
            <ac:spMk id="9" creationId="{9442FA10-A19E-470B-9168-BEAE49B90382}"/>
          </ac:spMkLst>
        </pc:spChg>
        <pc:spChg chg="add mod">
          <ac:chgData name="Agustín Ruiz Martín" userId="42fb2f6dfcc8d877" providerId="LiveId" clId="{4A1C54F8-B80A-4A02-9F85-EEBE78695CFE}" dt="2020-03-29T13:21:48.474" v="27310" actId="20577"/>
          <ac:spMkLst>
            <pc:docMk/>
            <pc:sldMk cId="3708308414" sldId="342"/>
            <ac:spMk id="10" creationId="{6979E50B-F587-4646-AF19-C4E72AA020C2}"/>
          </ac:spMkLst>
        </pc:spChg>
        <pc:spChg chg="add">
          <ac:chgData name="Agustín Ruiz Martín" userId="42fb2f6dfcc8d877" providerId="LiveId" clId="{4A1C54F8-B80A-4A02-9F85-EEBE78695CFE}" dt="2020-03-29T13:21:07.109" v="27299"/>
          <ac:spMkLst>
            <pc:docMk/>
            <pc:sldMk cId="3708308414" sldId="342"/>
            <ac:spMk id="11" creationId="{09842B0B-28D7-4075-BEF2-C6A622655CD6}"/>
          </ac:spMkLst>
        </pc:spChg>
        <pc:spChg chg="add mod">
          <ac:chgData name="Agustín Ruiz Martín" userId="42fb2f6dfcc8d877" providerId="LiveId" clId="{4A1C54F8-B80A-4A02-9F85-EEBE78695CFE}" dt="2020-03-29T13:21:37.196" v="27305" actId="20577"/>
          <ac:spMkLst>
            <pc:docMk/>
            <pc:sldMk cId="3708308414" sldId="342"/>
            <ac:spMk id="12" creationId="{57315D42-54B6-4000-B43D-B07BC33F4789}"/>
          </ac:spMkLst>
        </pc:spChg>
        <pc:spChg chg="add mod">
          <ac:chgData name="Agustín Ruiz Martín" userId="42fb2f6dfcc8d877" providerId="LiveId" clId="{4A1C54F8-B80A-4A02-9F85-EEBE78695CFE}" dt="2020-04-03T23:22:59.701" v="44905" actId="255"/>
          <ac:spMkLst>
            <pc:docMk/>
            <pc:sldMk cId="3708308414" sldId="342"/>
            <ac:spMk id="13" creationId="{6262AFEA-FACB-41A9-881E-78FE49EF42F0}"/>
          </ac:spMkLst>
        </pc:spChg>
        <pc:spChg chg="add mod">
          <ac:chgData name="Agustín Ruiz Martín" userId="42fb2f6dfcc8d877" providerId="LiveId" clId="{4A1C54F8-B80A-4A02-9F85-EEBE78695CFE}" dt="2020-03-29T13:21:20.512" v="27301" actId="113"/>
          <ac:spMkLst>
            <pc:docMk/>
            <pc:sldMk cId="3708308414" sldId="342"/>
            <ac:spMk id="14" creationId="{578085E2-3631-4FF8-B309-F1F19A32593D}"/>
          </ac:spMkLst>
        </pc:spChg>
        <pc:spChg chg="add mod">
          <ac:chgData name="Agustín Ruiz Martín" userId="42fb2f6dfcc8d877" providerId="LiveId" clId="{4A1C54F8-B80A-4A02-9F85-EEBE78695CFE}" dt="2020-04-03T23:12:11.071" v="44783" actId="1036"/>
          <ac:spMkLst>
            <pc:docMk/>
            <pc:sldMk cId="3708308414" sldId="342"/>
            <ac:spMk id="15" creationId="{E17961BC-ED20-4A8E-B186-2835D02F4F05}"/>
          </ac:spMkLst>
        </pc:spChg>
        <pc:spChg chg="add mod">
          <ac:chgData name="Agustín Ruiz Martín" userId="42fb2f6dfcc8d877" providerId="LiveId" clId="{4A1C54F8-B80A-4A02-9F85-EEBE78695CFE}" dt="2020-03-29T13:21:24.105" v="27302" actId="113"/>
          <ac:spMkLst>
            <pc:docMk/>
            <pc:sldMk cId="3708308414" sldId="342"/>
            <ac:spMk id="16" creationId="{EDF427CD-7B05-4068-80E0-5C6A6925F9D2}"/>
          </ac:spMkLst>
        </pc:spChg>
        <pc:spChg chg="add mod">
          <ac:chgData name="Agustín Ruiz Martín" userId="42fb2f6dfcc8d877" providerId="LiveId" clId="{4A1C54F8-B80A-4A02-9F85-EEBE78695CFE}" dt="2020-04-05T20:18:49.867" v="48021" actId="20577"/>
          <ac:spMkLst>
            <pc:docMk/>
            <pc:sldMk cId="3708308414" sldId="342"/>
            <ac:spMk id="19" creationId="{5FB62E72-33BC-4F74-9431-B5594C171DC3}"/>
          </ac:spMkLst>
        </pc:spChg>
        <pc:spChg chg="add">
          <ac:chgData name="Agustín Ruiz Martín" userId="42fb2f6dfcc8d877" providerId="LiveId" clId="{4A1C54F8-B80A-4A02-9F85-EEBE78695CFE}" dt="2020-03-29T13:21:07.109" v="27299"/>
          <ac:spMkLst>
            <pc:docMk/>
            <pc:sldMk cId="3708308414" sldId="342"/>
            <ac:spMk id="21" creationId="{EC29BA69-81A7-4829-858D-400171379847}"/>
          </ac:spMkLst>
        </pc:spChg>
        <pc:spChg chg="add">
          <ac:chgData name="Agustín Ruiz Martín" userId="42fb2f6dfcc8d877" providerId="LiveId" clId="{4A1C54F8-B80A-4A02-9F85-EEBE78695CFE}" dt="2020-03-29T13:21:07.109" v="27299"/>
          <ac:spMkLst>
            <pc:docMk/>
            <pc:sldMk cId="3708308414" sldId="342"/>
            <ac:spMk id="23" creationId="{D491BA20-0055-466C-9C73-C9B0B8F66A64}"/>
          </ac:spMkLst>
        </pc:spChg>
        <pc:spChg chg="add">
          <ac:chgData name="Agustín Ruiz Martín" userId="42fb2f6dfcc8d877" providerId="LiveId" clId="{4A1C54F8-B80A-4A02-9F85-EEBE78695CFE}" dt="2020-03-29T13:21:07.109" v="27299"/>
          <ac:spMkLst>
            <pc:docMk/>
            <pc:sldMk cId="3708308414" sldId="342"/>
            <ac:spMk id="24" creationId="{69431524-3240-4D10-9663-100C81D42C7C}"/>
          </ac:spMkLst>
        </pc:spChg>
        <pc:spChg chg="add">
          <ac:chgData name="Agustín Ruiz Martín" userId="42fb2f6dfcc8d877" providerId="LiveId" clId="{4A1C54F8-B80A-4A02-9F85-EEBE78695CFE}" dt="2020-03-29T13:21:07.109" v="27299"/>
          <ac:spMkLst>
            <pc:docMk/>
            <pc:sldMk cId="3708308414" sldId="342"/>
            <ac:spMk id="25" creationId="{21F94F8A-84D5-4698-B876-3C9CC5A2775E}"/>
          </ac:spMkLst>
        </pc:spChg>
        <pc:spChg chg="add">
          <ac:chgData name="Agustín Ruiz Martín" userId="42fb2f6dfcc8d877" providerId="LiveId" clId="{4A1C54F8-B80A-4A02-9F85-EEBE78695CFE}" dt="2020-03-29T13:21:07.109" v="27299"/>
          <ac:spMkLst>
            <pc:docMk/>
            <pc:sldMk cId="3708308414" sldId="342"/>
            <ac:spMk id="26" creationId="{DBEA4387-12CD-4B3A-B2A4-DB2AA356D5B4}"/>
          </ac:spMkLst>
        </pc:spChg>
        <pc:spChg chg="add">
          <ac:chgData name="Agustín Ruiz Martín" userId="42fb2f6dfcc8d877" providerId="LiveId" clId="{4A1C54F8-B80A-4A02-9F85-EEBE78695CFE}" dt="2020-03-29T13:21:07.109" v="27299"/>
          <ac:spMkLst>
            <pc:docMk/>
            <pc:sldMk cId="3708308414" sldId="342"/>
            <ac:spMk id="27" creationId="{9F8C92F1-069F-4CB2-90F4-A823553D287A}"/>
          </ac:spMkLst>
        </pc:spChg>
        <pc:spChg chg="add">
          <ac:chgData name="Agustín Ruiz Martín" userId="42fb2f6dfcc8d877" providerId="LiveId" clId="{4A1C54F8-B80A-4A02-9F85-EEBE78695CFE}" dt="2020-03-29T13:21:07.109" v="27299"/>
          <ac:spMkLst>
            <pc:docMk/>
            <pc:sldMk cId="3708308414" sldId="342"/>
            <ac:spMk id="28" creationId="{80ACAD77-03E2-4E89-9C4D-3E355914AA0A}"/>
          </ac:spMkLst>
        </pc:spChg>
        <pc:spChg chg="add">
          <ac:chgData name="Agustín Ruiz Martín" userId="42fb2f6dfcc8d877" providerId="LiveId" clId="{4A1C54F8-B80A-4A02-9F85-EEBE78695CFE}" dt="2020-03-29T13:21:07.109" v="27299"/>
          <ac:spMkLst>
            <pc:docMk/>
            <pc:sldMk cId="3708308414" sldId="342"/>
            <ac:spMk id="29" creationId="{7C35A50F-3F39-4BFD-81BE-93E4CD9DC3F8}"/>
          </ac:spMkLst>
        </pc:spChg>
        <pc:spChg chg="add">
          <ac:chgData name="Agustín Ruiz Martín" userId="42fb2f6dfcc8d877" providerId="LiveId" clId="{4A1C54F8-B80A-4A02-9F85-EEBE78695CFE}" dt="2020-03-29T13:21:07.109" v="27299"/>
          <ac:spMkLst>
            <pc:docMk/>
            <pc:sldMk cId="3708308414" sldId="342"/>
            <ac:spMk id="30" creationId="{F2B4A75F-84C0-4736-9A12-1A162B52CA29}"/>
          </ac:spMkLst>
        </pc:spChg>
        <pc:spChg chg="add">
          <ac:chgData name="Agustín Ruiz Martín" userId="42fb2f6dfcc8d877" providerId="LiveId" clId="{4A1C54F8-B80A-4A02-9F85-EEBE78695CFE}" dt="2020-03-29T13:21:07.109" v="27299"/>
          <ac:spMkLst>
            <pc:docMk/>
            <pc:sldMk cId="3708308414" sldId="342"/>
            <ac:spMk id="31" creationId="{31948F8B-51D9-409D-8AD1-39339972E004}"/>
          </ac:spMkLst>
        </pc:spChg>
        <pc:spChg chg="add">
          <ac:chgData name="Agustín Ruiz Martín" userId="42fb2f6dfcc8d877" providerId="LiveId" clId="{4A1C54F8-B80A-4A02-9F85-EEBE78695CFE}" dt="2020-03-29T13:21:07.109" v="27299"/>
          <ac:spMkLst>
            <pc:docMk/>
            <pc:sldMk cId="3708308414" sldId="342"/>
            <ac:spMk id="32" creationId="{8C017B9F-442F-496C-9E81-E1AE3D3DC378}"/>
          </ac:spMkLst>
        </pc:spChg>
        <pc:spChg chg="add">
          <ac:chgData name="Agustín Ruiz Martín" userId="42fb2f6dfcc8d877" providerId="LiveId" clId="{4A1C54F8-B80A-4A02-9F85-EEBE78695CFE}" dt="2020-03-29T13:21:07.109" v="27299"/>
          <ac:spMkLst>
            <pc:docMk/>
            <pc:sldMk cId="3708308414" sldId="342"/>
            <ac:spMk id="33" creationId="{DB068A6B-FC69-415C-A0F7-2890E5061E1F}"/>
          </ac:spMkLst>
        </pc:spChg>
        <pc:spChg chg="add">
          <ac:chgData name="Agustín Ruiz Martín" userId="42fb2f6dfcc8d877" providerId="LiveId" clId="{4A1C54F8-B80A-4A02-9F85-EEBE78695CFE}" dt="2020-03-29T13:21:07.109" v="27299"/>
          <ac:spMkLst>
            <pc:docMk/>
            <pc:sldMk cId="3708308414" sldId="342"/>
            <ac:spMk id="34" creationId="{2A23FBC0-C3B7-4739-8999-2F028D9673A0}"/>
          </ac:spMkLst>
        </pc:spChg>
        <pc:spChg chg="add">
          <ac:chgData name="Agustín Ruiz Martín" userId="42fb2f6dfcc8d877" providerId="LiveId" clId="{4A1C54F8-B80A-4A02-9F85-EEBE78695CFE}" dt="2020-03-29T13:21:07.109" v="27299"/>
          <ac:spMkLst>
            <pc:docMk/>
            <pc:sldMk cId="3708308414" sldId="342"/>
            <ac:spMk id="35" creationId="{1310D306-DF27-4A8D-8A9D-FD0F035E13BF}"/>
          </ac:spMkLst>
        </pc:spChg>
        <pc:spChg chg="add">
          <ac:chgData name="Agustín Ruiz Martín" userId="42fb2f6dfcc8d877" providerId="LiveId" clId="{4A1C54F8-B80A-4A02-9F85-EEBE78695CFE}" dt="2020-03-29T13:21:07.109" v="27299"/>
          <ac:spMkLst>
            <pc:docMk/>
            <pc:sldMk cId="3708308414" sldId="342"/>
            <ac:spMk id="36" creationId="{C43D8601-706F-409A-A096-B88DFF00FDB0}"/>
          </ac:spMkLst>
        </pc:spChg>
        <pc:spChg chg="add">
          <ac:chgData name="Agustín Ruiz Martín" userId="42fb2f6dfcc8d877" providerId="LiveId" clId="{4A1C54F8-B80A-4A02-9F85-EEBE78695CFE}" dt="2020-03-29T13:21:07.109" v="27299"/>
          <ac:spMkLst>
            <pc:docMk/>
            <pc:sldMk cId="3708308414" sldId="342"/>
            <ac:spMk id="37" creationId="{1B8E80A9-03BC-4FED-8487-50AE95A0B776}"/>
          </ac:spMkLst>
        </pc:spChg>
        <pc:spChg chg="add">
          <ac:chgData name="Agustín Ruiz Martín" userId="42fb2f6dfcc8d877" providerId="LiveId" clId="{4A1C54F8-B80A-4A02-9F85-EEBE78695CFE}" dt="2020-03-29T13:21:07.109" v="27299"/>
          <ac:spMkLst>
            <pc:docMk/>
            <pc:sldMk cId="3708308414" sldId="342"/>
            <ac:spMk id="38" creationId="{C99229BD-4545-4075-B6C6-26A3EA14D0EF}"/>
          </ac:spMkLst>
        </pc:spChg>
        <pc:spChg chg="add">
          <ac:chgData name="Agustín Ruiz Martín" userId="42fb2f6dfcc8d877" providerId="LiveId" clId="{4A1C54F8-B80A-4A02-9F85-EEBE78695CFE}" dt="2020-03-29T13:21:07.109" v="27299"/>
          <ac:spMkLst>
            <pc:docMk/>
            <pc:sldMk cId="3708308414" sldId="342"/>
            <ac:spMk id="39" creationId="{72FCAA90-E49E-4911-A664-532B8ADC58C2}"/>
          </ac:spMkLst>
        </pc:spChg>
        <pc:spChg chg="add">
          <ac:chgData name="Agustín Ruiz Martín" userId="42fb2f6dfcc8d877" providerId="LiveId" clId="{4A1C54F8-B80A-4A02-9F85-EEBE78695CFE}" dt="2020-03-29T13:21:07.109" v="27299"/>
          <ac:spMkLst>
            <pc:docMk/>
            <pc:sldMk cId="3708308414" sldId="342"/>
            <ac:spMk id="40" creationId="{EAED9467-AAFA-4CAE-8971-06D1D29BCE97}"/>
          </ac:spMkLst>
        </pc:spChg>
        <pc:spChg chg="add">
          <ac:chgData name="Agustín Ruiz Martín" userId="42fb2f6dfcc8d877" providerId="LiveId" clId="{4A1C54F8-B80A-4A02-9F85-EEBE78695CFE}" dt="2020-03-29T13:21:07.109" v="27299"/>
          <ac:spMkLst>
            <pc:docMk/>
            <pc:sldMk cId="3708308414" sldId="342"/>
            <ac:spMk id="42" creationId="{E1B06984-81D6-4936-82E2-67F70EF8115F}"/>
          </ac:spMkLst>
        </pc:spChg>
        <pc:spChg chg="add">
          <ac:chgData name="Agustín Ruiz Martín" userId="42fb2f6dfcc8d877" providerId="LiveId" clId="{4A1C54F8-B80A-4A02-9F85-EEBE78695CFE}" dt="2020-03-29T13:21:07.109" v="27299"/>
          <ac:spMkLst>
            <pc:docMk/>
            <pc:sldMk cId="3708308414" sldId="342"/>
            <ac:spMk id="43" creationId="{F1D9FE1E-DDD8-46D7-8561-72599B21EEB5}"/>
          </ac:spMkLst>
        </pc:spChg>
        <pc:spChg chg="add">
          <ac:chgData name="Agustín Ruiz Martín" userId="42fb2f6dfcc8d877" providerId="LiveId" clId="{4A1C54F8-B80A-4A02-9F85-EEBE78695CFE}" dt="2020-03-29T13:21:07.109" v="27299"/>
          <ac:spMkLst>
            <pc:docMk/>
            <pc:sldMk cId="3708308414" sldId="342"/>
            <ac:spMk id="44" creationId="{C5F0B097-FF38-4B35-A3D0-F9BAC4814B47}"/>
          </ac:spMkLst>
        </pc:spChg>
        <pc:spChg chg="add">
          <ac:chgData name="Agustín Ruiz Martín" userId="42fb2f6dfcc8d877" providerId="LiveId" clId="{4A1C54F8-B80A-4A02-9F85-EEBE78695CFE}" dt="2020-03-29T13:21:07.109" v="27299"/>
          <ac:spMkLst>
            <pc:docMk/>
            <pc:sldMk cId="3708308414" sldId="342"/>
            <ac:spMk id="45" creationId="{14267287-CE7C-4D45-A069-99947E7E8B73}"/>
          </ac:spMkLst>
        </pc:spChg>
        <pc:spChg chg="add">
          <ac:chgData name="Agustín Ruiz Martín" userId="42fb2f6dfcc8d877" providerId="LiveId" clId="{4A1C54F8-B80A-4A02-9F85-EEBE78695CFE}" dt="2020-03-29T13:21:07.109" v="27299"/>
          <ac:spMkLst>
            <pc:docMk/>
            <pc:sldMk cId="3708308414" sldId="342"/>
            <ac:spMk id="46" creationId="{56A0B75B-4195-490D-B145-8BA8C0980255}"/>
          </ac:spMkLst>
        </pc:spChg>
        <pc:spChg chg="add">
          <ac:chgData name="Agustín Ruiz Martín" userId="42fb2f6dfcc8d877" providerId="LiveId" clId="{4A1C54F8-B80A-4A02-9F85-EEBE78695CFE}" dt="2020-03-29T13:21:07.109" v="27299"/>
          <ac:spMkLst>
            <pc:docMk/>
            <pc:sldMk cId="3708308414" sldId="342"/>
            <ac:spMk id="47" creationId="{36B44DD5-4FAF-4ACE-8C50-B0BD101BF36C}"/>
          </ac:spMkLst>
        </pc:spChg>
        <pc:spChg chg="add">
          <ac:chgData name="Agustín Ruiz Martín" userId="42fb2f6dfcc8d877" providerId="LiveId" clId="{4A1C54F8-B80A-4A02-9F85-EEBE78695CFE}" dt="2020-03-29T13:21:07.109" v="27299"/>
          <ac:spMkLst>
            <pc:docMk/>
            <pc:sldMk cId="3708308414" sldId="342"/>
            <ac:spMk id="48" creationId="{0118A666-3BE1-4CB6-A61B-CF156153120F}"/>
          </ac:spMkLst>
        </pc:spChg>
        <pc:spChg chg="add">
          <ac:chgData name="Agustín Ruiz Martín" userId="42fb2f6dfcc8d877" providerId="LiveId" clId="{4A1C54F8-B80A-4A02-9F85-EEBE78695CFE}" dt="2020-03-29T13:21:07.109" v="27299"/>
          <ac:spMkLst>
            <pc:docMk/>
            <pc:sldMk cId="3708308414" sldId="342"/>
            <ac:spMk id="49" creationId="{50F23F1C-0675-4CBC-8B17-14BC0C6870CE}"/>
          </ac:spMkLst>
        </pc:spChg>
        <pc:spChg chg="add">
          <ac:chgData name="Agustín Ruiz Martín" userId="42fb2f6dfcc8d877" providerId="LiveId" clId="{4A1C54F8-B80A-4A02-9F85-EEBE78695CFE}" dt="2020-03-29T13:21:07.109" v="27299"/>
          <ac:spMkLst>
            <pc:docMk/>
            <pc:sldMk cId="3708308414" sldId="342"/>
            <ac:spMk id="50" creationId="{26F9EF40-FF5C-4A8B-B33B-D0C019273193}"/>
          </ac:spMkLst>
        </pc:spChg>
        <pc:spChg chg="add">
          <ac:chgData name="Agustín Ruiz Martín" userId="42fb2f6dfcc8d877" providerId="LiveId" clId="{4A1C54F8-B80A-4A02-9F85-EEBE78695CFE}" dt="2020-03-29T13:21:07.109" v="27299"/>
          <ac:spMkLst>
            <pc:docMk/>
            <pc:sldMk cId="3708308414" sldId="342"/>
            <ac:spMk id="51" creationId="{0E416DBD-7177-40BC-91E2-41AB6F4D7EAF}"/>
          </ac:spMkLst>
        </pc:spChg>
        <pc:spChg chg="add">
          <ac:chgData name="Agustín Ruiz Martín" userId="42fb2f6dfcc8d877" providerId="LiveId" clId="{4A1C54F8-B80A-4A02-9F85-EEBE78695CFE}" dt="2020-03-29T13:21:07.109" v="27299"/>
          <ac:spMkLst>
            <pc:docMk/>
            <pc:sldMk cId="3708308414" sldId="342"/>
            <ac:spMk id="52" creationId="{DA25CD2E-C687-48D5-800B-FD8431321180}"/>
          </ac:spMkLst>
        </pc:spChg>
        <pc:spChg chg="add">
          <ac:chgData name="Agustín Ruiz Martín" userId="42fb2f6dfcc8d877" providerId="LiveId" clId="{4A1C54F8-B80A-4A02-9F85-EEBE78695CFE}" dt="2020-03-29T13:21:07.109" v="27299"/>
          <ac:spMkLst>
            <pc:docMk/>
            <pc:sldMk cId="3708308414" sldId="342"/>
            <ac:spMk id="53" creationId="{AD0B070D-1337-4AF1-B7F9-7C63F2BB0CC6}"/>
          </ac:spMkLst>
        </pc:spChg>
        <pc:spChg chg="add">
          <ac:chgData name="Agustín Ruiz Martín" userId="42fb2f6dfcc8d877" providerId="LiveId" clId="{4A1C54F8-B80A-4A02-9F85-EEBE78695CFE}" dt="2020-03-29T13:21:07.109" v="27299"/>
          <ac:spMkLst>
            <pc:docMk/>
            <pc:sldMk cId="3708308414" sldId="342"/>
            <ac:spMk id="54" creationId="{0FAB9E60-F526-406B-B6DE-CD34F9E9534B}"/>
          </ac:spMkLst>
        </pc:spChg>
        <pc:spChg chg="add">
          <ac:chgData name="Agustín Ruiz Martín" userId="42fb2f6dfcc8d877" providerId="LiveId" clId="{4A1C54F8-B80A-4A02-9F85-EEBE78695CFE}" dt="2020-03-29T13:21:07.109" v="27299"/>
          <ac:spMkLst>
            <pc:docMk/>
            <pc:sldMk cId="3708308414" sldId="342"/>
            <ac:spMk id="55" creationId="{1AD24F9F-7419-49BE-BE5C-E8EE11B53B15}"/>
          </ac:spMkLst>
        </pc:spChg>
        <pc:spChg chg="add">
          <ac:chgData name="Agustín Ruiz Martín" userId="42fb2f6dfcc8d877" providerId="LiveId" clId="{4A1C54F8-B80A-4A02-9F85-EEBE78695CFE}" dt="2020-03-29T13:21:07.109" v="27299"/>
          <ac:spMkLst>
            <pc:docMk/>
            <pc:sldMk cId="3708308414" sldId="342"/>
            <ac:spMk id="56" creationId="{54484C9A-BFDB-41AB-A896-7FA6BBC1D1F9}"/>
          </ac:spMkLst>
        </pc:spChg>
        <pc:spChg chg="add">
          <ac:chgData name="Agustín Ruiz Martín" userId="42fb2f6dfcc8d877" providerId="LiveId" clId="{4A1C54F8-B80A-4A02-9F85-EEBE78695CFE}" dt="2020-03-29T13:21:07.109" v="27299"/>
          <ac:spMkLst>
            <pc:docMk/>
            <pc:sldMk cId="3708308414" sldId="342"/>
            <ac:spMk id="57" creationId="{4D47DCF2-FC98-4EA6-A242-E704A384E659}"/>
          </ac:spMkLst>
        </pc:spChg>
        <pc:spChg chg="add">
          <ac:chgData name="Agustín Ruiz Martín" userId="42fb2f6dfcc8d877" providerId="LiveId" clId="{4A1C54F8-B80A-4A02-9F85-EEBE78695CFE}" dt="2020-03-29T13:21:07.109" v="27299"/>
          <ac:spMkLst>
            <pc:docMk/>
            <pc:sldMk cId="3708308414" sldId="342"/>
            <ac:spMk id="58" creationId="{11CF7F6E-843A-4DAE-9918-CE5437615800}"/>
          </ac:spMkLst>
        </pc:spChg>
        <pc:spChg chg="add">
          <ac:chgData name="Agustín Ruiz Martín" userId="42fb2f6dfcc8d877" providerId="LiveId" clId="{4A1C54F8-B80A-4A02-9F85-EEBE78695CFE}" dt="2020-03-29T13:21:07.109" v="27299"/>
          <ac:spMkLst>
            <pc:docMk/>
            <pc:sldMk cId="3708308414" sldId="342"/>
            <ac:spMk id="59" creationId="{FD4E893F-E0F8-4FD6-9706-CF993D40459C}"/>
          </ac:spMkLst>
        </pc:spChg>
        <pc:spChg chg="add">
          <ac:chgData name="Agustín Ruiz Martín" userId="42fb2f6dfcc8d877" providerId="LiveId" clId="{4A1C54F8-B80A-4A02-9F85-EEBE78695CFE}" dt="2020-03-29T13:21:07.109" v="27299"/>
          <ac:spMkLst>
            <pc:docMk/>
            <pc:sldMk cId="3708308414" sldId="342"/>
            <ac:spMk id="60" creationId="{D2A7409C-977A-4861-9001-E1CC08D021CF}"/>
          </ac:spMkLst>
        </pc:spChg>
        <pc:cxnChg chg="add mod">
          <ac:chgData name="Agustín Ruiz Martín" userId="42fb2f6dfcc8d877" providerId="LiveId" clId="{4A1C54F8-B80A-4A02-9F85-EEBE78695CFE}" dt="2020-04-01T16:33:36.389" v="43727" actId="1038"/>
          <ac:cxnSpMkLst>
            <pc:docMk/>
            <pc:sldMk cId="3708308414" sldId="342"/>
            <ac:cxnSpMk id="18" creationId="{CF4B5FF1-891C-463B-A2D8-963FEF805420}"/>
          </ac:cxnSpMkLst>
        </pc:cxnChg>
        <pc:cxnChg chg="add">
          <ac:chgData name="Agustín Ruiz Martín" userId="42fb2f6dfcc8d877" providerId="LiveId" clId="{4A1C54F8-B80A-4A02-9F85-EEBE78695CFE}" dt="2020-03-29T13:21:07.109" v="27299"/>
          <ac:cxnSpMkLst>
            <pc:docMk/>
            <pc:sldMk cId="3708308414" sldId="342"/>
            <ac:cxnSpMk id="20" creationId="{3CDD6A98-9ADE-4E20-B539-6B5A8714EFA1}"/>
          </ac:cxnSpMkLst>
        </pc:cxnChg>
      </pc:sldChg>
      <pc:sldChg chg="addSp modSp add modAnim">
        <pc:chgData name="Agustín Ruiz Martín" userId="42fb2f6dfcc8d877" providerId="LiveId" clId="{4A1C54F8-B80A-4A02-9F85-EEBE78695CFE}" dt="2020-04-05T20:18:54.913" v="48042" actId="20577"/>
        <pc:sldMkLst>
          <pc:docMk/>
          <pc:sldMk cId="3045803462" sldId="343"/>
        </pc:sldMkLst>
        <pc:spChg chg="add mod">
          <ac:chgData name="Agustín Ruiz Martín" userId="42fb2f6dfcc8d877" providerId="LiveId" clId="{4A1C54F8-B80A-4A02-9F85-EEBE78695CFE}" dt="2020-03-29T13:22:42.890" v="27317" actId="11"/>
          <ac:spMkLst>
            <pc:docMk/>
            <pc:sldMk cId="3045803462" sldId="343"/>
            <ac:spMk id="5" creationId="{A1FE3913-58FE-4BDD-A99D-9ACF3138503F}"/>
          </ac:spMkLst>
        </pc:spChg>
        <pc:spChg chg="add">
          <ac:chgData name="Agustín Ruiz Martín" userId="42fb2f6dfcc8d877" providerId="LiveId" clId="{4A1C54F8-B80A-4A02-9F85-EEBE78695CFE}" dt="2020-03-29T13:23:04.964" v="27318"/>
          <ac:spMkLst>
            <pc:docMk/>
            <pc:sldMk cId="3045803462" sldId="343"/>
            <ac:spMk id="6" creationId="{AD68AD02-ABD6-459E-9D4B-BCB272FAA030}"/>
          </ac:spMkLst>
        </pc:spChg>
        <pc:spChg chg="add mod">
          <ac:chgData name="Agustín Ruiz Martín" userId="42fb2f6dfcc8d877" providerId="LiveId" clId="{4A1C54F8-B80A-4A02-9F85-EEBE78695CFE}" dt="2020-04-03T23:10:47.136" v="44769" actId="14861"/>
          <ac:spMkLst>
            <pc:docMk/>
            <pc:sldMk cId="3045803462" sldId="343"/>
            <ac:spMk id="7" creationId="{003154DF-2E5F-4F25-827D-91D59AF798EE}"/>
          </ac:spMkLst>
        </pc:spChg>
        <pc:spChg chg="add mod">
          <ac:chgData name="Agustín Ruiz Martín" userId="42fb2f6dfcc8d877" providerId="LiveId" clId="{4A1C54F8-B80A-4A02-9F85-EEBE78695CFE}" dt="2020-03-29T13:23:10.229" v="27319" actId="207"/>
          <ac:spMkLst>
            <pc:docMk/>
            <pc:sldMk cId="3045803462" sldId="343"/>
            <ac:spMk id="8" creationId="{B43F6F4E-CD5C-410B-A37E-3BEDD84BF2EB}"/>
          </ac:spMkLst>
        </pc:spChg>
        <pc:spChg chg="add mod">
          <ac:chgData name="Agustín Ruiz Martín" userId="42fb2f6dfcc8d877" providerId="LiveId" clId="{4A1C54F8-B80A-4A02-9F85-EEBE78695CFE}" dt="2020-04-01T16:39:23.951" v="43741" actId="20577"/>
          <ac:spMkLst>
            <pc:docMk/>
            <pc:sldMk cId="3045803462" sldId="343"/>
            <ac:spMk id="9" creationId="{8F6A0BB1-1279-41CC-8798-30F0C019DE59}"/>
          </ac:spMkLst>
        </pc:spChg>
        <pc:spChg chg="add mod">
          <ac:chgData name="Agustín Ruiz Martín" userId="42fb2f6dfcc8d877" providerId="LiveId" clId="{4A1C54F8-B80A-4A02-9F85-EEBE78695CFE}" dt="2020-03-29T13:23:23.477" v="27322" actId="20577"/>
          <ac:spMkLst>
            <pc:docMk/>
            <pc:sldMk cId="3045803462" sldId="343"/>
            <ac:spMk id="10" creationId="{5940D113-3ECC-456C-BD05-26E4F40502A3}"/>
          </ac:spMkLst>
        </pc:spChg>
        <pc:spChg chg="add">
          <ac:chgData name="Agustín Ruiz Martín" userId="42fb2f6dfcc8d877" providerId="LiveId" clId="{4A1C54F8-B80A-4A02-9F85-EEBE78695CFE}" dt="2020-03-29T13:23:04.964" v="27318"/>
          <ac:spMkLst>
            <pc:docMk/>
            <pc:sldMk cId="3045803462" sldId="343"/>
            <ac:spMk id="11" creationId="{6BA7E8F0-23D9-40B6-9440-DD38307D7EE6}"/>
          </ac:spMkLst>
        </pc:spChg>
        <pc:spChg chg="add mod">
          <ac:chgData name="Agustín Ruiz Martín" userId="42fb2f6dfcc8d877" providerId="LiveId" clId="{4A1C54F8-B80A-4A02-9F85-EEBE78695CFE}" dt="2020-03-29T13:23:29.287" v="27325" actId="20577"/>
          <ac:spMkLst>
            <pc:docMk/>
            <pc:sldMk cId="3045803462" sldId="343"/>
            <ac:spMk id="12" creationId="{95D864C5-AEF1-4E53-AD2A-F3CFD7FBBD01}"/>
          </ac:spMkLst>
        </pc:spChg>
        <pc:spChg chg="add mod">
          <ac:chgData name="Agustín Ruiz Martín" userId="42fb2f6dfcc8d877" providerId="LiveId" clId="{4A1C54F8-B80A-4A02-9F85-EEBE78695CFE}" dt="2020-04-03T23:22:36.073" v="44903" actId="255"/>
          <ac:spMkLst>
            <pc:docMk/>
            <pc:sldMk cId="3045803462" sldId="343"/>
            <ac:spMk id="13" creationId="{8D47C380-9CFD-4466-A20F-1AD0CFB0B8D7}"/>
          </ac:spMkLst>
        </pc:spChg>
        <pc:spChg chg="add mod">
          <ac:chgData name="Agustín Ruiz Martín" userId="42fb2f6dfcc8d877" providerId="LiveId" clId="{4A1C54F8-B80A-4A02-9F85-EEBE78695CFE}" dt="2020-03-29T13:23:15.713" v="27320" actId="113"/>
          <ac:spMkLst>
            <pc:docMk/>
            <pc:sldMk cId="3045803462" sldId="343"/>
            <ac:spMk id="14" creationId="{9DF65759-F237-4BC3-9EEE-AF4622E316AE}"/>
          </ac:spMkLst>
        </pc:spChg>
        <pc:spChg chg="add mod">
          <ac:chgData name="Agustín Ruiz Martín" userId="42fb2f6dfcc8d877" providerId="LiveId" clId="{4A1C54F8-B80A-4A02-9F85-EEBE78695CFE}" dt="2020-04-03T23:12:56.139" v="44793" actId="1036"/>
          <ac:spMkLst>
            <pc:docMk/>
            <pc:sldMk cId="3045803462" sldId="343"/>
            <ac:spMk id="15" creationId="{FC6BC1B6-58ED-4365-9EFF-2E91DED33AB4}"/>
          </ac:spMkLst>
        </pc:spChg>
        <pc:spChg chg="add mod">
          <ac:chgData name="Agustín Ruiz Martín" userId="42fb2f6dfcc8d877" providerId="LiveId" clId="{4A1C54F8-B80A-4A02-9F85-EEBE78695CFE}" dt="2020-04-03T23:13:16.384" v="44798" actId="1036"/>
          <ac:spMkLst>
            <pc:docMk/>
            <pc:sldMk cId="3045803462" sldId="343"/>
            <ac:spMk id="16" creationId="{E13189CE-94A9-47A5-955D-C3DA53DC79E7}"/>
          </ac:spMkLst>
        </pc:spChg>
        <pc:spChg chg="add mod">
          <ac:chgData name="Agustín Ruiz Martín" userId="42fb2f6dfcc8d877" providerId="LiveId" clId="{4A1C54F8-B80A-4A02-9F85-EEBE78695CFE}" dt="2020-04-05T20:18:54.913" v="48042" actId="20577"/>
          <ac:spMkLst>
            <pc:docMk/>
            <pc:sldMk cId="3045803462" sldId="343"/>
            <ac:spMk id="19" creationId="{C2454A84-8B79-4659-90DD-9D77209B73CE}"/>
          </ac:spMkLst>
        </pc:spChg>
        <pc:spChg chg="add">
          <ac:chgData name="Agustín Ruiz Martín" userId="42fb2f6dfcc8d877" providerId="LiveId" clId="{4A1C54F8-B80A-4A02-9F85-EEBE78695CFE}" dt="2020-03-29T13:23:04.964" v="27318"/>
          <ac:spMkLst>
            <pc:docMk/>
            <pc:sldMk cId="3045803462" sldId="343"/>
            <ac:spMk id="21" creationId="{8FC4A125-FA48-4728-B168-EB50C70F1206}"/>
          </ac:spMkLst>
        </pc:spChg>
        <pc:spChg chg="add">
          <ac:chgData name="Agustín Ruiz Martín" userId="42fb2f6dfcc8d877" providerId="LiveId" clId="{4A1C54F8-B80A-4A02-9F85-EEBE78695CFE}" dt="2020-03-29T13:23:04.964" v="27318"/>
          <ac:spMkLst>
            <pc:docMk/>
            <pc:sldMk cId="3045803462" sldId="343"/>
            <ac:spMk id="23" creationId="{C2C0A881-579C-4E68-BF1E-44A21D9E8A54}"/>
          </ac:spMkLst>
        </pc:spChg>
        <pc:spChg chg="add">
          <ac:chgData name="Agustín Ruiz Martín" userId="42fb2f6dfcc8d877" providerId="LiveId" clId="{4A1C54F8-B80A-4A02-9F85-EEBE78695CFE}" dt="2020-03-29T13:23:04.964" v="27318"/>
          <ac:spMkLst>
            <pc:docMk/>
            <pc:sldMk cId="3045803462" sldId="343"/>
            <ac:spMk id="24" creationId="{0C84E2A6-E783-47FA-8A1F-B9D5B7A48E8B}"/>
          </ac:spMkLst>
        </pc:spChg>
        <pc:spChg chg="add">
          <ac:chgData name="Agustín Ruiz Martín" userId="42fb2f6dfcc8d877" providerId="LiveId" clId="{4A1C54F8-B80A-4A02-9F85-EEBE78695CFE}" dt="2020-03-29T13:23:04.964" v="27318"/>
          <ac:spMkLst>
            <pc:docMk/>
            <pc:sldMk cId="3045803462" sldId="343"/>
            <ac:spMk id="25" creationId="{1A89F9DB-9CB5-4279-8A15-6931E709DB4D}"/>
          </ac:spMkLst>
        </pc:spChg>
        <pc:spChg chg="add">
          <ac:chgData name="Agustín Ruiz Martín" userId="42fb2f6dfcc8d877" providerId="LiveId" clId="{4A1C54F8-B80A-4A02-9F85-EEBE78695CFE}" dt="2020-03-29T13:23:04.964" v="27318"/>
          <ac:spMkLst>
            <pc:docMk/>
            <pc:sldMk cId="3045803462" sldId="343"/>
            <ac:spMk id="26" creationId="{166DCB77-7768-425A-8737-6965320CB8E7}"/>
          </ac:spMkLst>
        </pc:spChg>
        <pc:spChg chg="add">
          <ac:chgData name="Agustín Ruiz Martín" userId="42fb2f6dfcc8d877" providerId="LiveId" clId="{4A1C54F8-B80A-4A02-9F85-EEBE78695CFE}" dt="2020-03-29T13:23:04.964" v="27318"/>
          <ac:spMkLst>
            <pc:docMk/>
            <pc:sldMk cId="3045803462" sldId="343"/>
            <ac:spMk id="27" creationId="{BA04603F-E5CF-4D4F-95EE-684BE1CB9CA5}"/>
          </ac:spMkLst>
        </pc:spChg>
        <pc:spChg chg="add">
          <ac:chgData name="Agustín Ruiz Martín" userId="42fb2f6dfcc8d877" providerId="LiveId" clId="{4A1C54F8-B80A-4A02-9F85-EEBE78695CFE}" dt="2020-03-29T13:23:04.964" v="27318"/>
          <ac:spMkLst>
            <pc:docMk/>
            <pc:sldMk cId="3045803462" sldId="343"/>
            <ac:spMk id="28" creationId="{1E0A4657-59CD-4B7D-AD65-08BC50EE8C86}"/>
          </ac:spMkLst>
        </pc:spChg>
        <pc:spChg chg="add">
          <ac:chgData name="Agustín Ruiz Martín" userId="42fb2f6dfcc8d877" providerId="LiveId" clId="{4A1C54F8-B80A-4A02-9F85-EEBE78695CFE}" dt="2020-03-29T13:23:04.964" v="27318"/>
          <ac:spMkLst>
            <pc:docMk/>
            <pc:sldMk cId="3045803462" sldId="343"/>
            <ac:spMk id="29" creationId="{3CEE0CAF-1C3B-45FA-A675-8E18FB93A9F2}"/>
          </ac:spMkLst>
        </pc:spChg>
        <pc:spChg chg="add">
          <ac:chgData name="Agustín Ruiz Martín" userId="42fb2f6dfcc8d877" providerId="LiveId" clId="{4A1C54F8-B80A-4A02-9F85-EEBE78695CFE}" dt="2020-03-29T13:23:04.964" v="27318"/>
          <ac:spMkLst>
            <pc:docMk/>
            <pc:sldMk cId="3045803462" sldId="343"/>
            <ac:spMk id="30" creationId="{ACDA6EB2-CBBC-418E-B600-2A7D76023258}"/>
          </ac:spMkLst>
        </pc:spChg>
        <pc:spChg chg="add">
          <ac:chgData name="Agustín Ruiz Martín" userId="42fb2f6dfcc8d877" providerId="LiveId" clId="{4A1C54F8-B80A-4A02-9F85-EEBE78695CFE}" dt="2020-03-29T13:23:04.964" v="27318"/>
          <ac:spMkLst>
            <pc:docMk/>
            <pc:sldMk cId="3045803462" sldId="343"/>
            <ac:spMk id="31" creationId="{0DBBB547-3200-4BE5-86D2-B164FDABB82C}"/>
          </ac:spMkLst>
        </pc:spChg>
        <pc:spChg chg="add">
          <ac:chgData name="Agustín Ruiz Martín" userId="42fb2f6dfcc8d877" providerId="LiveId" clId="{4A1C54F8-B80A-4A02-9F85-EEBE78695CFE}" dt="2020-03-29T13:23:04.964" v="27318"/>
          <ac:spMkLst>
            <pc:docMk/>
            <pc:sldMk cId="3045803462" sldId="343"/>
            <ac:spMk id="32" creationId="{BEBB70C7-411F-4E6C-BE69-1030CE2D1289}"/>
          </ac:spMkLst>
        </pc:spChg>
        <pc:spChg chg="add">
          <ac:chgData name="Agustín Ruiz Martín" userId="42fb2f6dfcc8d877" providerId="LiveId" clId="{4A1C54F8-B80A-4A02-9F85-EEBE78695CFE}" dt="2020-03-29T13:23:04.964" v="27318"/>
          <ac:spMkLst>
            <pc:docMk/>
            <pc:sldMk cId="3045803462" sldId="343"/>
            <ac:spMk id="33" creationId="{C65CF6F7-A383-49F3-B602-6889E9D9D29A}"/>
          </ac:spMkLst>
        </pc:spChg>
        <pc:spChg chg="add">
          <ac:chgData name="Agustín Ruiz Martín" userId="42fb2f6dfcc8d877" providerId="LiveId" clId="{4A1C54F8-B80A-4A02-9F85-EEBE78695CFE}" dt="2020-03-29T13:23:04.964" v="27318"/>
          <ac:spMkLst>
            <pc:docMk/>
            <pc:sldMk cId="3045803462" sldId="343"/>
            <ac:spMk id="34" creationId="{D1464511-D3F2-44DD-83CF-7DA0701DBC26}"/>
          </ac:spMkLst>
        </pc:spChg>
        <pc:spChg chg="add">
          <ac:chgData name="Agustín Ruiz Martín" userId="42fb2f6dfcc8d877" providerId="LiveId" clId="{4A1C54F8-B80A-4A02-9F85-EEBE78695CFE}" dt="2020-03-29T13:23:04.964" v="27318"/>
          <ac:spMkLst>
            <pc:docMk/>
            <pc:sldMk cId="3045803462" sldId="343"/>
            <ac:spMk id="35" creationId="{39D7396E-A81C-40CE-B963-9C993C542BBD}"/>
          </ac:spMkLst>
        </pc:spChg>
        <pc:spChg chg="add">
          <ac:chgData name="Agustín Ruiz Martín" userId="42fb2f6dfcc8d877" providerId="LiveId" clId="{4A1C54F8-B80A-4A02-9F85-EEBE78695CFE}" dt="2020-03-29T13:23:04.964" v="27318"/>
          <ac:spMkLst>
            <pc:docMk/>
            <pc:sldMk cId="3045803462" sldId="343"/>
            <ac:spMk id="36" creationId="{7A4E4628-C1B6-436B-B6A5-C54298057BAC}"/>
          </ac:spMkLst>
        </pc:spChg>
        <pc:spChg chg="add">
          <ac:chgData name="Agustín Ruiz Martín" userId="42fb2f6dfcc8d877" providerId="LiveId" clId="{4A1C54F8-B80A-4A02-9F85-EEBE78695CFE}" dt="2020-03-29T13:23:04.964" v="27318"/>
          <ac:spMkLst>
            <pc:docMk/>
            <pc:sldMk cId="3045803462" sldId="343"/>
            <ac:spMk id="37" creationId="{859A8238-3180-498B-88D5-E39A04050BFB}"/>
          </ac:spMkLst>
        </pc:spChg>
        <pc:spChg chg="add">
          <ac:chgData name="Agustín Ruiz Martín" userId="42fb2f6dfcc8d877" providerId="LiveId" clId="{4A1C54F8-B80A-4A02-9F85-EEBE78695CFE}" dt="2020-03-29T13:23:04.964" v="27318"/>
          <ac:spMkLst>
            <pc:docMk/>
            <pc:sldMk cId="3045803462" sldId="343"/>
            <ac:spMk id="38" creationId="{F8948F5C-7FAB-444B-8CEE-435B097D52B4}"/>
          </ac:spMkLst>
        </pc:spChg>
        <pc:spChg chg="add">
          <ac:chgData name="Agustín Ruiz Martín" userId="42fb2f6dfcc8d877" providerId="LiveId" clId="{4A1C54F8-B80A-4A02-9F85-EEBE78695CFE}" dt="2020-03-29T13:23:04.964" v="27318"/>
          <ac:spMkLst>
            <pc:docMk/>
            <pc:sldMk cId="3045803462" sldId="343"/>
            <ac:spMk id="39" creationId="{F085CA6E-A337-4269-A0CD-52147E7F9C05}"/>
          </ac:spMkLst>
        </pc:spChg>
        <pc:spChg chg="add">
          <ac:chgData name="Agustín Ruiz Martín" userId="42fb2f6dfcc8d877" providerId="LiveId" clId="{4A1C54F8-B80A-4A02-9F85-EEBE78695CFE}" dt="2020-03-29T13:23:04.964" v="27318"/>
          <ac:spMkLst>
            <pc:docMk/>
            <pc:sldMk cId="3045803462" sldId="343"/>
            <ac:spMk id="40" creationId="{4410BF68-8FA9-4B29-BCCE-0CAAFAD3BD48}"/>
          </ac:spMkLst>
        </pc:spChg>
        <pc:spChg chg="add">
          <ac:chgData name="Agustín Ruiz Martín" userId="42fb2f6dfcc8d877" providerId="LiveId" clId="{4A1C54F8-B80A-4A02-9F85-EEBE78695CFE}" dt="2020-03-29T13:23:04.964" v="27318"/>
          <ac:spMkLst>
            <pc:docMk/>
            <pc:sldMk cId="3045803462" sldId="343"/>
            <ac:spMk id="42" creationId="{4472FC0F-3B22-4280-93F7-2C4BBA7484E6}"/>
          </ac:spMkLst>
        </pc:spChg>
        <pc:spChg chg="add">
          <ac:chgData name="Agustín Ruiz Martín" userId="42fb2f6dfcc8d877" providerId="LiveId" clId="{4A1C54F8-B80A-4A02-9F85-EEBE78695CFE}" dt="2020-03-29T13:23:04.964" v="27318"/>
          <ac:spMkLst>
            <pc:docMk/>
            <pc:sldMk cId="3045803462" sldId="343"/>
            <ac:spMk id="43" creationId="{FB01F64B-A182-4CE2-BE20-5B6291C05BC8}"/>
          </ac:spMkLst>
        </pc:spChg>
        <pc:spChg chg="add">
          <ac:chgData name="Agustín Ruiz Martín" userId="42fb2f6dfcc8d877" providerId="LiveId" clId="{4A1C54F8-B80A-4A02-9F85-EEBE78695CFE}" dt="2020-03-29T13:23:04.964" v="27318"/>
          <ac:spMkLst>
            <pc:docMk/>
            <pc:sldMk cId="3045803462" sldId="343"/>
            <ac:spMk id="44" creationId="{3B2F23A2-D7B7-4A7A-A03A-4D22EABE07EB}"/>
          </ac:spMkLst>
        </pc:spChg>
        <pc:spChg chg="add">
          <ac:chgData name="Agustín Ruiz Martín" userId="42fb2f6dfcc8d877" providerId="LiveId" clId="{4A1C54F8-B80A-4A02-9F85-EEBE78695CFE}" dt="2020-03-29T13:23:04.964" v="27318"/>
          <ac:spMkLst>
            <pc:docMk/>
            <pc:sldMk cId="3045803462" sldId="343"/>
            <ac:spMk id="45" creationId="{DA4F8322-5187-4D85-A35E-1D40950CE7AB}"/>
          </ac:spMkLst>
        </pc:spChg>
        <pc:spChg chg="add">
          <ac:chgData name="Agustín Ruiz Martín" userId="42fb2f6dfcc8d877" providerId="LiveId" clId="{4A1C54F8-B80A-4A02-9F85-EEBE78695CFE}" dt="2020-03-29T13:23:04.964" v="27318"/>
          <ac:spMkLst>
            <pc:docMk/>
            <pc:sldMk cId="3045803462" sldId="343"/>
            <ac:spMk id="46" creationId="{C2B6A898-600B-4726-AB73-3BA49DDCC70A}"/>
          </ac:spMkLst>
        </pc:spChg>
        <pc:spChg chg="add">
          <ac:chgData name="Agustín Ruiz Martín" userId="42fb2f6dfcc8d877" providerId="LiveId" clId="{4A1C54F8-B80A-4A02-9F85-EEBE78695CFE}" dt="2020-03-29T13:23:04.964" v="27318"/>
          <ac:spMkLst>
            <pc:docMk/>
            <pc:sldMk cId="3045803462" sldId="343"/>
            <ac:spMk id="47" creationId="{2CEA8A8B-7169-4936-8D29-7D319CFC9EB1}"/>
          </ac:spMkLst>
        </pc:spChg>
        <pc:spChg chg="add">
          <ac:chgData name="Agustín Ruiz Martín" userId="42fb2f6dfcc8d877" providerId="LiveId" clId="{4A1C54F8-B80A-4A02-9F85-EEBE78695CFE}" dt="2020-03-29T13:23:04.964" v="27318"/>
          <ac:spMkLst>
            <pc:docMk/>
            <pc:sldMk cId="3045803462" sldId="343"/>
            <ac:spMk id="48" creationId="{D08845AD-A000-45FB-AC49-2CD1825D8EF8}"/>
          </ac:spMkLst>
        </pc:spChg>
        <pc:spChg chg="add">
          <ac:chgData name="Agustín Ruiz Martín" userId="42fb2f6dfcc8d877" providerId="LiveId" clId="{4A1C54F8-B80A-4A02-9F85-EEBE78695CFE}" dt="2020-03-29T13:23:04.964" v="27318"/>
          <ac:spMkLst>
            <pc:docMk/>
            <pc:sldMk cId="3045803462" sldId="343"/>
            <ac:spMk id="49" creationId="{352E2B5B-BED4-4551-B172-28960FAAF3C1}"/>
          </ac:spMkLst>
        </pc:spChg>
        <pc:spChg chg="add">
          <ac:chgData name="Agustín Ruiz Martín" userId="42fb2f6dfcc8d877" providerId="LiveId" clId="{4A1C54F8-B80A-4A02-9F85-EEBE78695CFE}" dt="2020-03-29T13:23:04.964" v="27318"/>
          <ac:spMkLst>
            <pc:docMk/>
            <pc:sldMk cId="3045803462" sldId="343"/>
            <ac:spMk id="50" creationId="{AE60129A-F312-40F1-B787-D221BBA7AE1C}"/>
          </ac:spMkLst>
        </pc:spChg>
        <pc:spChg chg="add">
          <ac:chgData name="Agustín Ruiz Martín" userId="42fb2f6dfcc8d877" providerId="LiveId" clId="{4A1C54F8-B80A-4A02-9F85-EEBE78695CFE}" dt="2020-03-29T13:23:04.964" v="27318"/>
          <ac:spMkLst>
            <pc:docMk/>
            <pc:sldMk cId="3045803462" sldId="343"/>
            <ac:spMk id="51" creationId="{26AFB403-BA95-4B95-AA46-24C91B69989C}"/>
          </ac:spMkLst>
        </pc:spChg>
        <pc:spChg chg="add">
          <ac:chgData name="Agustín Ruiz Martín" userId="42fb2f6dfcc8d877" providerId="LiveId" clId="{4A1C54F8-B80A-4A02-9F85-EEBE78695CFE}" dt="2020-03-29T13:23:04.964" v="27318"/>
          <ac:spMkLst>
            <pc:docMk/>
            <pc:sldMk cId="3045803462" sldId="343"/>
            <ac:spMk id="52" creationId="{3ABDAD4D-51D5-43F1-ACCA-45C4F04F51AC}"/>
          </ac:spMkLst>
        </pc:spChg>
        <pc:spChg chg="add">
          <ac:chgData name="Agustín Ruiz Martín" userId="42fb2f6dfcc8d877" providerId="LiveId" clId="{4A1C54F8-B80A-4A02-9F85-EEBE78695CFE}" dt="2020-03-29T13:23:04.964" v="27318"/>
          <ac:spMkLst>
            <pc:docMk/>
            <pc:sldMk cId="3045803462" sldId="343"/>
            <ac:spMk id="53" creationId="{1D4AA702-CA4E-44A6-827D-5B5A909F8F85}"/>
          </ac:spMkLst>
        </pc:spChg>
        <pc:spChg chg="add">
          <ac:chgData name="Agustín Ruiz Martín" userId="42fb2f6dfcc8d877" providerId="LiveId" clId="{4A1C54F8-B80A-4A02-9F85-EEBE78695CFE}" dt="2020-03-29T13:23:04.964" v="27318"/>
          <ac:spMkLst>
            <pc:docMk/>
            <pc:sldMk cId="3045803462" sldId="343"/>
            <ac:spMk id="54" creationId="{61846CCB-8322-4668-BA17-54C4525E2B2E}"/>
          </ac:spMkLst>
        </pc:spChg>
        <pc:spChg chg="add">
          <ac:chgData name="Agustín Ruiz Martín" userId="42fb2f6dfcc8d877" providerId="LiveId" clId="{4A1C54F8-B80A-4A02-9F85-EEBE78695CFE}" dt="2020-03-29T13:23:04.964" v="27318"/>
          <ac:spMkLst>
            <pc:docMk/>
            <pc:sldMk cId="3045803462" sldId="343"/>
            <ac:spMk id="55" creationId="{BFC9762B-6714-4C1F-BFAF-A300DEEBBFC2}"/>
          </ac:spMkLst>
        </pc:spChg>
        <pc:spChg chg="add">
          <ac:chgData name="Agustín Ruiz Martín" userId="42fb2f6dfcc8d877" providerId="LiveId" clId="{4A1C54F8-B80A-4A02-9F85-EEBE78695CFE}" dt="2020-03-29T13:23:04.964" v="27318"/>
          <ac:spMkLst>
            <pc:docMk/>
            <pc:sldMk cId="3045803462" sldId="343"/>
            <ac:spMk id="56" creationId="{8A5EEB01-FC62-4239-B958-3E6A4CA26890}"/>
          </ac:spMkLst>
        </pc:spChg>
        <pc:spChg chg="add">
          <ac:chgData name="Agustín Ruiz Martín" userId="42fb2f6dfcc8d877" providerId="LiveId" clId="{4A1C54F8-B80A-4A02-9F85-EEBE78695CFE}" dt="2020-03-29T13:23:04.964" v="27318"/>
          <ac:spMkLst>
            <pc:docMk/>
            <pc:sldMk cId="3045803462" sldId="343"/>
            <ac:spMk id="57" creationId="{DBE85357-190B-4CC4-92E0-36D2BC47EC99}"/>
          </ac:spMkLst>
        </pc:spChg>
        <pc:spChg chg="add">
          <ac:chgData name="Agustín Ruiz Martín" userId="42fb2f6dfcc8d877" providerId="LiveId" clId="{4A1C54F8-B80A-4A02-9F85-EEBE78695CFE}" dt="2020-03-29T13:23:04.964" v="27318"/>
          <ac:spMkLst>
            <pc:docMk/>
            <pc:sldMk cId="3045803462" sldId="343"/>
            <ac:spMk id="58" creationId="{30D907E5-A77B-4472-B46A-34537B5A0C37}"/>
          </ac:spMkLst>
        </pc:spChg>
        <pc:spChg chg="add">
          <ac:chgData name="Agustín Ruiz Martín" userId="42fb2f6dfcc8d877" providerId="LiveId" clId="{4A1C54F8-B80A-4A02-9F85-EEBE78695CFE}" dt="2020-03-29T13:23:04.964" v="27318"/>
          <ac:spMkLst>
            <pc:docMk/>
            <pc:sldMk cId="3045803462" sldId="343"/>
            <ac:spMk id="59" creationId="{584437B4-6A17-4238-923A-488FE487233A}"/>
          </ac:spMkLst>
        </pc:spChg>
        <pc:spChg chg="add">
          <ac:chgData name="Agustín Ruiz Martín" userId="42fb2f6dfcc8d877" providerId="LiveId" clId="{4A1C54F8-B80A-4A02-9F85-EEBE78695CFE}" dt="2020-03-29T13:23:04.964" v="27318"/>
          <ac:spMkLst>
            <pc:docMk/>
            <pc:sldMk cId="3045803462" sldId="343"/>
            <ac:spMk id="60" creationId="{8095216A-EB08-4DF9-8677-8C9B1A99F5AF}"/>
          </ac:spMkLst>
        </pc:spChg>
        <pc:cxnChg chg="add mod">
          <ac:chgData name="Agustín Ruiz Martín" userId="42fb2f6dfcc8d877" providerId="LiveId" clId="{4A1C54F8-B80A-4A02-9F85-EEBE78695CFE}" dt="2020-04-03T23:10:41.310" v="44768" actId="14861"/>
          <ac:cxnSpMkLst>
            <pc:docMk/>
            <pc:sldMk cId="3045803462" sldId="343"/>
            <ac:cxnSpMk id="18" creationId="{C80935F0-2D78-408B-A9B7-4F97E84299A3}"/>
          </ac:cxnSpMkLst>
        </pc:cxnChg>
        <pc:cxnChg chg="add">
          <ac:chgData name="Agustín Ruiz Martín" userId="42fb2f6dfcc8d877" providerId="LiveId" clId="{4A1C54F8-B80A-4A02-9F85-EEBE78695CFE}" dt="2020-03-29T13:23:04.964" v="27318"/>
          <ac:cxnSpMkLst>
            <pc:docMk/>
            <pc:sldMk cId="3045803462" sldId="343"/>
            <ac:cxnSpMk id="20" creationId="{87F0682C-A424-408A-BFFA-61AA78A9EBA7}"/>
          </ac:cxnSpMkLst>
        </pc:cxnChg>
      </pc:sldChg>
      <pc:sldChg chg="addSp modSp add modAnim">
        <pc:chgData name="Agustín Ruiz Martín" userId="42fb2f6dfcc8d877" providerId="LiveId" clId="{4A1C54F8-B80A-4A02-9F85-EEBE78695CFE}" dt="2020-03-31T23:28:01.929" v="43655"/>
        <pc:sldMkLst>
          <pc:docMk/>
          <pc:sldMk cId="2525685978" sldId="344"/>
        </pc:sldMkLst>
        <pc:spChg chg="add mod">
          <ac:chgData name="Agustín Ruiz Martín" userId="42fb2f6dfcc8d877" providerId="LiveId" clId="{4A1C54F8-B80A-4A02-9F85-EEBE78695CFE}" dt="2020-03-31T23:28:01.929" v="43655"/>
          <ac:spMkLst>
            <pc:docMk/>
            <pc:sldMk cId="2525685978" sldId="344"/>
            <ac:spMk id="5" creationId="{298C97AF-4BB3-4B6E-867E-3F5BC698F381}"/>
          </ac:spMkLst>
        </pc:spChg>
        <pc:spChg chg="add mod">
          <ac:chgData name="Agustín Ruiz Martín" userId="42fb2f6dfcc8d877" providerId="LiveId" clId="{4A1C54F8-B80A-4A02-9F85-EEBE78695CFE}" dt="2020-03-31T22:25:45.794" v="43282" actId="1036"/>
          <ac:spMkLst>
            <pc:docMk/>
            <pc:sldMk cId="2525685978" sldId="344"/>
            <ac:spMk id="6" creationId="{05F06502-3710-4103-86E7-6957CB1AB3D2}"/>
          </ac:spMkLst>
        </pc:spChg>
        <pc:spChg chg="add mod">
          <ac:chgData name="Agustín Ruiz Martín" userId="42fb2f6dfcc8d877" providerId="LiveId" clId="{4A1C54F8-B80A-4A02-9F85-EEBE78695CFE}" dt="2020-03-29T14:09:50.160" v="28188" actId="14861"/>
          <ac:spMkLst>
            <pc:docMk/>
            <pc:sldMk cId="2525685978" sldId="344"/>
            <ac:spMk id="7" creationId="{B2CF2E26-7682-4066-B5A2-7F64E006BF8A}"/>
          </ac:spMkLst>
        </pc:spChg>
        <pc:spChg chg="add mod">
          <ac:chgData name="Agustín Ruiz Martín" userId="42fb2f6dfcc8d877" providerId="LiveId" clId="{4A1C54F8-B80A-4A02-9F85-EEBE78695CFE}" dt="2020-03-29T14:09:42.786" v="28187" actId="14861"/>
          <ac:spMkLst>
            <pc:docMk/>
            <pc:sldMk cId="2525685978" sldId="344"/>
            <ac:spMk id="8" creationId="{A7A7AADC-F0DD-4D1A-9848-DD710A14F649}"/>
          </ac:spMkLst>
        </pc:spChg>
        <pc:spChg chg="add mod">
          <ac:chgData name="Agustín Ruiz Martín" userId="42fb2f6dfcc8d877" providerId="LiveId" clId="{4A1C54F8-B80A-4A02-9F85-EEBE78695CFE}" dt="2020-03-29T14:09:42.786" v="28187" actId="14861"/>
          <ac:spMkLst>
            <pc:docMk/>
            <pc:sldMk cId="2525685978" sldId="344"/>
            <ac:spMk id="9" creationId="{D1F94C6D-8984-4D2E-9998-3B8033D03765}"/>
          </ac:spMkLst>
        </pc:spChg>
        <pc:spChg chg="add mod">
          <ac:chgData name="Agustín Ruiz Martín" userId="42fb2f6dfcc8d877" providerId="LiveId" clId="{4A1C54F8-B80A-4A02-9F85-EEBE78695CFE}" dt="2020-03-29T14:10:04.110" v="28189" actId="14861"/>
          <ac:spMkLst>
            <pc:docMk/>
            <pc:sldMk cId="2525685978" sldId="344"/>
            <ac:spMk id="10" creationId="{8799BDC2-7862-4A9C-ABAC-9C03CD1350A7}"/>
          </ac:spMkLst>
        </pc:spChg>
        <pc:spChg chg="add mod">
          <ac:chgData name="Agustín Ruiz Martín" userId="42fb2f6dfcc8d877" providerId="LiveId" clId="{4A1C54F8-B80A-4A02-9F85-EEBE78695CFE}" dt="2020-03-29T14:11:09.508" v="28193" actId="14861"/>
          <ac:spMkLst>
            <pc:docMk/>
            <pc:sldMk cId="2525685978" sldId="344"/>
            <ac:spMk id="11" creationId="{1FC42BDC-812C-4580-8126-6B71D81DFD58}"/>
          </ac:spMkLst>
        </pc:spChg>
        <pc:spChg chg="add mod">
          <ac:chgData name="Agustín Ruiz Martín" userId="42fb2f6dfcc8d877" providerId="LiveId" clId="{4A1C54F8-B80A-4A02-9F85-EEBE78695CFE}" dt="2020-03-29T14:07:13.159" v="28131" actId="1035"/>
          <ac:spMkLst>
            <pc:docMk/>
            <pc:sldMk cId="2525685978" sldId="344"/>
            <ac:spMk id="12" creationId="{DF2AB120-EADA-405F-9293-20B62527FC15}"/>
          </ac:spMkLst>
        </pc:spChg>
        <pc:spChg chg="add mod">
          <ac:chgData name="Agustín Ruiz Martín" userId="42fb2f6dfcc8d877" providerId="LiveId" clId="{4A1C54F8-B80A-4A02-9F85-EEBE78695CFE}" dt="2020-03-29T14:07:13.159" v="28131" actId="1035"/>
          <ac:spMkLst>
            <pc:docMk/>
            <pc:sldMk cId="2525685978" sldId="344"/>
            <ac:spMk id="13" creationId="{25D312A9-E217-4226-8DC8-DF7F7456FFA1}"/>
          </ac:spMkLst>
        </pc:spChg>
        <pc:spChg chg="add mod">
          <ac:chgData name="Agustín Ruiz Martín" userId="42fb2f6dfcc8d877" providerId="LiveId" clId="{4A1C54F8-B80A-4A02-9F85-EEBE78695CFE}" dt="2020-03-29T14:09:14.673" v="28186" actId="1038"/>
          <ac:spMkLst>
            <pc:docMk/>
            <pc:sldMk cId="2525685978" sldId="344"/>
            <ac:spMk id="14" creationId="{9F6AB22C-9ADE-44CB-A7FF-D1F185A2227F}"/>
          </ac:spMkLst>
        </pc:spChg>
        <pc:spChg chg="add mod">
          <ac:chgData name="Agustín Ruiz Martín" userId="42fb2f6dfcc8d877" providerId="LiveId" clId="{4A1C54F8-B80A-4A02-9F85-EEBE78695CFE}" dt="2020-03-29T14:07:13.159" v="28131" actId="1035"/>
          <ac:spMkLst>
            <pc:docMk/>
            <pc:sldMk cId="2525685978" sldId="344"/>
            <ac:spMk id="15" creationId="{6BD51502-DF3E-437C-950E-D77C3FB1176F}"/>
          </ac:spMkLst>
        </pc:spChg>
        <pc:spChg chg="add mod">
          <ac:chgData name="Agustín Ruiz Martín" userId="42fb2f6dfcc8d877" providerId="LiveId" clId="{4A1C54F8-B80A-4A02-9F85-EEBE78695CFE}" dt="2020-03-29T14:07:13.159" v="28131" actId="1035"/>
          <ac:spMkLst>
            <pc:docMk/>
            <pc:sldMk cId="2525685978" sldId="344"/>
            <ac:spMk id="16" creationId="{EFF5C810-12E0-4560-8DF6-86E9AD975456}"/>
          </ac:spMkLst>
        </pc:spChg>
        <pc:spChg chg="add mod">
          <ac:chgData name="Agustín Ruiz Martín" userId="42fb2f6dfcc8d877" providerId="LiveId" clId="{4A1C54F8-B80A-4A02-9F85-EEBE78695CFE}" dt="2020-03-31T15:56:20.225" v="41797" actId="20577"/>
          <ac:spMkLst>
            <pc:docMk/>
            <pc:sldMk cId="2525685978" sldId="344"/>
            <ac:spMk id="18" creationId="{EEFC2E0E-2DDE-4C3A-B9E7-30BACC5B04D4}"/>
          </ac:spMkLst>
        </pc:spChg>
        <pc:spChg chg="add mod">
          <ac:chgData name="Agustín Ruiz Martín" userId="42fb2f6dfcc8d877" providerId="LiveId" clId="{4A1C54F8-B80A-4A02-9F85-EEBE78695CFE}" dt="2020-03-29T14:11:39.415" v="28194" actId="1036"/>
          <ac:spMkLst>
            <pc:docMk/>
            <pc:sldMk cId="2525685978" sldId="344"/>
            <ac:spMk id="19" creationId="{8A382172-15F0-416F-A3AC-A9318948FD82}"/>
          </ac:spMkLst>
        </pc:spChg>
        <pc:spChg chg="add mod">
          <ac:chgData name="Agustín Ruiz Martín" userId="42fb2f6dfcc8d877" providerId="LiveId" clId="{4A1C54F8-B80A-4A02-9F85-EEBE78695CFE}" dt="2020-03-29T14:07:13.159" v="28131" actId="1035"/>
          <ac:spMkLst>
            <pc:docMk/>
            <pc:sldMk cId="2525685978" sldId="344"/>
            <ac:spMk id="20" creationId="{C6580E26-A1A2-40CC-8417-A7137EF3BB47}"/>
          </ac:spMkLst>
        </pc:spChg>
        <pc:spChg chg="add mod">
          <ac:chgData name="Agustín Ruiz Martín" userId="42fb2f6dfcc8d877" providerId="LiveId" clId="{4A1C54F8-B80A-4A02-9F85-EEBE78695CFE}" dt="2020-03-29T14:09:50.160" v="28188" actId="14861"/>
          <ac:spMkLst>
            <pc:docMk/>
            <pc:sldMk cId="2525685978" sldId="344"/>
            <ac:spMk id="21" creationId="{81EFE4A9-B76A-430B-91B6-4D022CA13E77}"/>
          </ac:spMkLst>
        </pc:spChg>
        <pc:spChg chg="mod">
          <ac:chgData name="Agustín Ruiz Martín" userId="42fb2f6dfcc8d877" providerId="LiveId" clId="{4A1C54F8-B80A-4A02-9F85-EEBE78695CFE}" dt="2020-03-29T14:06:57.159" v="28126" actId="1035"/>
          <ac:spMkLst>
            <pc:docMk/>
            <pc:sldMk cId="2525685978" sldId="344"/>
            <ac:spMk id="22" creationId="{4D2CED4E-D02B-47E9-9937-550C7237D6DD}"/>
          </ac:spMkLst>
        </pc:spChg>
        <pc:spChg chg="add mod">
          <ac:chgData name="Agustín Ruiz Martín" userId="42fb2f6dfcc8d877" providerId="LiveId" clId="{4A1C54F8-B80A-4A02-9F85-EEBE78695CFE}" dt="2020-03-29T14:10:36.717" v="28190" actId="14861"/>
          <ac:spMkLst>
            <pc:docMk/>
            <pc:sldMk cId="2525685978" sldId="344"/>
            <ac:spMk id="23" creationId="{55117B5A-ACFA-4F6E-82F5-A06D8F14BC0B}"/>
          </ac:spMkLst>
        </pc:spChg>
        <pc:spChg chg="add mod">
          <ac:chgData name="Agustín Ruiz Martín" userId="42fb2f6dfcc8d877" providerId="LiveId" clId="{4A1C54F8-B80A-4A02-9F85-EEBE78695CFE}" dt="2020-03-29T14:09:50.160" v="28188" actId="14861"/>
          <ac:spMkLst>
            <pc:docMk/>
            <pc:sldMk cId="2525685978" sldId="344"/>
            <ac:spMk id="24" creationId="{63568230-E970-4C08-AE9B-481BB8D5D370}"/>
          </ac:spMkLst>
        </pc:spChg>
        <pc:spChg chg="add mod">
          <ac:chgData name="Agustín Ruiz Martín" userId="42fb2f6dfcc8d877" providerId="LiveId" clId="{4A1C54F8-B80A-4A02-9F85-EEBE78695CFE}" dt="2020-03-29T14:10:36.717" v="28190" actId="14861"/>
          <ac:spMkLst>
            <pc:docMk/>
            <pc:sldMk cId="2525685978" sldId="344"/>
            <ac:spMk id="25" creationId="{BA189B13-BBAA-454A-86FF-AC762DD11E91}"/>
          </ac:spMkLst>
        </pc:spChg>
        <pc:spChg chg="add mod">
          <ac:chgData name="Agustín Ruiz Martín" userId="42fb2f6dfcc8d877" providerId="LiveId" clId="{4A1C54F8-B80A-4A02-9F85-EEBE78695CFE}" dt="2020-03-29T14:07:13.159" v="28131" actId="1035"/>
          <ac:spMkLst>
            <pc:docMk/>
            <pc:sldMk cId="2525685978" sldId="344"/>
            <ac:spMk id="26" creationId="{D498BA88-857F-43FC-81D5-9FEEBE5C67F9}"/>
          </ac:spMkLst>
        </pc:spChg>
        <pc:spChg chg="add mod">
          <ac:chgData name="Agustín Ruiz Martín" userId="42fb2f6dfcc8d877" providerId="LiveId" clId="{4A1C54F8-B80A-4A02-9F85-EEBE78695CFE}" dt="2020-03-29T14:07:13.159" v="28131" actId="1035"/>
          <ac:spMkLst>
            <pc:docMk/>
            <pc:sldMk cId="2525685978" sldId="344"/>
            <ac:spMk id="27" creationId="{123D40D0-E3F3-4D59-8E4A-D84AB6FD150B}"/>
          </ac:spMkLst>
        </pc:spChg>
        <pc:spChg chg="add mod">
          <ac:chgData name="Agustín Ruiz Martín" userId="42fb2f6dfcc8d877" providerId="LiveId" clId="{4A1C54F8-B80A-4A02-9F85-EEBE78695CFE}" dt="2020-03-29T14:07:13.159" v="28131" actId="1035"/>
          <ac:spMkLst>
            <pc:docMk/>
            <pc:sldMk cId="2525685978" sldId="344"/>
            <ac:spMk id="28" creationId="{5016CB1A-39BC-465B-8125-BF8C0DA9DF3D}"/>
          </ac:spMkLst>
        </pc:spChg>
        <pc:spChg chg="add mod">
          <ac:chgData name="Agustín Ruiz Martín" userId="42fb2f6dfcc8d877" providerId="LiveId" clId="{4A1C54F8-B80A-4A02-9F85-EEBE78695CFE}" dt="2020-03-29T14:10:04.110" v="28189" actId="14861"/>
          <ac:spMkLst>
            <pc:docMk/>
            <pc:sldMk cId="2525685978" sldId="344"/>
            <ac:spMk id="29" creationId="{53492E5C-95FC-4EB9-84FE-4E15963B2D9E}"/>
          </ac:spMkLst>
        </pc:spChg>
        <pc:spChg chg="add mod">
          <ac:chgData name="Agustín Ruiz Martín" userId="42fb2f6dfcc8d877" providerId="LiveId" clId="{4A1C54F8-B80A-4A02-9F85-EEBE78695CFE}" dt="2020-03-29T14:10:04.110" v="28189" actId="14861"/>
          <ac:spMkLst>
            <pc:docMk/>
            <pc:sldMk cId="2525685978" sldId="344"/>
            <ac:spMk id="30" creationId="{1F2FD4F9-FA44-4289-B4AE-18ABAAE8DD12}"/>
          </ac:spMkLst>
        </pc:spChg>
        <pc:spChg chg="add mod">
          <ac:chgData name="Agustín Ruiz Martín" userId="42fb2f6dfcc8d877" providerId="LiveId" clId="{4A1C54F8-B80A-4A02-9F85-EEBE78695CFE}" dt="2020-03-29T14:07:13.159" v="28131" actId="1035"/>
          <ac:spMkLst>
            <pc:docMk/>
            <pc:sldMk cId="2525685978" sldId="344"/>
            <ac:spMk id="31" creationId="{C644C474-C381-4DEE-AF7D-51FB7BE59973}"/>
          </ac:spMkLst>
        </pc:spChg>
        <pc:spChg chg="add mod">
          <ac:chgData name="Agustín Ruiz Martín" userId="42fb2f6dfcc8d877" providerId="LiveId" clId="{4A1C54F8-B80A-4A02-9F85-EEBE78695CFE}" dt="2020-03-29T14:07:13.159" v="28131" actId="1035"/>
          <ac:spMkLst>
            <pc:docMk/>
            <pc:sldMk cId="2525685978" sldId="344"/>
            <ac:spMk id="32" creationId="{9085F79D-784C-41C6-ABE4-C9AE4054E869}"/>
          </ac:spMkLst>
        </pc:spChg>
        <pc:spChg chg="add mod">
          <ac:chgData name="Agustín Ruiz Martín" userId="42fb2f6dfcc8d877" providerId="LiveId" clId="{4A1C54F8-B80A-4A02-9F85-EEBE78695CFE}" dt="2020-03-31T16:00:01.620" v="41814" actId="1036"/>
          <ac:spMkLst>
            <pc:docMk/>
            <pc:sldMk cId="2525685978" sldId="344"/>
            <ac:spMk id="33" creationId="{BFC659BB-9C46-41AE-A7A8-C9E5AABBD740}"/>
          </ac:spMkLst>
        </pc:spChg>
        <pc:spChg chg="add mod">
          <ac:chgData name="Agustín Ruiz Martín" userId="42fb2f6dfcc8d877" providerId="LiveId" clId="{4A1C54F8-B80A-4A02-9F85-EEBE78695CFE}" dt="2020-03-31T15:59:46.466" v="41808" actId="1037"/>
          <ac:spMkLst>
            <pc:docMk/>
            <pc:sldMk cId="2525685978" sldId="344"/>
            <ac:spMk id="34" creationId="{0C556693-1345-4E75-ACBA-BF7ACFA961FE}"/>
          </ac:spMkLst>
        </pc:spChg>
        <pc:spChg chg="add mod">
          <ac:chgData name="Agustín Ruiz Martín" userId="42fb2f6dfcc8d877" providerId="LiveId" clId="{4A1C54F8-B80A-4A02-9F85-EEBE78695CFE}" dt="2020-03-29T14:10:42.728" v="28191" actId="14861"/>
          <ac:spMkLst>
            <pc:docMk/>
            <pc:sldMk cId="2525685978" sldId="344"/>
            <ac:spMk id="35" creationId="{1F87673D-E76C-486B-AE10-0A0FF77BB230}"/>
          </ac:spMkLst>
        </pc:spChg>
        <pc:spChg chg="add mod">
          <ac:chgData name="Agustín Ruiz Martín" userId="42fb2f6dfcc8d877" providerId="LiveId" clId="{4A1C54F8-B80A-4A02-9F85-EEBE78695CFE}" dt="2020-03-29T14:07:13.159" v="28131" actId="1035"/>
          <ac:spMkLst>
            <pc:docMk/>
            <pc:sldMk cId="2525685978" sldId="344"/>
            <ac:spMk id="36" creationId="{4C21CA45-A8B5-420C-A535-75C16E0D92D7}"/>
          </ac:spMkLst>
        </pc:spChg>
        <pc:spChg chg="add mod">
          <ac:chgData name="Agustín Ruiz Martín" userId="42fb2f6dfcc8d877" providerId="LiveId" clId="{4A1C54F8-B80A-4A02-9F85-EEBE78695CFE}" dt="2020-03-29T14:07:13.159" v="28131" actId="1035"/>
          <ac:spMkLst>
            <pc:docMk/>
            <pc:sldMk cId="2525685978" sldId="344"/>
            <ac:spMk id="37" creationId="{EEDC1FE0-CCDB-4EB4-874C-4CAA003439DC}"/>
          </ac:spMkLst>
        </pc:spChg>
        <pc:spChg chg="add mod">
          <ac:chgData name="Agustín Ruiz Martín" userId="42fb2f6dfcc8d877" providerId="LiveId" clId="{4A1C54F8-B80A-4A02-9F85-EEBE78695CFE}" dt="2020-03-29T14:07:13.159" v="28131" actId="1035"/>
          <ac:spMkLst>
            <pc:docMk/>
            <pc:sldMk cId="2525685978" sldId="344"/>
            <ac:spMk id="38" creationId="{837FE49E-6432-49DF-ACC7-D65E5EAA4FF6}"/>
          </ac:spMkLst>
        </pc:spChg>
        <pc:spChg chg="add mod">
          <ac:chgData name="Agustín Ruiz Martín" userId="42fb2f6dfcc8d877" providerId="LiveId" clId="{4A1C54F8-B80A-4A02-9F85-EEBE78695CFE}" dt="2020-03-29T14:07:13.159" v="28131" actId="1035"/>
          <ac:spMkLst>
            <pc:docMk/>
            <pc:sldMk cId="2525685978" sldId="344"/>
            <ac:spMk id="39" creationId="{A04518E5-1F81-4950-89B4-2D7AC55C4317}"/>
          </ac:spMkLst>
        </pc:spChg>
        <pc:spChg chg="add mod">
          <ac:chgData name="Agustín Ruiz Martín" userId="42fb2f6dfcc8d877" providerId="LiveId" clId="{4A1C54F8-B80A-4A02-9F85-EEBE78695CFE}" dt="2020-03-29T14:10:36.717" v="28190" actId="14861"/>
          <ac:spMkLst>
            <pc:docMk/>
            <pc:sldMk cId="2525685978" sldId="344"/>
            <ac:spMk id="40" creationId="{802D48DD-8A8A-42D9-BBB2-A8CB96BF42E0}"/>
          </ac:spMkLst>
        </pc:spChg>
        <pc:spChg chg="add mod">
          <ac:chgData name="Agustín Ruiz Martín" userId="42fb2f6dfcc8d877" providerId="LiveId" clId="{4A1C54F8-B80A-4A02-9F85-EEBE78695CFE}" dt="2020-03-29T14:07:13.159" v="28131" actId="1035"/>
          <ac:spMkLst>
            <pc:docMk/>
            <pc:sldMk cId="2525685978" sldId="344"/>
            <ac:spMk id="42" creationId="{D5802F66-20C1-424F-AC92-CA7567B49965}"/>
          </ac:spMkLst>
        </pc:spChg>
        <pc:spChg chg="add mod">
          <ac:chgData name="Agustín Ruiz Martín" userId="42fb2f6dfcc8d877" providerId="LiveId" clId="{4A1C54F8-B80A-4A02-9F85-EEBE78695CFE}" dt="2020-03-29T14:07:13.159" v="28131" actId="1035"/>
          <ac:spMkLst>
            <pc:docMk/>
            <pc:sldMk cId="2525685978" sldId="344"/>
            <ac:spMk id="43" creationId="{75A962CC-8CC2-4619-849A-E3EDF742D705}"/>
          </ac:spMkLst>
        </pc:spChg>
        <pc:spChg chg="add mod">
          <ac:chgData name="Agustín Ruiz Martín" userId="42fb2f6dfcc8d877" providerId="LiveId" clId="{4A1C54F8-B80A-4A02-9F85-EEBE78695CFE}" dt="2020-03-29T14:07:13.159" v="28131" actId="1035"/>
          <ac:spMkLst>
            <pc:docMk/>
            <pc:sldMk cId="2525685978" sldId="344"/>
            <ac:spMk id="44" creationId="{23626A2E-C19A-4B18-BB7D-8C33EFA57064}"/>
          </ac:spMkLst>
        </pc:spChg>
        <pc:spChg chg="add mod">
          <ac:chgData name="Agustín Ruiz Martín" userId="42fb2f6dfcc8d877" providerId="LiveId" clId="{4A1C54F8-B80A-4A02-9F85-EEBE78695CFE}" dt="2020-03-29T14:07:13.159" v="28131" actId="1035"/>
          <ac:spMkLst>
            <pc:docMk/>
            <pc:sldMk cId="2525685978" sldId="344"/>
            <ac:spMk id="45" creationId="{5B01A4DF-AB41-46CF-90B9-F607A7E460AF}"/>
          </ac:spMkLst>
        </pc:spChg>
        <pc:spChg chg="add mod">
          <ac:chgData name="Agustín Ruiz Martín" userId="42fb2f6dfcc8d877" providerId="LiveId" clId="{4A1C54F8-B80A-4A02-9F85-EEBE78695CFE}" dt="2020-03-29T14:07:13.159" v="28131" actId="1035"/>
          <ac:spMkLst>
            <pc:docMk/>
            <pc:sldMk cId="2525685978" sldId="344"/>
            <ac:spMk id="46" creationId="{E4C6B0D6-94FC-4F76-80C9-0F9F06BA7E94}"/>
          </ac:spMkLst>
        </pc:spChg>
        <pc:spChg chg="add mod">
          <ac:chgData name="Agustín Ruiz Martín" userId="42fb2f6dfcc8d877" providerId="LiveId" clId="{4A1C54F8-B80A-4A02-9F85-EEBE78695CFE}" dt="2020-03-29T14:07:13.159" v="28131" actId="1035"/>
          <ac:spMkLst>
            <pc:docMk/>
            <pc:sldMk cId="2525685978" sldId="344"/>
            <ac:spMk id="47" creationId="{458B8845-1980-49E3-92C2-A2910F1E8ADD}"/>
          </ac:spMkLst>
        </pc:spChg>
        <pc:spChg chg="add mod">
          <ac:chgData name="Agustín Ruiz Martín" userId="42fb2f6dfcc8d877" providerId="LiveId" clId="{4A1C54F8-B80A-4A02-9F85-EEBE78695CFE}" dt="2020-03-29T14:10:46.150" v="28192" actId="14861"/>
          <ac:spMkLst>
            <pc:docMk/>
            <pc:sldMk cId="2525685978" sldId="344"/>
            <ac:spMk id="48" creationId="{403F36D1-2A4F-4E28-9FB5-4F7BCBAAC70C}"/>
          </ac:spMkLst>
        </pc:spChg>
      </pc:sldChg>
      <pc:sldChg chg="addSp modSp add ord">
        <pc:chgData name="Agustín Ruiz Martín" userId="42fb2f6dfcc8d877" providerId="LiveId" clId="{4A1C54F8-B80A-4A02-9F85-EEBE78695CFE}" dt="2020-04-13T21:01:19.712" v="53283" actId="1036"/>
        <pc:sldMkLst>
          <pc:docMk/>
          <pc:sldMk cId="3020125106" sldId="345"/>
        </pc:sldMkLst>
        <pc:spChg chg="add mod">
          <ac:chgData name="Agustín Ruiz Martín" userId="42fb2f6dfcc8d877" providerId="LiveId" clId="{4A1C54F8-B80A-4A02-9F85-EEBE78695CFE}" dt="2020-04-13T21:01:19.712" v="53283" actId="1036"/>
          <ac:spMkLst>
            <pc:docMk/>
            <pc:sldMk cId="3020125106" sldId="345"/>
            <ac:spMk id="5" creationId="{730BC939-8C83-4C99-BABA-B0985E0DA622}"/>
          </ac:spMkLst>
        </pc:spChg>
        <pc:spChg chg="mod">
          <ac:chgData name="Agustín Ruiz Martín" userId="42fb2f6dfcc8d877" providerId="LiveId" clId="{4A1C54F8-B80A-4A02-9F85-EEBE78695CFE}" dt="2020-03-29T19:53:36.793" v="36223" actId="20577"/>
          <ac:spMkLst>
            <pc:docMk/>
            <pc:sldMk cId="3020125106" sldId="345"/>
            <ac:spMk id="22" creationId="{4D2CED4E-D02B-47E9-9937-550C7237D6DD}"/>
          </ac:spMkLst>
        </pc:spChg>
      </pc:sldChg>
      <pc:sldChg chg="addSp modSp add del">
        <pc:chgData name="Agustín Ruiz Martín" userId="42fb2f6dfcc8d877" providerId="LiveId" clId="{4A1C54F8-B80A-4A02-9F85-EEBE78695CFE}" dt="2020-03-31T22:26:28.859" v="43283" actId="2696"/>
        <pc:sldMkLst>
          <pc:docMk/>
          <pc:sldMk cId="1897799201" sldId="346"/>
        </pc:sldMkLst>
        <pc:spChg chg="add mod">
          <ac:chgData name="Agustín Ruiz Martín" userId="42fb2f6dfcc8d877" providerId="LiveId" clId="{4A1C54F8-B80A-4A02-9F85-EEBE78695CFE}" dt="2020-03-31T15:15:44.179" v="41262" actId="1036"/>
          <ac:spMkLst>
            <pc:docMk/>
            <pc:sldMk cId="1897799201" sldId="346"/>
            <ac:spMk id="5" creationId="{B10F6B44-AEC5-4D87-9AE5-76D95A46BD2F}"/>
          </ac:spMkLst>
        </pc:spChg>
      </pc:sldChg>
      <pc:sldChg chg="addSp modSp add">
        <pc:chgData name="Agustín Ruiz Martín" userId="42fb2f6dfcc8d877" providerId="LiveId" clId="{4A1C54F8-B80A-4A02-9F85-EEBE78695CFE}" dt="2020-04-17T15:27:42.649" v="56105" actId="1036"/>
        <pc:sldMkLst>
          <pc:docMk/>
          <pc:sldMk cId="3559900793" sldId="347"/>
        </pc:sldMkLst>
        <pc:spChg chg="mod">
          <ac:chgData name="Agustín Ruiz Martín" userId="42fb2f6dfcc8d877" providerId="LiveId" clId="{4A1C54F8-B80A-4A02-9F85-EEBE78695CFE}" dt="2020-03-31T15:14:31.138" v="41231" actId="20577"/>
          <ac:spMkLst>
            <pc:docMk/>
            <pc:sldMk cId="3559900793" sldId="347"/>
            <ac:spMk id="7" creationId="{0966E316-AD15-48A5-8568-91529E51EFC6}"/>
          </ac:spMkLst>
        </pc:spChg>
        <pc:spChg chg="add mod">
          <ac:chgData name="Agustín Ruiz Martín" userId="42fb2f6dfcc8d877" providerId="LiveId" clId="{4A1C54F8-B80A-4A02-9F85-EEBE78695CFE}" dt="2020-04-17T15:27:39.227" v="56100" actId="1036"/>
          <ac:spMkLst>
            <pc:docMk/>
            <pc:sldMk cId="3559900793" sldId="347"/>
            <ac:spMk id="8" creationId="{42C00A0D-3117-494A-B0B1-490A8324A0AF}"/>
          </ac:spMkLst>
        </pc:spChg>
        <pc:spChg chg="add mod">
          <ac:chgData name="Agustín Ruiz Martín" userId="42fb2f6dfcc8d877" providerId="LiveId" clId="{4A1C54F8-B80A-4A02-9F85-EEBE78695CFE}" dt="2020-03-31T22:33:08.800" v="43330" actId="1036"/>
          <ac:spMkLst>
            <pc:docMk/>
            <pc:sldMk cId="3559900793" sldId="347"/>
            <ac:spMk id="10" creationId="{FF8DE295-6B22-44AC-82EB-A8741C6B642F}"/>
          </ac:spMkLst>
        </pc:spChg>
        <pc:grpChg chg="add">
          <ac:chgData name="Agustín Ruiz Martín" userId="42fb2f6dfcc8d877" providerId="LiveId" clId="{4A1C54F8-B80A-4A02-9F85-EEBE78695CFE}" dt="2020-03-29T14:38:49.232" v="28800"/>
          <ac:grpSpMkLst>
            <pc:docMk/>
            <pc:sldMk cId="3559900793" sldId="347"/>
            <ac:grpSpMk id="5" creationId="{D9AA4E74-9695-48A7-9EC3-3EC5543C0B2E}"/>
          </ac:grpSpMkLst>
        </pc:grpChg>
        <pc:graphicFrameChg chg="add mod modGraphic">
          <ac:chgData name="Agustín Ruiz Martín" userId="42fb2f6dfcc8d877" providerId="LiveId" clId="{4A1C54F8-B80A-4A02-9F85-EEBE78695CFE}" dt="2020-04-17T15:27:42.649" v="56105" actId="1036"/>
          <ac:graphicFrameMkLst>
            <pc:docMk/>
            <pc:sldMk cId="3559900793" sldId="347"/>
            <ac:graphicFrameMk id="9" creationId="{E68F1842-0F75-4C6E-9639-887489A6F4D8}"/>
          </ac:graphicFrameMkLst>
        </pc:graphicFrameChg>
      </pc:sldChg>
      <pc:sldChg chg="modSp add del">
        <pc:chgData name="Agustín Ruiz Martín" userId="42fb2f6dfcc8d877" providerId="LiveId" clId="{4A1C54F8-B80A-4A02-9F85-EEBE78695CFE}" dt="2020-03-31T21:06:13.915" v="43144" actId="2696"/>
        <pc:sldMkLst>
          <pc:docMk/>
          <pc:sldMk cId="4139716383" sldId="348"/>
        </pc:sldMkLst>
        <pc:spChg chg="mod">
          <ac:chgData name="Agustín Ruiz Martín" userId="42fb2f6dfcc8d877" providerId="LiveId" clId="{4A1C54F8-B80A-4A02-9F85-EEBE78695CFE}" dt="2020-03-31T16:01:14.960" v="41819" actId="1035"/>
          <ac:spMkLst>
            <pc:docMk/>
            <pc:sldMk cId="4139716383" sldId="348"/>
            <ac:spMk id="36" creationId="{C8AB4429-541B-4B27-920B-9A10AC771606}"/>
          </ac:spMkLst>
        </pc:spChg>
        <pc:spChg chg="mod">
          <ac:chgData name="Agustín Ruiz Martín" userId="42fb2f6dfcc8d877" providerId="LiveId" clId="{4A1C54F8-B80A-4A02-9F85-EEBE78695CFE}" dt="2020-03-31T16:01:14.960" v="41819" actId="1035"/>
          <ac:spMkLst>
            <pc:docMk/>
            <pc:sldMk cId="4139716383" sldId="348"/>
            <ac:spMk id="37" creationId="{011B26F9-66B8-45C9-97F7-DB8AE1BA8619}"/>
          </ac:spMkLst>
        </pc:spChg>
      </pc:sldChg>
      <pc:sldChg chg="addSp delSp modSp add modAnim">
        <pc:chgData name="Agustín Ruiz Martín" userId="42fb2f6dfcc8d877" providerId="LiveId" clId="{4A1C54F8-B80A-4A02-9F85-EEBE78695CFE}" dt="2020-04-17T11:53:38.737" v="55517" actId="20577"/>
        <pc:sldMkLst>
          <pc:docMk/>
          <pc:sldMk cId="794562822" sldId="349"/>
        </pc:sldMkLst>
        <pc:spChg chg="add mod">
          <ac:chgData name="Agustín Ruiz Martín" userId="42fb2f6dfcc8d877" providerId="LiveId" clId="{4A1C54F8-B80A-4A02-9F85-EEBE78695CFE}" dt="2020-04-05T12:04:45.016" v="45766" actId="113"/>
          <ac:spMkLst>
            <pc:docMk/>
            <pc:sldMk cId="794562822" sldId="349"/>
            <ac:spMk id="5" creationId="{38818067-0A7D-4971-83C5-1D9CE183E683}"/>
          </ac:spMkLst>
        </pc:spChg>
        <pc:spChg chg="add mod">
          <ac:chgData name="Agustín Ruiz Martín" userId="42fb2f6dfcc8d877" providerId="LiveId" clId="{4A1C54F8-B80A-4A02-9F85-EEBE78695CFE}" dt="2020-04-17T11:53:35.762" v="55515" actId="20577"/>
          <ac:spMkLst>
            <pc:docMk/>
            <pc:sldMk cId="794562822" sldId="349"/>
            <ac:spMk id="6" creationId="{D0CD5402-7185-4EE7-9EA8-5DCEB34C0068}"/>
          </ac:spMkLst>
        </pc:spChg>
        <pc:spChg chg="add mod">
          <ac:chgData name="Agustín Ruiz Martín" userId="42fb2f6dfcc8d877" providerId="LiveId" clId="{4A1C54F8-B80A-4A02-9F85-EEBE78695CFE}" dt="2020-04-17T11:53:38.737" v="55517" actId="20577"/>
          <ac:spMkLst>
            <pc:docMk/>
            <pc:sldMk cId="794562822" sldId="349"/>
            <ac:spMk id="7" creationId="{E6298ECB-5384-4DFE-A173-F4DD3925DEDF}"/>
          </ac:spMkLst>
        </pc:spChg>
        <pc:spChg chg="add mod">
          <ac:chgData name="Agustín Ruiz Martín" userId="42fb2f6dfcc8d877" providerId="LiveId" clId="{4A1C54F8-B80A-4A02-9F85-EEBE78695CFE}" dt="2020-04-17T11:53:02.583" v="55501" actId="1036"/>
          <ac:spMkLst>
            <pc:docMk/>
            <pc:sldMk cId="794562822" sldId="349"/>
            <ac:spMk id="9" creationId="{E521D77E-8F0C-40A4-927E-05CD48DA62C2}"/>
          </ac:spMkLst>
        </pc:spChg>
        <pc:spChg chg="add mod">
          <ac:chgData name="Agustín Ruiz Martín" userId="42fb2f6dfcc8d877" providerId="LiveId" clId="{4A1C54F8-B80A-4A02-9F85-EEBE78695CFE}" dt="2020-04-17T11:50:20.619" v="55468" actId="1035"/>
          <ac:spMkLst>
            <pc:docMk/>
            <pc:sldMk cId="794562822" sldId="349"/>
            <ac:spMk id="10" creationId="{16BF92D1-BC4E-4054-A56F-FD828238468A}"/>
          </ac:spMkLst>
        </pc:spChg>
        <pc:spChg chg="add mod">
          <ac:chgData name="Agustín Ruiz Martín" userId="42fb2f6dfcc8d877" providerId="LiveId" clId="{4A1C54F8-B80A-4A02-9F85-EEBE78695CFE}" dt="2020-04-17T11:53:12.049" v="55505" actId="20577"/>
          <ac:spMkLst>
            <pc:docMk/>
            <pc:sldMk cId="794562822" sldId="349"/>
            <ac:spMk id="11" creationId="{4D0669CD-9578-4D8D-BE19-F1AFF74C50F3}"/>
          </ac:spMkLst>
        </pc:spChg>
        <pc:spChg chg="add mod">
          <ac:chgData name="Agustín Ruiz Martín" userId="42fb2f6dfcc8d877" providerId="LiveId" clId="{4A1C54F8-B80A-4A02-9F85-EEBE78695CFE}" dt="2020-04-17T11:53:02.583" v="55501" actId="1036"/>
          <ac:spMkLst>
            <pc:docMk/>
            <pc:sldMk cId="794562822" sldId="349"/>
            <ac:spMk id="12" creationId="{24657152-D8C5-44FD-84AE-3C11FD579F56}"/>
          </ac:spMkLst>
        </pc:spChg>
        <pc:spChg chg="add mod">
          <ac:chgData name="Agustín Ruiz Martín" userId="42fb2f6dfcc8d877" providerId="LiveId" clId="{4A1C54F8-B80A-4A02-9F85-EEBE78695CFE}" dt="2020-04-17T11:53:07.467" v="55503" actId="20577"/>
          <ac:spMkLst>
            <pc:docMk/>
            <pc:sldMk cId="794562822" sldId="349"/>
            <ac:spMk id="13" creationId="{41FFC8E5-56A0-4BAD-9BEC-544ACFE71DB8}"/>
          </ac:spMkLst>
        </pc:spChg>
        <pc:spChg chg="add mod">
          <ac:chgData name="Agustín Ruiz Martín" userId="42fb2f6dfcc8d877" providerId="LiveId" clId="{4A1C54F8-B80A-4A02-9F85-EEBE78695CFE}" dt="2020-04-17T11:53:21.577" v="55509" actId="20577"/>
          <ac:spMkLst>
            <pc:docMk/>
            <pc:sldMk cId="794562822" sldId="349"/>
            <ac:spMk id="15" creationId="{4582DE01-CB56-4495-8E3F-F37265C96F7E}"/>
          </ac:spMkLst>
        </pc:spChg>
        <pc:spChg chg="add mod">
          <ac:chgData name="Agustín Ruiz Martín" userId="42fb2f6dfcc8d877" providerId="LiveId" clId="{4A1C54F8-B80A-4A02-9F85-EEBE78695CFE}" dt="2020-04-17T11:53:02.583" v="55501" actId="1036"/>
          <ac:spMkLst>
            <pc:docMk/>
            <pc:sldMk cId="794562822" sldId="349"/>
            <ac:spMk id="16" creationId="{3DAF8FC5-6252-4E66-A23E-CCD9EE30C27F}"/>
          </ac:spMkLst>
        </pc:spChg>
        <pc:spChg chg="add mod">
          <ac:chgData name="Agustín Ruiz Martín" userId="42fb2f6dfcc8d877" providerId="LiveId" clId="{4A1C54F8-B80A-4A02-9F85-EEBE78695CFE}" dt="2020-04-17T11:53:17.705" v="55507" actId="20577"/>
          <ac:spMkLst>
            <pc:docMk/>
            <pc:sldMk cId="794562822" sldId="349"/>
            <ac:spMk id="18" creationId="{B52AFB46-B608-455F-8582-A38351BB560E}"/>
          </ac:spMkLst>
        </pc:spChg>
        <pc:spChg chg="add">
          <ac:chgData name="Agustín Ruiz Martín" userId="42fb2f6dfcc8d877" providerId="LiveId" clId="{4A1C54F8-B80A-4A02-9F85-EEBE78695CFE}" dt="2020-03-29T14:45:55.924" v="29016"/>
          <ac:spMkLst>
            <pc:docMk/>
            <pc:sldMk cId="794562822" sldId="349"/>
            <ac:spMk id="19" creationId="{FE586532-C158-42C8-80A1-07F65B366D0F}"/>
          </ac:spMkLst>
        </pc:spChg>
        <pc:spChg chg="add mod">
          <ac:chgData name="Agustín Ruiz Martín" userId="42fb2f6dfcc8d877" providerId="LiveId" clId="{4A1C54F8-B80A-4A02-9F85-EEBE78695CFE}" dt="2020-04-17T11:45:40.284" v="55381" actId="20577"/>
          <ac:spMkLst>
            <pc:docMk/>
            <pc:sldMk cId="794562822" sldId="349"/>
            <ac:spMk id="25" creationId="{2F389DD1-3E6D-4117-8057-35319D186006}"/>
          </ac:spMkLst>
        </pc:spChg>
        <pc:spChg chg="add">
          <ac:chgData name="Agustín Ruiz Martín" userId="42fb2f6dfcc8d877" providerId="LiveId" clId="{4A1C54F8-B80A-4A02-9F85-EEBE78695CFE}" dt="2020-03-29T14:45:55.924" v="29016"/>
          <ac:spMkLst>
            <pc:docMk/>
            <pc:sldMk cId="794562822" sldId="349"/>
            <ac:spMk id="26" creationId="{3EE3C909-DD55-4475-9079-FEB4D7F528E6}"/>
          </ac:spMkLst>
        </pc:spChg>
        <pc:spChg chg="add">
          <ac:chgData name="Agustín Ruiz Martín" userId="42fb2f6dfcc8d877" providerId="LiveId" clId="{4A1C54F8-B80A-4A02-9F85-EEBE78695CFE}" dt="2020-03-29T14:45:55.924" v="29016"/>
          <ac:spMkLst>
            <pc:docMk/>
            <pc:sldMk cId="794562822" sldId="349"/>
            <ac:spMk id="27" creationId="{63080659-37F3-48BD-A747-57AAD9131F77}"/>
          </ac:spMkLst>
        </pc:spChg>
        <pc:spChg chg="add mod">
          <ac:chgData name="Agustín Ruiz Martín" userId="42fb2f6dfcc8d877" providerId="LiveId" clId="{4A1C54F8-B80A-4A02-9F85-EEBE78695CFE}" dt="2020-03-31T22:55:30.593" v="43606" actId="1037"/>
          <ac:spMkLst>
            <pc:docMk/>
            <pc:sldMk cId="794562822" sldId="349"/>
            <ac:spMk id="30" creationId="{AC1A990A-C7D1-454F-A6AF-6A33791FF808}"/>
          </ac:spMkLst>
        </pc:spChg>
        <pc:graphicFrameChg chg="add mod">
          <ac:chgData name="Agustín Ruiz Martín" userId="42fb2f6dfcc8d877" providerId="LiveId" clId="{4A1C54F8-B80A-4A02-9F85-EEBE78695CFE}" dt="2020-03-31T22:55:57.611" v="43608" actId="1076"/>
          <ac:graphicFrameMkLst>
            <pc:docMk/>
            <pc:sldMk cId="794562822" sldId="349"/>
            <ac:graphicFrameMk id="29" creationId="{1B7409F2-512B-446C-B9CD-BBC1F8C9F188}"/>
          </ac:graphicFrameMkLst>
        </pc:graphicFrameChg>
        <pc:graphicFrameChg chg="add del">
          <ac:chgData name="Agustín Ruiz Martín" userId="42fb2f6dfcc8d877" providerId="LiveId" clId="{4A1C54F8-B80A-4A02-9F85-EEBE78695CFE}" dt="2020-03-29T14:46:17.406" v="29029" actId="478"/>
          <ac:graphicFrameMkLst>
            <pc:docMk/>
            <pc:sldMk cId="794562822" sldId="349"/>
            <ac:graphicFrameMk id="29" creationId="{DDE4E9BA-D278-4428-8481-25B06BD2117B}"/>
          </ac:graphicFrameMkLst>
        </pc:graphicFrameChg>
        <pc:picChg chg="add mod">
          <ac:chgData name="Agustín Ruiz Martín" userId="42fb2f6dfcc8d877" providerId="LiveId" clId="{4A1C54F8-B80A-4A02-9F85-EEBE78695CFE}" dt="2020-03-31T22:55:30.593" v="43606" actId="1037"/>
          <ac:picMkLst>
            <pc:docMk/>
            <pc:sldMk cId="794562822" sldId="349"/>
            <ac:picMk id="2" creationId="{BC02036D-5B08-4175-A5E4-83B1F55A83FD}"/>
          </ac:picMkLst>
        </pc:picChg>
        <pc:cxnChg chg="add mod">
          <ac:chgData name="Agustín Ruiz Martín" userId="42fb2f6dfcc8d877" providerId="LiveId" clId="{4A1C54F8-B80A-4A02-9F85-EEBE78695CFE}" dt="2020-04-17T11:52:44.162" v="55498" actId="1036"/>
          <ac:cxnSpMkLst>
            <pc:docMk/>
            <pc:sldMk cId="794562822" sldId="349"/>
            <ac:cxnSpMk id="8" creationId="{9D4E5EA7-61A7-4AE3-A6EB-496B7A1B40C0}"/>
          </ac:cxnSpMkLst>
        </pc:cxnChg>
        <pc:cxnChg chg="add mod">
          <ac:chgData name="Agustín Ruiz Martín" userId="42fb2f6dfcc8d877" providerId="LiveId" clId="{4A1C54F8-B80A-4A02-9F85-EEBE78695CFE}" dt="2020-04-17T11:52:44.162" v="55498" actId="1036"/>
          <ac:cxnSpMkLst>
            <pc:docMk/>
            <pc:sldMk cId="794562822" sldId="349"/>
            <ac:cxnSpMk id="14" creationId="{3B86B89F-2BB7-4617-9C69-3146495BDBF7}"/>
          </ac:cxnSpMkLst>
        </pc:cxnChg>
        <pc:cxnChg chg="add mod">
          <ac:chgData name="Agustín Ruiz Martín" userId="42fb2f6dfcc8d877" providerId="LiveId" clId="{4A1C54F8-B80A-4A02-9F85-EEBE78695CFE}" dt="2020-04-17T11:53:02.583" v="55501" actId="1036"/>
          <ac:cxnSpMkLst>
            <pc:docMk/>
            <pc:sldMk cId="794562822" sldId="349"/>
            <ac:cxnSpMk id="20" creationId="{8009BEE9-E221-4EFD-BF04-70733F1AEA54}"/>
          </ac:cxnSpMkLst>
        </pc:cxnChg>
        <pc:cxnChg chg="add mod">
          <ac:chgData name="Agustín Ruiz Martín" userId="42fb2f6dfcc8d877" providerId="LiveId" clId="{4A1C54F8-B80A-4A02-9F85-EEBE78695CFE}" dt="2020-04-17T11:50:20.619" v="55468" actId="1035"/>
          <ac:cxnSpMkLst>
            <pc:docMk/>
            <pc:sldMk cId="794562822" sldId="349"/>
            <ac:cxnSpMk id="21" creationId="{DB3575C6-1A6B-49E8-94EF-522111F4E1AD}"/>
          </ac:cxnSpMkLst>
        </pc:cxnChg>
        <pc:cxnChg chg="add mod">
          <ac:chgData name="Agustín Ruiz Martín" userId="42fb2f6dfcc8d877" providerId="LiveId" clId="{4A1C54F8-B80A-4A02-9F85-EEBE78695CFE}" dt="2020-04-17T11:53:02.583" v="55501" actId="1036"/>
          <ac:cxnSpMkLst>
            <pc:docMk/>
            <pc:sldMk cId="794562822" sldId="349"/>
            <ac:cxnSpMk id="23" creationId="{1B3BA061-6A9A-4941-BE62-0A72902801CE}"/>
          </ac:cxnSpMkLst>
        </pc:cxnChg>
        <pc:cxnChg chg="add mod">
          <ac:chgData name="Agustín Ruiz Martín" userId="42fb2f6dfcc8d877" providerId="LiveId" clId="{4A1C54F8-B80A-4A02-9F85-EEBE78695CFE}" dt="2020-04-17T11:50:20.619" v="55468" actId="1035"/>
          <ac:cxnSpMkLst>
            <pc:docMk/>
            <pc:sldMk cId="794562822" sldId="349"/>
            <ac:cxnSpMk id="24" creationId="{1D8B23A3-3C19-4441-9950-CF7AFE1E9510}"/>
          </ac:cxnSpMkLst>
        </pc:cxnChg>
        <pc:cxnChg chg="add mod">
          <ac:chgData name="Agustín Ruiz Martín" userId="42fb2f6dfcc8d877" providerId="LiveId" clId="{4A1C54F8-B80A-4A02-9F85-EEBE78695CFE}" dt="2020-04-17T11:50:20.619" v="55468" actId="1035"/>
          <ac:cxnSpMkLst>
            <pc:docMk/>
            <pc:sldMk cId="794562822" sldId="349"/>
            <ac:cxnSpMk id="28" creationId="{0EE736B9-6D99-4755-B2A4-4BC44B2CD6F1}"/>
          </ac:cxnSpMkLst>
        </pc:cxnChg>
      </pc:sldChg>
      <pc:sldChg chg="addSp modSp add modAnim">
        <pc:chgData name="Agustín Ruiz Martín" userId="42fb2f6dfcc8d877" providerId="LiveId" clId="{4A1C54F8-B80A-4A02-9F85-EEBE78695CFE}" dt="2020-04-05T20:19:15.518" v="48063" actId="20577"/>
        <pc:sldMkLst>
          <pc:docMk/>
          <pc:sldMk cId="2155232773" sldId="350"/>
        </pc:sldMkLst>
        <pc:spChg chg="add">
          <ac:chgData name="Agustín Ruiz Martín" userId="42fb2f6dfcc8d877" providerId="LiveId" clId="{4A1C54F8-B80A-4A02-9F85-EEBE78695CFE}" dt="2020-03-29T14:54:37.032" v="29151"/>
          <ac:spMkLst>
            <pc:docMk/>
            <pc:sldMk cId="2155232773" sldId="350"/>
            <ac:spMk id="5" creationId="{35177CA2-498D-4E42-955F-3854C58A3439}"/>
          </ac:spMkLst>
        </pc:spChg>
        <pc:spChg chg="add">
          <ac:chgData name="Agustín Ruiz Martín" userId="42fb2f6dfcc8d877" providerId="LiveId" clId="{4A1C54F8-B80A-4A02-9F85-EEBE78695CFE}" dt="2020-03-29T14:54:37.032" v="29151"/>
          <ac:spMkLst>
            <pc:docMk/>
            <pc:sldMk cId="2155232773" sldId="350"/>
            <ac:spMk id="6" creationId="{1F7B5109-3B8C-4AB7-A3A0-004580E7DFCC}"/>
          </ac:spMkLst>
        </pc:spChg>
        <pc:spChg chg="add">
          <ac:chgData name="Agustín Ruiz Martín" userId="42fb2f6dfcc8d877" providerId="LiveId" clId="{4A1C54F8-B80A-4A02-9F85-EEBE78695CFE}" dt="2020-03-29T14:54:37.032" v="29151"/>
          <ac:spMkLst>
            <pc:docMk/>
            <pc:sldMk cId="2155232773" sldId="350"/>
            <ac:spMk id="7" creationId="{668A7B12-7E44-4B46-8208-A61F52A3E2AD}"/>
          </ac:spMkLst>
        </pc:spChg>
        <pc:spChg chg="add">
          <ac:chgData name="Agustín Ruiz Martín" userId="42fb2f6dfcc8d877" providerId="LiveId" clId="{4A1C54F8-B80A-4A02-9F85-EEBE78695CFE}" dt="2020-03-29T14:54:37.032" v="29151"/>
          <ac:spMkLst>
            <pc:docMk/>
            <pc:sldMk cId="2155232773" sldId="350"/>
            <ac:spMk id="8" creationId="{77786D6E-5131-4459-A70C-F1E3B609D280}"/>
          </ac:spMkLst>
        </pc:spChg>
        <pc:spChg chg="add">
          <ac:chgData name="Agustín Ruiz Martín" userId="42fb2f6dfcc8d877" providerId="LiveId" clId="{4A1C54F8-B80A-4A02-9F85-EEBE78695CFE}" dt="2020-03-29T14:54:37.032" v="29151"/>
          <ac:spMkLst>
            <pc:docMk/>
            <pc:sldMk cId="2155232773" sldId="350"/>
            <ac:spMk id="9" creationId="{52B2BD4A-981E-4C02-982B-0B9B28E8F74E}"/>
          </ac:spMkLst>
        </pc:spChg>
        <pc:spChg chg="add">
          <ac:chgData name="Agustín Ruiz Martín" userId="42fb2f6dfcc8d877" providerId="LiveId" clId="{4A1C54F8-B80A-4A02-9F85-EEBE78695CFE}" dt="2020-03-29T14:54:37.032" v="29151"/>
          <ac:spMkLst>
            <pc:docMk/>
            <pc:sldMk cId="2155232773" sldId="350"/>
            <ac:spMk id="10" creationId="{DF56B24D-F662-40BD-B6AE-FBFD0AD48144}"/>
          </ac:spMkLst>
        </pc:spChg>
        <pc:spChg chg="add">
          <ac:chgData name="Agustín Ruiz Martín" userId="42fb2f6dfcc8d877" providerId="LiveId" clId="{4A1C54F8-B80A-4A02-9F85-EEBE78695CFE}" dt="2020-03-29T14:54:37.032" v="29151"/>
          <ac:spMkLst>
            <pc:docMk/>
            <pc:sldMk cId="2155232773" sldId="350"/>
            <ac:spMk id="11" creationId="{7D5013F4-26E5-4659-A32B-6788EF8819AC}"/>
          </ac:spMkLst>
        </pc:spChg>
        <pc:spChg chg="add">
          <ac:chgData name="Agustín Ruiz Martín" userId="42fb2f6dfcc8d877" providerId="LiveId" clId="{4A1C54F8-B80A-4A02-9F85-EEBE78695CFE}" dt="2020-03-29T14:54:37.032" v="29151"/>
          <ac:spMkLst>
            <pc:docMk/>
            <pc:sldMk cId="2155232773" sldId="350"/>
            <ac:spMk id="12" creationId="{1B9D64B5-2222-42F9-A295-54F6D09F4B9E}"/>
          </ac:spMkLst>
        </pc:spChg>
        <pc:spChg chg="add">
          <ac:chgData name="Agustín Ruiz Martín" userId="42fb2f6dfcc8d877" providerId="LiveId" clId="{4A1C54F8-B80A-4A02-9F85-EEBE78695CFE}" dt="2020-03-29T14:54:37.032" v="29151"/>
          <ac:spMkLst>
            <pc:docMk/>
            <pc:sldMk cId="2155232773" sldId="350"/>
            <ac:spMk id="13" creationId="{947365CC-C740-46BD-A931-95ACE8B9451F}"/>
          </ac:spMkLst>
        </pc:spChg>
        <pc:spChg chg="add">
          <ac:chgData name="Agustín Ruiz Martín" userId="42fb2f6dfcc8d877" providerId="LiveId" clId="{4A1C54F8-B80A-4A02-9F85-EEBE78695CFE}" dt="2020-03-29T14:54:37.032" v="29151"/>
          <ac:spMkLst>
            <pc:docMk/>
            <pc:sldMk cId="2155232773" sldId="350"/>
            <ac:spMk id="14" creationId="{A2BF9307-D88C-4CBD-B737-A9A2938CE5B5}"/>
          </ac:spMkLst>
        </pc:spChg>
        <pc:spChg chg="add">
          <ac:chgData name="Agustín Ruiz Martín" userId="42fb2f6dfcc8d877" providerId="LiveId" clId="{4A1C54F8-B80A-4A02-9F85-EEBE78695CFE}" dt="2020-03-29T14:54:37.032" v="29151"/>
          <ac:spMkLst>
            <pc:docMk/>
            <pc:sldMk cId="2155232773" sldId="350"/>
            <ac:spMk id="15" creationId="{7BE39521-AC08-4A1A-9318-59DF7A54CA9B}"/>
          </ac:spMkLst>
        </pc:spChg>
        <pc:spChg chg="add">
          <ac:chgData name="Agustín Ruiz Martín" userId="42fb2f6dfcc8d877" providerId="LiveId" clId="{4A1C54F8-B80A-4A02-9F85-EEBE78695CFE}" dt="2020-03-29T14:54:37.032" v="29151"/>
          <ac:spMkLst>
            <pc:docMk/>
            <pc:sldMk cId="2155232773" sldId="350"/>
            <ac:spMk id="16" creationId="{7C07C294-B73A-4FC6-A30D-E33AF5DD1834}"/>
          </ac:spMkLst>
        </pc:spChg>
        <pc:spChg chg="add">
          <ac:chgData name="Agustín Ruiz Martín" userId="42fb2f6dfcc8d877" providerId="LiveId" clId="{4A1C54F8-B80A-4A02-9F85-EEBE78695CFE}" dt="2020-03-29T14:54:37.032" v="29151"/>
          <ac:spMkLst>
            <pc:docMk/>
            <pc:sldMk cId="2155232773" sldId="350"/>
            <ac:spMk id="18" creationId="{9BDC4CBB-1567-4C66-8FE3-A18068EE0543}"/>
          </ac:spMkLst>
        </pc:spChg>
        <pc:spChg chg="add">
          <ac:chgData name="Agustín Ruiz Martín" userId="42fb2f6dfcc8d877" providerId="LiveId" clId="{4A1C54F8-B80A-4A02-9F85-EEBE78695CFE}" dt="2020-03-29T14:54:37.032" v="29151"/>
          <ac:spMkLst>
            <pc:docMk/>
            <pc:sldMk cId="2155232773" sldId="350"/>
            <ac:spMk id="19" creationId="{31271373-8360-4F71-B995-E09DDE6FAFC9}"/>
          </ac:spMkLst>
        </pc:spChg>
        <pc:spChg chg="add">
          <ac:chgData name="Agustín Ruiz Martín" userId="42fb2f6dfcc8d877" providerId="LiveId" clId="{4A1C54F8-B80A-4A02-9F85-EEBE78695CFE}" dt="2020-03-29T14:54:37.032" v="29151"/>
          <ac:spMkLst>
            <pc:docMk/>
            <pc:sldMk cId="2155232773" sldId="350"/>
            <ac:spMk id="20" creationId="{BF765377-5352-4DEB-A586-53BC8A51EB8F}"/>
          </ac:spMkLst>
        </pc:spChg>
        <pc:spChg chg="add">
          <ac:chgData name="Agustín Ruiz Martín" userId="42fb2f6dfcc8d877" providerId="LiveId" clId="{4A1C54F8-B80A-4A02-9F85-EEBE78695CFE}" dt="2020-03-29T14:54:37.032" v="29151"/>
          <ac:spMkLst>
            <pc:docMk/>
            <pc:sldMk cId="2155232773" sldId="350"/>
            <ac:spMk id="21" creationId="{3AA88A4E-2D40-4BE4-AE56-3C49C9DF41C6}"/>
          </ac:spMkLst>
        </pc:spChg>
        <pc:spChg chg="add">
          <ac:chgData name="Agustín Ruiz Martín" userId="42fb2f6dfcc8d877" providerId="LiveId" clId="{4A1C54F8-B80A-4A02-9F85-EEBE78695CFE}" dt="2020-03-29T14:54:37.032" v="29151"/>
          <ac:spMkLst>
            <pc:docMk/>
            <pc:sldMk cId="2155232773" sldId="350"/>
            <ac:spMk id="23" creationId="{B1884D9D-E101-4658-8173-F6A073797EB7}"/>
          </ac:spMkLst>
        </pc:spChg>
        <pc:spChg chg="add">
          <ac:chgData name="Agustín Ruiz Martín" userId="42fb2f6dfcc8d877" providerId="LiveId" clId="{4A1C54F8-B80A-4A02-9F85-EEBE78695CFE}" dt="2020-03-29T14:54:37.032" v="29151"/>
          <ac:spMkLst>
            <pc:docMk/>
            <pc:sldMk cId="2155232773" sldId="350"/>
            <ac:spMk id="24" creationId="{6832295F-D6AD-4F6E-9B4D-B9AF6A35DECB}"/>
          </ac:spMkLst>
        </pc:spChg>
        <pc:spChg chg="add">
          <ac:chgData name="Agustín Ruiz Martín" userId="42fb2f6dfcc8d877" providerId="LiveId" clId="{4A1C54F8-B80A-4A02-9F85-EEBE78695CFE}" dt="2020-03-29T14:54:37.032" v="29151"/>
          <ac:spMkLst>
            <pc:docMk/>
            <pc:sldMk cId="2155232773" sldId="350"/>
            <ac:spMk id="25" creationId="{38A0AD65-A0BE-458E-85FF-EC32610D17FE}"/>
          </ac:spMkLst>
        </pc:spChg>
        <pc:spChg chg="add">
          <ac:chgData name="Agustín Ruiz Martín" userId="42fb2f6dfcc8d877" providerId="LiveId" clId="{4A1C54F8-B80A-4A02-9F85-EEBE78695CFE}" dt="2020-03-29T14:54:37.032" v="29151"/>
          <ac:spMkLst>
            <pc:docMk/>
            <pc:sldMk cId="2155232773" sldId="350"/>
            <ac:spMk id="26" creationId="{456DDC56-CD9A-43B2-A6DC-7FC45DA6FC1C}"/>
          </ac:spMkLst>
        </pc:spChg>
        <pc:spChg chg="add">
          <ac:chgData name="Agustín Ruiz Martín" userId="42fb2f6dfcc8d877" providerId="LiveId" clId="{4A1C54F8-B80A-4A02-9F85-EEBE78695CFE}" dt="2020-03-29T14:54:37.032" v="29151"/>
          <ac:spMkLst>
            <pc:docMk/>
            <pc:sldMk cId="2155232773" sldId="350"/>
            <ac:spMk id="27" creationId="{43CDBC32-E7A8-4078-B2AA-D8FCDD7FD11D}"/>
          </ac:spMkLst>
        </pc:spChg>
        <pc:spChg chg="add">
          <ac:chgData name="Agustín Ruiz Martín" userId="42fb2f6dfcc8d877" providerId="LiveId" clId="{4A1C54F8-B80A-4A02-9F85-EEBE78695CFE}" dt="2020-03-29T14:54:37.032" v="29151"/>
          <ac:spMkLst>
            <pc:docMk/>
            <pc:sldMk cId="2155232773" sldId="350"/>
            <ac:spMk id="28" creationId="{698740A6-B9BC-46F2-9680-11AD4E33C94A}"/>
          </ac:spMkLst>
        </pc:spChg>
        <pc:spChg chg="add">
          <ac:chgData name="Agustín Ruiz Martín" userId="42fb2f6dfcc8d877" providerId="LiveId" clId="{4A1C54F8-B80A-4A02-9F85-EEBE78695CFE}" dt="2020-03-29T14:54:37.032" v="29151"/>
          <ac:spMkLst>
            <pc:docMk/>
            <pc:sldMk cId="2155232773" sldId="350"/>
            <ac:spMk id="29" creationId="{D21E4D75-1E0B-4D04-90CC-36D21F30327C}"/>
          </ac:spMkLst>
        </pc:spChg>
        <pc:spChg chg="add">
          <ac:chgData name="Agustín Ruiz Martín" userId="42fb2f6dfcc8d877" providerId="LiveId" clId="{4A1C54F8-B80A-4A02-9F85-EEBE78695CFE}" dt="2020-03-29T14:54:37.032" v="29151"/>
          <ac:spMkLst>
            <pc:docMk/>
            <pc:sldMk cId="2155232773" sldId="350"/>
            <ac:spMk id="30" creationId="{81D61000-AA59-4D75-AD05-76A71783D93D}"/>
          </ac:spMkLst>
        </pc:spChg>
        <pc:spChg chg="add">
          <ac:chgData name="Agustín Ruiz Martín" userId="42fb2f6dfcc8d877" providerId="LiveId" clId="{4A1C54F8-B80A-4A02-9F85-EEBE78695CFE}" dt="2020-03-29T14:54:37.032" v="29151"/>
          <ac:spMkLst>
            <pc:docMk/>
            <pc:sldMk cId="2155232773" sldId="350"/>
            <ac:spMk id="31" creationId="{98E78FFF-659F-4B25-BB24-B13F7DE131AA}"/>
          </ac:spMkLst>
        </pc:spChg>
        <pc:spChg chg="add">
          <ac:chgData name="Agustín Ruiz Martín" userId="42fb2f6dfcc8d877" providerId="LiveId" clId="{4A1C54F8-B80A-4A02-9F85-EEBE78695CFE}" dt="2020-03-29T14:54:37.032" v="29151"/>
          <ac:spMkLst>
            <pc:docMk/>
            <pc:sldMk cId="2155232773" sldId="350"/>
            <ac:spMk id="32" creationId="{9177730C-EEE1-48D1-B2F2-62E47FA49C63}"/>
          </ac:spMkLst>
        </pc:spChg>
        <pc:spChg chg="add mod">
          <ac:chgData name="Agustín Ruiz Martín" userId="42fb2f6dfcc8d877" providerId="LiveId" clId="{4A1C54F8-B80A-4A02-9F85-EEBE78695CFE}" dt="2020-04-05T12:04:54.123" v="45767" actId="1036"/>
          <ac:spMkLst>
            <pc:docMk/>
            <pc:sldMk cId="2155232773" sldId="350"/>
            <ac:spMk id="33" creationId="{F0910645-4EB9-4C80-AE9B-FE9AC94CE156}"/>
          </ac:spMkLst>
        </pc:spChg>
        <pc:spChg chg="add mod">
          <ac:chgData name="Agustín Ruiz Martín" userId="42fb2f6dfcc8d877" providerId="LiveId" clId="{4A1C54F8-B80A-4A02-9F85-EEBE78695CFE}" dt="2020-03-29T19:53:22.514" v="36221" actId="1036"/>
          <ac:spMkLst>
            <pc:docMk/>
            <pc:sldMk cId="2155232773" sldId="350"/>
            <ac:spMk id="35" creationId="{96D40433-171B-429D-BE37-A0939F734D5C}"/>
          </ac:spMkLst>
        </pc:spChg>
        <pc:spChg chg="add mod">
          <ac:chgData name="Agustín Ruiz Martín" userId="42fb2f6dfcc8d877" providerId="LiveId" clId="{4A1C54F8-B80A-4A02-9F85-EEBE78695CFE}" dt="2020-04-05T20:19:15.518" v="48063" actId="20577"/>
          <ac:spMkLst>
            <pc:docMk/>
            <pc:sldMk cId="2155232773" sldId="350"/>
            <ac:spMk id="36" creationId="{E7EDDCC1-6180-4E85-9E75-212206BFE128}"/>
          </ac:spMkLst>
        </pc:spChg>
        <pc:spChg chg="add mod">
          <ac:chgData name="Agustín Ruiz Martín" userId="42fb2f6dfcc8d877" providerId="LiveId" clId="{4A1C54F8-B80A-4A02-9F85-EEBE78695CFE}" dt="2020-04-03T23:15:07.332" v="44824" actId="1036"/>
          <ac:spMkLst>
            <pc:docMk/>
            <pc:sldMk cId="2155232773" sldId="350"/>
            <ac:spMk id="37" creationId="{75DF8E0D-54D0-4374-8CEB-D14ABFE4D81D}"/>
          </ac:spMkLst>
        </pc:spChg>
        <pc:spChg chg="add">
          <ac:chgData name="Agustín Ruiz Martín" userId="42fb2f6dfcc8d877" providerId="LiveId" clId="{4A1C54F8-B80A-4A02-9F85-EEBE78695CFE}" dt="2020-03-29T14:54:37.032" v="29151"/>
          <ac:spMkLst>
            <pc:docMk/>
            <pc:sldMk cId="2155232773" sldId="350"/>
            <ac:spMk id="38" creationId="{3F30F357-1BED-4A28-8BD4-120DB0B214C6}"/>
          </ac:spMkLst>
        </pc:spChg>
        <pc:spChg chg="add mod">
          <ac:chgData name="Agustín Ruiz Martín" userId="42fb2f6dfcc8d877" providerId="LiveId" clId="{4A1C54F8-B80A-4A02-9F85-EEBE78695CFE}" dt="2020-04-03T23:15:17.545" v="44826" actId="20577"/>
          <ac:spMkLst>
            <pc:docMk/>
            <pc:sldMk cId="2155232773" sldId="350"/>
            <ac:spMk id="39" creationId="{456BFBE4-D754-4C60-8252-B8BB937B1508}"/>
          </ac:spMkLst>
        </pc:spChg>
        <pc:spChg chg="add mod">
          <ac:chgData name="Agustín Ruiz Martín" userId="42fb2f6dfcc8d877" providerId="LiveId" clId="{4A1C54F8-B80A-4A02-9F85-EEBE78695CFE}" dt="2020-04-03T23:14:48.835" v="44816" actId="20577"/>
          <ac:spMkLst>
            <pc:docMk/>
            <pc:sldMk cId="2155232773" sldId="350"/>
            <ac:spMk id="49" creationId="{63BD1F93-1F5F-474C-ABD5-1DFE7A260047}"/>
          </ac:spMkLst>
        </pc:spChg>
        <pc:spChg chg="add">
          <ac:chgData name="Agustín Ruiz Martín" userId="42fb2f6dfcc8d877" providerId="LiveId" clId="{4A1C54F8-B80A-4A02-9F85-EEBE78695CFE}" dt="2020-03-29T14:54:37.032" v="29151"/>
          <ac:spMkLst>
            <pc:docMk/>
            <pc:sldMk cId="2155232773" sldId="350"/>
            <ac:spMk id="50" creationId="{11344586-13A6-475F-A68C-22A78A445366}"/>
          </ac:spMkLst>
        </pc:spChg>
        <pc:spChg chg="add">
          <ac:chgData name="Agustín Ruiz Martín" userId="42fb2f6dfcc8d877" providerId="LiveId" clId="{4A1C54F8-B80A-4A02-9F85-EEBE78695CFE}" dt="2020-03-29T14:54:37.032" v="29151"/>
          <ac:spMkLst>
            <pc:docMk/>
            <pc:sldMk cId="2155232773" sldId="350"/>
            <ac:spMk id="51" creationId="{6BFDA2FB-A5B2-4001-8F44-745D10F91489}"/>
          </ac:spMkLst>
        </pc:spChg>
        <pc:spChg chg="add">
          <ac:chgData name="Agustín Ruiz Martín" userId="42fb2f6dfcc8d877" providerId="LiveId" clId="{4A1C54F8-B80A-4A02-9F85-EEBE78695CFE}" dt="2020-03-29T14:54:37.032" v="29151"/>
          <ac:spMkLst>
            <pc:docMk/>
            <pc:sldMk cId="2155232773" sldId="350"/>
            <ac:spMk id="52" creationId="{577E8E28-08FA-4967-BE29-AA689E4341B6}"/>
          </ac:spMkLst>
        </pc:spChg>
        <pc:grpChg chg="add mod">
          <ac:chgData name="Agustín Ruiz Martín" userId="42fb2f6dfcc8d877" providerId="LiveId" clId="{4A1C54F8-B80A-4A02-9F85-EEBE78695CFE}" dt="2020-03-29T19:53:22.514" v="36221" actId="1036"/>
          <ac:grpSpMkLst>
            <pc:docMk/>
            <pc:sldMk cId="2155232773" sldId="350"/>
            <ac:grpSpMk id="40" creationId="{6D863012-29B7-43BE-AF09-E62B4D75DF16}"/>
          </ac:grpSpMkLst>
        </pc:grpChg>
        <pc:cxnChg chg="add mod">
          <ac:chgData name="Agustín Ruiz Martín" userId="42fb2f6dfcc8d877" providerId="LiveId" clId="{4A1C54F8-B80A-4A02-9F85-EEBE78695CFE}" dt="2020-04-05T12:04:54.123" v="45767" actId="1036"/>
          <ac:cxnSpMkLst>
            <pc:docMk/>
            <pc:sldMk cId="2155232773" sldId="350"/>
            <ac:cxnSpMk id="34" creationId="{AA2F5D61-2D69-4413-8577-AE03C809C2EA}"/>
          </ac:cxnSpMkLst>
        </pc:cxnChg>
      </pc:sldChg>
      <pc:sldChg chg="addSp delSp modSp add ord addAnim delAnim modAnim modNotesTx">
        <pc:chgData name="Agustín Ruiz Martín" userId="42fb2f6dfcc8d877" providerId="LiveId" clId="{4A1C54F8-B80A-4A02-9F85-EEBE78695CFE}" dt="2020-04-13T20:58:34.995" v="53281" actId="1036"/>
        <pc:sldMkLst>
          <pc:docMk/>
          <pc:sldMk cId="2770217467" sldId="351"/>
        </pc:sldMkLst>
        <pc:spChg chg="add del mod">
          <ac:chgData name="Agustín Ruiz Martín" userId="42fb2f6dfcc8d877" providerId="LiveId" clId="{4A1C54F8-B80A-4A02-9F85-EEBE78695CFE}" dt="2020-03-29T15:07:53.740" v="29998" actId="478"/>
          <ac:spMkLst>
            <pc:docMk/>
            <pc:sldMk cId="2770217467" sldId="351"/>
            <ac:spMk id="5" creationId="{7E1DD889-C3B0-48CF-A384-D36496D58B85}"/>
          </ac:spMkLst>
        </pc:spChg>
        <pc:spChg chg="add del mod">
          <ac:chgData name="Agustín Ruiz Martín" userId="42fb2f6dfcc8d877" providerId="LiveId" clId="{4A1C54F8-B80A-4A02-9F85-EEBE78695CFE}" dt="2020-03-29T15:07:50.707" v="29997" actId="478"/>
          <ac:spMkLst>
            <pc:docMk/>
            <pc:sldMk cId="2770217467" sldId="351"/>
            <ac:spMk id="6" creationId="{9E1E4870-200E-4E0F-9F71-71C4BE8C1E3B}"/>
          </ac:spMkLst>
        </pc:spChg>
        <pc:spChg chg="add mod">
          <ac:chgData name="Agustín Ruiz Martín" userId="42fb2f6dfcc8d877" providerId="LiveId" clId="{4A1C54F8-B80A-4A02-9F85-EEBE78695CFE}" dt="2020-03-31T23:27:29.780" v="43651"/>
          <ac:spMkLst>
            <pc:docMk/>
            <pc:sldMk cId="2770217467" sldId="351"/>
            <ac:spMk id="7" creationId="{C4E73BA8-77A4-4A13-9429-A716FA109C49}"/>
          </ac:spMkLst>
        </pc:spChg>
        <pc:spChg chg="add mod">
          <ac:chgData name="Agustín Ruiz Martín" userId="42fb2f6dfcc8d877" providerId="LiveId" clId="{4A1C54F8-B80A-4A02-9F85-EEBE78695CFE}" dt="2020-04-05T14:48:22.522" v="47433" actId="20577"/>
          <ac:spMkLst>
            <pc:docMk/>
            <pc:sldMk cId="2770217467" sldId="351"/>
            <ac:spMk id="8" creationId="{2DE14E8A-D939-4521-BA61-556494319773}"/>
          </ac:spMkLst>
        </pc:spChg>
        <pc:spChg chg="add mod">
          <ac:chgData name="Agustín Ruiz Martín" userId="42fb2f6dfcc8d877" providerId="LiveId" clId="{4A1C54F8-B80A-4A02-9F85-EEBE78695CFE}" dt="2020-04-10T19:04:06.419" v="49206" actId="1035"/>
          <ac:spMkLst>
            <pc:docMk/>
            <pc:sldMk cId="2770217467" sldId="351"/>
            <ac:spMk id="10" creationId="{0007DB9F-CC21-4371-A3BD-F1E1844E609D}"/>
          </ac:spMkLst>
        </pc:spChg>
        <pc:spChg chg="add mod">
          <ac:chgData name="Agustín Ruiz Martín" userId="42fb2f6dfcc8d877" providerId="LiveId" clId="{4A1C54F8-B80A-4A02-9F85-EEBE78695CFE}" dt="2020-04-10T19:24:05.361" v="49441" actId="1038"/>
          <ac:spMkLst>
            <pc:docMk/>
            <pc:sldMk cId="2770217467" sldId="351"/>
            <ac:spMk id="11" creationId="{404E7FD5-B894-4FB7-B94E-9C7520654588}"/>
          </ac:spMkLst>
        </pc:spChg>
        <pc:spChg chg="add mod">
          <ac:chgData name="Agustín Ruiz Martín" userId="42fb2f6dfcc8d877" providerId="LiveId" clId="{4A1C54F8-B80A-4A02-9F85-EEBE78695CFE}" dt="2020-03-31T16:09:07.418" v="42058" actId="20577"/>
          <ac:spMkLst>
            <pc:docMk/>
            <pc:sldMk cId="2770217467" sldId="351"/>
            <ac:spMk id="12" creationId="{45E4304C-9649-4118-ACD3-0511972B6690}"/>
          </ac:spMkLst>
        </pc:spChg>
        <pc:spChg chg="add del mod">
          <ac:chgData name="Agustín Ruiz Martín" userId="42fb2f6dfcc8d877" providerId="LiveId" clId="{4A1C54F8-B80A-4A02-9F85-EEBE78695CFE}" dt="2020-03-29T16:32:58.280" v="32896" actId="478"/>
          <ac:spMkLst>
            <pc:docMk/>
            <pc:sldMk cId="2770217467" sldId="351"/>
            <ac:spMk id="13" creationId="{E8FBFBCE-3AF2-4C0F-AB5B-0FD653B86AD2}"/>
          </ac:spMkLst>
        </pc:spChg>
        <pc:spChg chg="add">
          <ac:chgData name="Agustín Ruiz Martín" userId="42fb2f6dfcc8d877" providerId="LiveId" clId="{4A1C54F8-B80A-4A02-9F85-EEBE78695CFE}" dt="2020-03-29T19:54:02.225" v="36229"/>
          <ac:spMkLst>
            <pc:docMk/>
            <pc:sldMk cId="2770217467" sldId="351"/>
            <ac:spMk id="14" creationId="{C122AF0D-190B-45A9-9035-7A2640A4FC41}"/>
          </ac:spMkLst>
        </pc:spChg>
        <pc:spChg chg="add mod">
          <ac:chgData name="Agustín Ruiz Martín" userId="42fb2f6dfcc8d877" providerId="LiveId" clId="{4A1C54F8-B80A-4A02-9F85-EEBE78695CFE}" dt="2020-04-10T19:04:06.419" v="49206" actId="1035"/>
          <ac:spMkLst>
            <pc:docMk/>
            <pc:sldMk cId="2770217467" sldId="351"/>
            <ac:spMk id="15" creationId="{F62E6D1A-E9B6-45AB-AF73-3E381F905C6C}"/>
          </ac:spMkLst>
        </pc:spChg>
        <pc:spChg chg="add del mod">
          <ac:chgData name="Agustín Ruiz Martín" userId="42fb2f6dfcc8d877" providerId="LiveId" clId="{4A1C54F8-B80A-4A02-9F85-EEBE78695CFE}" dt="2020-04-13T20:58:34.995" v="53281" actId="1036"/>
          <ac:spMkLst>
            <pc:docMk/>
            <pc:sldMk cId="2770217467" sldId="351"/>
            <ac:spMk id="16" creationId="{B0CB00C2-B008-43B4-BC13-31A341D64623}"/>
          </ac:spMkLst>
        </pc:spChg>
        <pc:spChg chg="add mod">
          <ac:chgData name="Agustín Ruiz Martín" userId="42fb2f6dfcc8d877" providerId="LiveId" clId="{4A1C54F8-B80A-4A02-9F85-EEBE78695CFE}" dt="2020-04-10T19:04:06.419" v="49206" actId="1035"/>
          <ac:spMkLst>
            <pc:docMk/>
            <pc:sldMk cId="2770217467" sldId="351"/>
            <ac:spMk id="18" creationId="{899CBC05-2A48-45C0-A794-6BAD8F2CF8B3}"/>
          </ac:spMkLst>
        </pc:spChg>
        <pc:spChg chg="del mod">
          <ac:chgData name="Agustín Ruiz Martín" userId="42fb2f6dfcc8d877" providerId="LiveId" clId="{4A1C54F8-B80A-4A02-9F85-EEBE78695CFE}" dt="2020-03-29T19:54:01.023" v="36228" actId="478"/>
          <ac:spMkLst>
            <pc:docMk/>
            <pc:sldMk cId="2770217467" sldId="351"/>
            <ac:spMk id="22" creationId="{4D2CED4E-D02B-47E9-9937-550C7237D6DD}"/>
          </ac:spMkLst>
        </pc:spChg>
        <pc:graphicFrameChg chg="add mod">
          <ac:chgData name="Agustín Ruiz Martín" userId="42fb2f6dfcc8d877" providerId="LiveId" clId="{4A1C54F8-B80A-4A02-9F85-EEBE78695CFE}" dt="2020-04-10T19:04:06.419" v="49206" actId="1035"/>
          <ac:graphicFrameMkLst>
            <pc:docMk/>
            <pc:sldMk cId="2770217467" sldId="351"/>
            <ac:graphicFrameMk id="9" creationId="{3704668A-DB96-4706-BB37-B07871206C21}"/>
          </ac:graphicFrameMkLst>
        </pc:graphicFrameChg>
        <pc:cxnChg chg="add del mod">
          <ac:chgData name="Agustín Ruiz Martín" userId="42fb2f6dfcc8d877" providerId="LiveId" clId="{4A1C54F8-B80A-4A02-9F85-EEBE78695CFE}" dt="2020-03-29T16:33:02.949" v="32899" actId="478"/>
          <ac:cxnSpMkLst>
            <pc:docMk/>
            <pc:sldMk cId="2770217467" sldId="351"/>
            <ac:cxnSpMk id="14" creationId="{50C4AF3C-298C-49DB-A1BA-098D1F23BD59}"/>
          </ac:cxnSpMkLst>
        </pc:cxnChg>
      </pc:sldChg>
      <pc:sldChg chg="modSp add ord">
        <pc:chgData name="Agustín Ruiz Martín" userId="42fb2f6dfcc8d877" providerId="LiveId" clId="{4A1C54F8-B80A-4A02-9F85-EEBE78695CFE}" dt="2020-04-18T01:21:03.269" v="56113"/>
        <pc:sldMkLst>
          <pc:docMk/>
          <pc:sldMk cId="2218658373" sldId="352"/>
        </pc:sldMkLst>
        <pc:spChg chg="mod">
          <ac:chgData name="Agustín Ruiz Martín" userId="42fb2f6dfcc8d877" providerId="LiveId" clId="{4A1C54F8-B80A-4A02-9F85-EEBE78695CFE}" dt="2020-03-29T20:27:55.064" v="36506" actId="20577"/>
          <ac:spMkLst>
            <pc:docMk/>
            <pc:sldMk cId="2218658373" sldId="352"/>
            <ac:spMk id="5" creationId="{00000000-0000-0000-0000-000000000000}"/>
          </ac:spMkLst>
        </pc:spChg>
        <pc:spChg chg="mod">
          <ac:chgData name="Agustín Ruiz Martín" userId="42fb2f6dfcc8d877" providerId="LiveId" clId="{4A1C54F8-B80A-4A02-9F85-EEBE78695CFE}" dt="2020-04-18T01:21:03.269" v="56113"/>
          <ac:spMkLst>
            <pc:docMk/>
            <pc:sldMk cId="2218658373" sldId="352"/>
            <ac:spMk id="15" creationId="{58DD4A17-C2DA-4582-917A-AD778602CBEC}"/>
          </ac:spMkLst>
        </pc:spChg>
        <pc:picChg chg="mod">
          <ac:chgData name="Agustín Ruiz Martín" userId="42fb2f6dfcc8d877" providerId="LiveId" clId="{4A1C54F8-B80A-4A02-9F85-EEBE78695CFE}" dt="2020-04-04T00:33:57.940" v="45222" actId="1036"/>
          <ac:picMkLst>
            <pc:docMk/>
            <pc:sldMk cId="2218658373" sldId="352"/>
            <ac:picMk id="6" creationId="{9629398D-B36F-4B13-9B2C-DA877B688596}"/>
          </ac:picMkLst>
        </pc:picChg>
      </pc:sldChg>
      <pc:sldChg chg="addSp delSp modSp add modTransition delAnim modAnim">
        <pc:chgData name="Agustín Ruiz Martín" userId="42fb2f6dfcc8d877" providerId="LiveId" clId="{4A1C54F8-B80A-4A02-9F85-EEBE78695CFE}" dt="2020-04-13T20:54:22.618" v="53277" actId="1035"/>
        <pc:sldMkLst>
          <pc:docMk/>
          <pc:sldMk cId="2125943932" sldId="353"/>
        </pc:sldMkLst>
        <pc:spChg chg="add mod">
          <ac:chgData name="Agustín Ruiz Martín" userId="42fb2f6dfcc8d877" providerId="LiveId" clId="{4A1C54F8-B80A-4A02-9F85-EEBE78695CFE}" dt="2020-04-13T20:52:39.307" v="53274" actId="20577"/>
          <ac:spMkLst>
            <pc:docMk/>
            <pc:sldMk cId="2125943932" sldId="353"/>
            <ac:spMk id="2" creationId="{80AB0AD3-E9FE-4680-8D91-6B434E7D3D28}"/>
          </ac:spMkLst>
        </pc:spChg>
        <pc:spChg chg="mod">
          <ac:chgData name="Agustín Ruiz Martín" userId="42fb2f6dfcc8d877" providerId="LiveId" clId="{4A1C54F8-B80A-4A02-9F85-EEBE78695CFE}" dt="2020-04-10T22:48:40.731" v="52972" actId="1036"/>
          <ac:spMkLst>
            <pc:docMk/>
            <pc:sldMk cId="2125943932" sldId="353"/>
            <ac:spMk id="5" creationId="{730BC939-8C83-4C99-BABA-B0985E0DA622}"/>
          </ac:spMkLst>
        </pc:spChg>
        <pc:spChg chg="add mod">
          <ac:chgData name="Agustín Ruiz Martín" userId="42fb2f6dfcc8d877" providerId="LiveId" clId="{4A1C54F8-B80A-4A02-9F85-EEBE78695CFE}" dt="2020-04-10T21:55:04.451" v="51482" actId="1035"/>
          <ac:spMkLst>
            <pc:docMk/>
            <pc:sldMk cId="2125943932" sldId="353"/>
            <ac:spMk id="6" creationId="{ABB421B6-3284-4D43-A893-B231F136EE63}"/>
          </ac:spMkLst>
        </pc:spChg>
        <pc:spChg chg="add mod">
          <ac:chgData name="Agustín Ruiz Martín" userId="42fb2f6dfcc8d877" providerId="LiveId" clId="{4A1C54F8-B80A-4A02-9F85-EEBE78695CFE}" dt="2020-04-10T21:55:04.451" v="51482" actId="1035"/>
          <ac:spMkLst>
            <pc:docMk/>
            <pc:sldMk cId="2125943932" sldId="353"/>
            <ac:spMk id="7" creationId="{D6366197-4108-488C-8C79-FEBA6CFCC72F}"/>
          </ac:spMkLst>
        </pc:spChg>
        <pc:spChg chg="add del">
          <ac:chgData name="Agustín Ruiz Martín" userId="42fb2f6dfcc8d877" providerId="LiveId" clId="{4A1C54F8-B80A-4A02-9F85-EEBE78695CFE}" dt="2020-03-29T15:52:36.754" v="31909" actId="478"/>
          <ac:spMkLst>
            <pc:docMk/>
            <pc:sldMk cId="2125943932" sldId="353"/>
            <ac:spMk id="8" creationId="{9071EDDF-3A41-471F-B948-8F94E2287DA6}"/>
          </ac:spMkLst>
        </pc:spChg>
        <pc:spChg chg="add mod">
          <ac:chgData name="Agustín Ruiz Martín" userId="42fb2f6dfcc8d877" providerId="LiveId" clId="{4A1C54F8-B80A-4A02-9F85-EEBE78695CFE}" dt="2020-04-13T20:54:22.618" v="53277" actId="1035"/>
          <ac:spMkLst>
            <pc:docMk/>
            <pc:sldMk cId="2125943932" sldId="353"/>
            <ac:spMk id="9" creationId="{F3AB5146-6847-44CD-B2B4-D59BA3AA0773}"/>
          </ac:spMkLst>
        </pc:spChg>
        <pc:spChg chg="add mod">
          <ac:chgData name="Agustín Ruiz Martín" userId="42fb2f6dfcc8d877" providerId="LiveId" clId="{4A1C54F8-B80A-4A02-9F85-EEBE78695CFE}" dt="2020-04-10T21:55:04.451" v="51482" actId="1035"/>
          <ac:spMkLst>
            <pc:docMk/>
            <pc:sldMk cId="2125943932" sldId="353"/>
            <ac:spMk id="10" creationId="{D6E30F56-69C1-4BC8-AA32-7DB8BD7E2938}"/>
          </ac:spMkLst>
        </pc:spChg>
        <pc:spChg chg="add mod">
          <ac:chgData name="Agustín Ruiz Martín" userId="42fb2f6dfcc8d877" providerId="LiveId" clId="{4A1C54F8-B80A-4A02-9F85-EEBE78695CFE}" dt="2020-04-10T21:55:04.451" v="51482" actId="1035"/>
          <ac:spMkLst>
            <pc:docMk/>
            <pc:sldMk cId="2125943932" sldId="353"/>
            <ac:spMk id="11" creationId="{2006B5D7-0810-4935-B2EE-06167BF3621A}"/>
          </ac:spMkLst>
        </pc:spChg>
        <pc:spChg chg="add mod">
          <ac:chgData name="Agustín Ruiz Martín" userId="42fb2f6dfcc8d877" providerId="LiveId" clId="{4A1C54F8-B80A-4A02-9F85-EEBE78695CFE}" dt="2020-04-10T21:55:04.451" v="51482" actId="1035"/>
          <ac:spMkLst>
            <pc:docMk/>
            <pc:sldMk cId="2125943932" sldId="353"/>
            <ac:spMk id="12" creationId="{429CBCBD-B083-42AD-8433-1A3E78B991FF}"/>
          </ac:spMkLst>
        </pc:spChg>
        <pc:spChg chg="add mod">
          <ac:chgData name="Agustín Ruiz Martín" userId="42fb2f6dfcc8d877" providerId="LiveId" clId="{4A1C54F8-B80A-4A02-9F85-EEBE78695CFE}" dt="2020-04-10T21:55:04.451" v="51482" actId="1035"/>
          <ac:spMkLst>
            <pc:docMk/>
            <pc:sldMk cId="2125943932" sldId="353"/>
            <ac:spMk id="13" creationId="{91806CC3-D34E-469F-A7CD-32364E827D6F}"/>
          </ac:spMkLst>
        </pc:spChg>
        <pc:spChg chg="add mod">
          <ac:chgData name="Agustín Ruiz Martín" userId="42fb2f6dfcc8d877" providerId="LiveId" clId="{4A1C54F8-B80A-4A02-9F85-EEBE78695CFE}" dt="2020-04-10T21:55:04.451" v="51482" actId="1035"/>
          <ac:spMkLst>
            <pc:docMk/>
            <pc:sldMk cId="2125943932" sldId="353"/>
            <ac:spMk id="14" creationId="{4E004B56-E393-48DE-80B1-459C469098A4}"/>
          </ac:spMkLst>
        </pc:spChg>
        <pc:spChg chg="add mod">
          <ac:chgData name="Agustín Ruiz Martín" userId="42fb2f6dfcc8d877" providerId="LiveId" clId="{4A1C54F8-B80A-4A02-9F85-EEBE78695CFE}" dt="2020-04-10T21:57:48.818" v="51535" actId="1035"/>
          <ac:spMkLst>
            <pc:docMk/>
            <pc:sldMk cId="2125943932" sldId="353"/>
            <ac:spMk id="15" creationId="{16576A5F-C97C-4C80-BBFF-F18372AC81F6}"/>
          </ac:spMkLst>
        </pc:spChg>
        <pc:spChg chg="add del">
          <ac:chgData name="Agustín Ruiz Martín" userId="42fb2f6dfcc8d877" providerId="LiveId" clId="{4A1C54F8-B80A-4A02-9F85-EEBE78695CFE}" dt="2020-03-29T15:52:35.661" v="31908" actId="478"/>
          <ac:spMkLst>
            <pc:docMk/>
            <pc:sldMk cId="2125943932" sldId="353"/>
            <ac:spMk id="16" creationId="{0FEF4143-D863-4123-B776-C40C37A56B80}"/>
          </ac:spMkLst>
        </pc:spChg>
        <pc:spChg chg="add">
          <ac:chgData name="Agustín Ruiz Martín" userId="42fb2f6dfcc8d877" providerId="LiveId" clId="{4A1C54F8-B80A-4A02-9F85-EEBE78695CFE}" dt="2020-03-29T19:53:47.884" v="36225"/>
          <ac:spMkLst>
            <pc:docMk/>
            <pc:sldMk cId="2125943932" sldId="353"/>
            <ac:spMk id="16" creationId="{7BD4BED9-ABFD-4EF0-B546-A26D5ADFA020}"/>
          </ac:spMkLst>
        </pc:spChg>
        <pc:spChg chg="add mod">
          <ac:chgData name="Agustín Ruiz Martín" userId="42fb2f6dfcc8d877" providerId="LiveId" clId="{4A1C54F8-B80A-4A02-9F85-EEBE78695CFE}" dt="2020-04-10T21:56:56.582" v="51527" actId="1036"/>
          <ac:spMkLst>
            <pc:docMk/>
            <pc:sldMk cId="2125943932" sldId="353"/>
            <ac:spMk id="18" creationId="{263D342F-170D-4123-936C-C9E4E8B281E8}"/>
          </ac:spMkLst>
        </pc:spChg>
        <pc:spChg chg="del">
          <ac:chgData name="Agustín Ruiz Martín" userId="42fb2f6dfcc8d877" providerId="LiveId" clId="{4A1C54F8-B80A-4A02-9F85-EEBE78695CFE}" dt="2020-03-29T19:53:46.463" v="36224" actId="478"/>
          <ac:spMkLst>
            <pc:docMk/>
            <pc:sldMk cId="2125943932" sldId="353"/>
            <ac:spMk id="22" creationId="{4D2CED4E-D02B-47E9-9937-550C7237D6DD}"/>
          </ac:spMkLst>
        </pc:spChg>
      </pc:sldChg>
      <pc:sldChg chg="addSp delSp modSp add del delAnim">
        <pc:chgData name="Agustín Ruiz Martín" userId="42fb2f6dfcc8d877" providerId="LiveId" clId="{4A1C54F8-B80A-4A02-9F85-EEBE78695CFE}" dt="2020-03-29T20:20:22.833" v="36409" actId="2696"/>
        <pc:sldMkLst>
          <pc:docMk/>
          <pc:sldMk cId="716766714" sldId="354"/>
        </pc:sldMkLst>
        <pc:spChg chg="mod">
          <ac:chgData name="Agustín Ruiz Martín" userId="42fb2f6dfcc8d877" providerId="LiveId" clId="{4A1C54F8-B80A-4A02-9F85-EEBE78695CFE}" dt="2020-03-29T16:23:44.505" v="32674" actId="20577"/>
          <ac:spMkLst>
            <pc:docMk/>
            <pc:sldMk cId="716766714" sldId="354"/>
            <ac:spMk id="5" creationId="{730BC939-8C83-4C99-BABA-B0985E0DA622}"/>
          </ac:spMkLst>
        </pc:spChg>
        <pc:spChg chg="add">
          <ac:chgData name="Agustín Ruiz Martín" userId="42fb2f6dfcc8d877" providerId="LiveId" clId="{4A1C54F8-B80A-4A02-9F85-EEBE78695CFE}" dt="2020-03-29T19:53:54.040" v="36227"/>
          <ac:spMkLst>
            <pc:docMk/>
            <pc:sldMk cId="716766714" sldId="354"/>
            <ac:spMk id="6" creationId="{23590BEF-5DAA-4A45-822A-0699941989CD}"/>
          </ac:spMkLst>
        </pc:spChg>
        <pc:spChg chg="del">
          <ac:chgData name="Agustín Ruiz Martín" userId="42fb2f6dfcc8d877" providerId="LiveId" clId="{4A1C54F8-B80A-4A02-9F85-EEBE78695CFE}" dt="2020-03-29T15:59:56.294" v="32160" actId="478"/>
          <ac:spMkLst>
            <pc:docMk/>
            <pc:sldMk cId="716766714" sldId="354"/>
            <ac:spMk id="6" creationId="{ABB421B6-3284-4D43-A893-B231F136EE63}"/>
          </ac:spMkLst>
        </pc:spChg>
        <pc:spChg chg="del">
          <ac:chgData name="Agustín Ruiz Martín" userId="42fb2f6dfcc8d877" providerId="LiveId" clId="{4A1C54F8-B80A-4A02-9F85-EEBE78695CFE}" dt="2020-03-29T15:59:56.294" v="32160" actId="478"/>
          <ac:spMkLst>
            <pc:docMk/>
            <pc:sldMk cId="716766714" sldId="354"/>
            <ac:spMk id="7" creationId="{D6366197-4108-488C-8C79-FEBA6CFCC72F}"/>
          </ac:spMkLst>
        </pc:spChg>
        <pc:spChg chg="del">
          <ac:chgData name="Agustín Ruiz Martín" userId="42fb2f6dfcc8d877" providerId="LiveId" clId="{4A1C54F8-B80A-4A02-9F85-EEBE78695CFE}" dt="2020-03-29T15:59:56.294" v="32160" actId="478"/>
          <ac:spMkLst>
            <pc:docMk/>
            <pc:sldMk cId="716766714" sldId="354"/>
            <ac:spMk id="9" creationId="{F3AB5146-6847-44CD-B2B4-D59BA3AA0773}"/>
          </ac:spMkLst>
        </pc:spChg>
        <pc:spChg chg="del">
          <ac:chgData name="Agustín Ruiz Martín" userId="42fb2f6dfcc8d877" providerId="LiveId" clId="{4A1C54F8-B80A-4A02-9F85-EEBE78695CFE}" dt="2020-03-29T15:59:56.294" v="32160" actId="478"/>
          <ac:spMkLst>
            <pc:docMk/>
            <pc:sldMk cId="716766714" sldId="354"/>
            <ac:spMk id="10" creationId="{D6E30F56-69C1-4BC8-AA32-7DB8BD7E2938}"/>
          </ac:spMkLst>
        </pc:spChg>
        <pc:spChg chg="del">
          <ac:chgData name="Agustín Ruiz Martín" userId="42fb2f6dfcc8d877" providerId="LiveId" clId="{4A1C54F8-B80A-4A02-9F85-EEBE78695CFE}" dt="2020-03-29T15:59:56.294" v="32160" actId="478"/>
          <ac:spMkLst>
            <pc:docMk/>
            <pc:sldMk cId="716766714" sldId="354"/>
            <ac:spMk id="11" creationId="{2006B5D7-0810-4935-B2EE-06167BF3621A}"/>
          </ac:spMkLst>
        </pc:spChg>
        <pc:spChg chg="del">
          <ac:chgData name="Agustín Ruiz Martín" userId="42fb2f6dfcc8d877" providerId="LiveId" clId="{4A1C54F8-B80A-4A02-9F85-EEBE78695CFE}" dt="2020-03-29T15:59:56.294" v="32160" actId="478"/>
          <ac:spMkLst>
            <pc:docMk/>
            <pc:sldMk cId="716766714" sldId="354"/>
            <ac:spMk id="12" creationId="{429CBCBD-B083-42AD-8433-1A3E78B991FF}"/>
          </ac:spMkLst>
        </pc:spChg>
        <pc:spChg chg="del">
          <ac:chgData name="Agustín Ruiz Martín" userId="42fb2f6dfcc8d877" providerId="LiveId" clId="{4A1C54F8-B80A-4A02-9F85-EEBE78695CFE}" dt="2020-03-29T15:59:56.294" v="32160" actId="478"/>
          <ac:spMkLst>
            <pc:docMk/>
            <pc:sldMk cId="716766714" sldId="354"/>
            <ac:spMk id="13" creationId="{91806CC3-D34E-469F-A7CD-32364E827D6F}"/>
          </ac:spMkLst>
        </pc:spChg>
        <pc:spChg chg="del">
          <ac:chgData name="Agustín Ruiz Martín" userId="42fb2f6dfcc8d877" providerId="LiveId" clId="{4A1C54F8-B80A-4A02-9F85-EEBE78695CFE}" dt="2020-03-29T15:59:56.294" v="32160" actId="478"/>
          <ac:spMkLst>
            <pc:docMk/>
            <pc:sldMk cId="716766714" sldId="354"/>
            <ac:spMk id="14" creationId="{4E004B56-E393-48DE-80B1-459C469098A4}"/>
          </ac:spMkLst>
        </pc:spChg>
        <pc:spChg chg="del">
          <ac:chgData name="Agustín Ruiz Martín" userId="42fb2f6dfcc8d877" providerId="LiveId" clId="{4A1C54F8-B80A-4A02-9F85-EEBE78695CFE}" dt="2020-03-29T15:59:56.294" v="32160" actId="478"/>
          <ac:spMkLst>
            <pc:docMk/>
            <pc:sldMk cId="716766714" sldId="354"/>
            <ac:spMk id="15" creationId="{16576A5F-C97C-4C80-BBFF-F18372AC81F6}"/>
          </ac:spMkLst>
        </pc:spChg>
        <pc:spChg chg="del">
          <ac:chgData name="Agustín Ruiz Martín" userId="42fb2f6dfcc8d877" providerId="LiveId" clId="{4A1C54F8-B80A-4A02-9F85-EEBE78695CFE}" dt="2020-03-29T15:59:56.294" v="32160" actId="478"/>
          <ac:spMkLst>
            <pc:docMk/>
            <pc:sldMk cId="716766714" sldId="354"/>
            <ac:spMk id="18" creationId="{263D342F-170D-4123-936C-C9E4E8B281E8}"/>
          </ac:spMkLst>
        </pc:spChg>
        <pc:spChg chg="del">
          <ac:chgData name="Agustín Ruiz Martín" userId="42fb2f6dfcc8d877" providerId="LiveId" clId="{4A1C54F8-B80A-4A02-9F85-EEBE78695CFE}" dt="2020-03-29T19:53:53.071" v="36226" actId="478"/>
          <ac:spMkLst>
            <pc:docMk/>
            <pc:sldMk cId="716766714" sldId="354"/>
            <ac:spMk id="22" creationId="{4D2CED4E-D02B-47E9-9937-550C7237D6DD}"/>
          </ac:spMkLst>
        </pc:spChg>
      </pc:sldChg>
      <pc:sldChg chg="addSp delSp modSp add ord delAnim modAnim">
        <pc:chgData name="Agustín Ruiz Martín" userId="42fb2f6dfcc8d877" providerId="LiveId" clId="{4A1C54F8-B80A-4A02-9F85-EEBE78695CFE}" dt="2020-04-10T21:44:40.181" v="51158" actId="1036"/>
        <pc:sldMkLst>
          <pc:docMk/>
          <pc:sldMk cId="85077311" sldId="355"/>
        </pc:sldMkLst>
        <pc:spChg chg="add mod">
          <ac:chgData name="Agustín Ruiz Martín" userId="42fb2f6dfcc8d877" providerId="LiveId" clId="{4A1C54F8-B80A-4A02-9F85-EEBE78695CFE}" dt="2020-04-05T14:50:26.768" v="47557" actId="20577"/>
          <ac:spMkLst>
            <pc:docMk/>
            <pc:sldMk cId="85077311" sldId="355"/>
            <ac:spMk id="6" creationId="{F844C563-7BA4-4E10-9D6D-9423536ACDDA}"/>
          </ac:spMkLst>
        </pc:spChg>
        <pc:spChg chg="mod">
          <ac:chgData name="Agustín Ruiz Martín" userId="42fb2f6dfcc8d877" providerId="LiveId" clId="{4A1C54F8-B80A-4A02-9F85-EEBE78695CFE}" dt="2020-04-10T20:47:41.452" v="51020" actId="20577"/>
          <ac:spMkLst>
            <pc:docMk/>
            <pc:sldMk cId="85077311" sldId="355"/>
            <ac:spMk id="7" creationId="{C4E73BA8-77A4-4A13-9429-A716FA109C49}"/>
          </ac:spMkLst>
        </pc:spChg>
        <pc:spChg chg="add mod">
          <ac:chgData name="Agustín Ruiz Martín" userId="42fb2f6dfcc8d877" providerId="LiveId" clId="{4A1C54F8-B80A-4A02-9F85-EEBE78695CFE}" dt="2020-04-10T21:44:40.181" v="51158" actId="1036"/>
          <ac:spMkLst>
            <pc:docMk/>
            <pc:sldMk cId="85077311" sldId="355"/>
            <ac:spMk id="9" creationId="{29F1FA64-80F3-4D5B-B258-0AFAF5CCC3AE}"/>
          </ac:spMkLst>
        </pc:spChg>
        <pc:spChg chg="add mod">
          <ac:chgData name="Agustín Ruiz Martín" userId="42fb2f6dfcc8d877" providerId="LiveId" clId="{4A1C54F8-B80A-4A02-9F85-EEBE78695CFE}" dt="2020-03-29T18:27:22.503" v="34861" actId="1036"/>
          <ac:spMkLst>
            <pc:docMk/>
            <pc:sldMk cId="85077311" sldId="355"/>
            <ac:spMk id="10" creationId="{81BA0062-DEEF-4C7C-87DA-2FABA4F31463}"/>
          </ac:spMkLst>
        </pc:spChg>
        <pc:spChg chg="add del mod">
          <ac:chgData name="Agustín Ruiz Martín" userId="42fb2f6dfcc8d877" providerId="LiveId" clId="{4A1C54F8-B80A-4A02-9F85-EEBE78695CFE}" dt="2020-03-29T17:42:34.761" v="34017" actId="478"/>
          <ac:spMkLst>
            <pc:docMk/>
            <pc:sldMk cId="85077311" sldId="355"/>
            <ac:spMk id="11" creationId="{5F63EC16-9156-4F4F-8385-35A7F07785BA}"/>
          </ac:spMkLst>
        </pc:spChg>
        <pc:spChg chg="add del mod">
          <ac:chgData name="Agustín Ruiz Martín" userId="42fb2f6dfcc8d877" providerId="LiveId" clId="{4A1C54F8-B80A-4A02-9F85-EEBE78695CFE}" dt="2020-03-29T17:42:38.463" v="34019" actId="478"/>
          <ac:spMkLst>
            <pc:docMk/>
            <pc:sldMk cId="85077311" sldId="355"/>
            <ac:spMk id="12" creationId="{2D41708A-92BD-432E-A659-D664C9531C01}"/>
          </ac:spMkLst>
        </pc:spChg>
        <pc:spChg chg="add">
          <ac:chgData name="Agustín Ruiz Martín" userId="42fb2f6dfcc8d877" providerId="LiveId" clId="{4A1C54F8-B80A-4A02-9F85-EEBE78695CFE}" dt="2020-03-29T19:54:49.578" v="36243"/>
          <ac:spMkLst>
            <pc:docMk/>
            <pc:sldMk cId="85077311" sldId="355"/>
            <ac:spMk id="13" creationId="{1B1BF237-E3BE-491B-B829-50A2F3E33BE7}"/>
          </ac:spMkLst>
        </pc:spChg>
        <pc:spChg chg="add del mod">
          <ac:chgData name="Agustín Ruiz Martín" userId="42fb2f6dfcc8d877" providerId="LiveId" clId="{4A1C54F8-B80A-4A02-9F85-EEBE78695CFE}" dt="2020-03-29T17:42:36.213" v="34018" actId="478"/>
          <ac:spMkLst>
            <pc:docMk/>
            <pc:sldMk cId="85077311" sldId="355"/>
            <ac:spMk id="13" creationId="{C6421336-D6EA-4C1D-94FC-103396A79726}"/>
          </ac:spMkLst>
        </pc:spChg>
        <pc:spChg chg="add mod">
          <ac:chgData name="Agustín Ruiz Martín" userId="42fb2f6dfcc8d877" providerId="LiveId" clId="{4A1C54F8-B80A-4A02-9F85-EEBE78695CFE}" dt="2020-04-05T15:24:31.443" v="47714" actId="20577"/>
          <ac:spMkLst>
            <pc:docMk/>
            <pc:sldMk cId="85077311" sldId="355"/>
            <ac:spMk id="14" creationId="{663054C5-BC15-46C9-81AE-4FC2B4BB268B}"/>
          </ac:spMkLst>
        </pc:spChg>
        <pc:spChg chg="add mod">
          <ac:chgData name="Agustín Ruiz Martín" userId="42fb2f6dfcc8d877" providerId="LiveId" clId="{4A1C54F8-B80A-4A02-9F85-EEBE78695CFE}" dt="2020-03-29T18:27:22.503" v="34861" actId="1036"/>
          <ac:spMkLst>
            <pc:docMk/>
            <pc:sldMk cId="85077311" sldId="355"/>
            <ac:spMk id="15" creationId="{EF3391E9-CD9B-4D86-90B8-3D4632BD3C76}"/>
          </ac:spMkLst>
        </pc:spChg>
        <pc:spChg chg="add mod">
          <ac:chgData name="Agustín Ruiz Martín" userId="42fb2f6dfcc8d877" providerId="LiveId" clId="{4A1C54F8-B80A-4A02-9F85-EEBE78695CFE}" dt="2020-03-31T16:18:58.729" v="42069" actId="20577"/>
          <ac:spMkLst>
            <pc:docMk/>
            <pc:sldMk cId="85077311" sldId="355"/>
            <ac:spMk id="16" creationId="{8D199A15-C682-4C13-9781-DA363BCC2A49}"/>
          </ac:spMkLst>
        </pc:spChg>
        <pc:spChg chg="del">
          <ac:chgData name="Agustín Ruiz Martín" userId="42fb2f6dfcc8d877" providerId="LiveId" clId="{4A1C54F8-B80A-4A02-9F85-EEBE78695CFE}" dt="2020-03-29T19:54:48.395" v="36242" actId="478"/>
          <ac:spMkLst>
            <pc:docMk/>
            <pc:sldMk cId="85077311" sldId="355"/>
            <ac:spMk id="22" creationId="{4D2CED4E-D02B-47E9-9937-550C7237D6DD}"/>
          </ac:spMkLst>
        </pc:spChg>
        <pc:graphicFrameChg chg="add mod">
          <ac:chgData name="Agustín Ruiz Martín" userId="42fb2f6dfcc8d877" providerId="LiveId" clId="{4A1C54F8-B80A-4A02-9F85-EEBE78695CFE}" dt="2020-04-10T21:44:40.181" v="51158" actId="1036"/>
          <ac:graphicFrameMkLst>
            <pc:docMk/>
            <pc:sldMk cId="85077311" sldId="355"/>
            <ac:graphicFrameMk id="8" creationId="{DFCF2E05-6608-4F33-BEB0-5F23C9FA79B5}"/>
          </ac:graphicFrameMkLst>
        </pc:graphicFrameChg>
      </pc:sldChg>
      <pc:sldChg chg="addSp delSp modSp add modAnim">
        <pc:chgData name="Agustín Ruiz Martín" userId="42fb2f6dfcc8d877" providerId="LiveId" clId="{4A1C54F8-B80A-4A02-9F85-EEBE78695CFE}" dt="2020-04-10T22:53:02.955" v="53004" actId="20577"/>
        <pc:sldMkLst>
          <pc:docMk/>
          <pc:sldMk cId="1380393116" sldId="356"/>
        </pc:sldMkLst>
        <pc:spChg chg="add mod">
          <ac:chgData name="Agustín Ruiz Martín" userId="42fb2f6dfcc8d877" providerId="LiveId" clId="{4A1C54F8-B80A-4A02-9F85-EEBE78695CFE}" dt="2020-04-10T19:24:28.024" v="49449" actId="20577"/>
          <ac:spMkLst>
            <pc:docMk/>
            <pc:sldMk cId="1380393116" sldId="356"/>
            <ac:spMk id="6" creationId="{34A2FB98-B8B9-4502-918A-83A90EA932D7}"/>
          </ac:spMkLst>
        </pc:spChg>
        <pc:spChg chg="del">
          <ac:chgData name="Agustín Ruiz Martín" userId="42fb2f6dfcc8d877" providerId="LiveId" clId="{4A1C54F8-B80A-4A02-9F85-EEBE78695CFE}" dt="2020-03-29T16:24:57.704" v="32683" actId="478"/>
          <ac:spMkLst>
            <pc:docMk/>
            <pc:sldMk cId="1380393116" sldId="356"/>
            <ac:spMk id="7" creationId="{C4E73BA8-77A4-4A13-9429-A716FA109C49}"/>
          </ac:spMkLst>
        </pc:spChg>
        <pc:spChg chg="add mod">
          <ac:chgData name="Agustín Ruiz Martín" userId="42fb2f6dfcc8d877" providerId="LiveId" clId="{4A1C54F8-B80A-4A02-9F85-EEBE78695CFE}" dt="2020-03-29T16:53:34.598" v="33219" actId="113"/>
          <ac:spMkLst>
            <pc:docMk/>
            <pc:sldMk cId="1380393116" sldId="356"/>
            <ac:spMk id="8" creationId="{59CFD61E-BD4F-4CDE-BAC4-A0BE49A2C469}"/>
          </ac:spMkLst>
        </pc:spChg>
        <pc:spChg chg="add mod">
          <ac:chgData name="Agustín Ruiz Martín" userId="42fb2f6dfcc8d877" providerId="LiveId" clId="{4A1C54F8-B80A-4A02-9F85-EEBE78695CFE}" dt="2020-04-10T22:53:02.955" v="53004" actId="20577"/>
          <ac:spMkLst>
            <pc:docMk/>
            <pc:sldMk cId="1380393116" sldId="356"/>
            <ac:spMk id="9" creationId="{06201A7F-9C06-4BEC-8F87-1FEBAB0ABB13}"/>
          </ac:spMkLst>
        </pc:spChg>
        <pc:spChg chg="add mod">
          <ac:chgData name="Agustín Ruiz Martín" userId="42fb2f6dfcc8d877" providerId="LiveId" clId="{4A1C54F8-B80A-4A02-9F85-EEBE78695CFE}" dt="2020-03-29T16:56:41.500" v="33252" actId="1037"/>
          <ac:spMkLst>
            <pc:docMk/>
            <pc:sldMk cId="1380393116" sldId="356"/>
            <ac:spMk id="10" creationId="{EDC08BFB-AACB-48FC-BF85-ADC895AB163D}"/>
          </ac:spMkLst>
        </pc:spChg>
        <pc:spChg chg="add mod">
          <ac:chgData name="Agustín Ruiz Martín" userId="42fb2f6dfcc8d877" providerId="LiveId" clId="{4A1C54F8-B80A-4A02-9F85-EEBE78695CFE}" dt="2020-03-29T16:55:59.556" v="33246" actId="1038"/>
          <ac:spMkLst>
            <pc:docMk/>
            <pc:sldMk cId="1380393116" sldId="356"/>
            <ac:spMk id="11" creationId="{4869DBD2-301B-4A72-AED2-1974B852FE71}"/>
          </ac:spMkLst>
        </pc:spChg>
        <pc:spChg chg="add mod">
          <ac:chgData name="Agustín Ruiz Martín" userId="42fb2f6dfcc8d877" providerId="LiveId" clId="{4A1C54F8-B80A-4A02-9F85-EEBE78695CFE}" dt="2020-03-29T16:58:01.601" v="33264" actId="1035"/>
          <ac:spMkLst>
            <pc:docMk/>
            <pc:sldMk cId="1380393116" sldId="356"/>
            <ac:spMk id="12" creationId="{9A188F9D-9B37-4840-98D2-AEABDFE531A9}"/>
          </ac:spMkLst>
        </pc:spChg>
        <pc:spChg chg="add mod">
          <ac:chgData name="Agustín Ruiz Martín" userId="42fb2f6dfcc8d877" providerId="LiveId" clId="{4A1C54F8-B80A-4A02-9F85-EEBE78695CFE}" dt="2020-03-29T16:55:10.629" v="33230" actId="14100"/>
          <ac:spMkLst>
            <pc:docMk/>
            <pc:sldMk cId="1380393116" sldId="356"/>
            <ac:spMk id="13" creationId="{4783D517-8565-4A53-A0EC-EAED7EE2024C}"/>
          </ac:spMkLst>
        </pc:spChg>
        <pc:spChg chg="add mod">
          <ac:chgData name="Agustín Ruiz Martín" userId="42fb2f6dfcc8d877" providerId="LiveId" clId="{4A1C54F8-B80A-4A02-9F85-EEBE78695CFE}" dt="2020-03-29T16:56:30.549" v="33248" actId="113"/>
          <ac:spMkLst>
            <pc:docMk/>
            <pc:sldMk cId="1380393116" sldId="356"/>
            <ac:spMk id="14" creationId="{76C01244-E308-4C5C-989C-233DD237C5A8}"/>
          </ac:spMkLst>
        </pc:spChg>
        <pc:spChg chg="add mod">
          <ac:chgData name="Agustín Ruiz Martín" userId="42fb2f6dfcc8d877" providerId="LiveId" clId="{4A1C54F8-B80A-4A02-9F85-EEBE78695CFE}" dt="2020-04-10T19:05:20.254" v="49218" actId="1076"/>
          <ac:spMkLst>
            <pc:docMk/>
            <pc:sldMk cId="1380393116" sldId="356"/>
            <ac:spMk id="15" creationId="{6195EBF6-1F86-4E1C-A239-30D68A80C8D5}"/>
          </ac:spMkLst>
        </pc:spChg>
        <pc:spChg chg="add">
          <ac:chgData name="Agustín Ruiz Martín" userId="42fb2f6dfcc8d877" providerId="LiveId" clId="{4A1C54F8-B80A-4A02-9F85-EEBE78695CFE}" dt="2020-03-29T19:54:07.584" v="36231"/>
          <ac:spMkLst>
            <pc:docMk/>
            <pc:sldMk cId="1380393116" sldId="356"/>
            <ac:spMk id="16" creationId="{05BCB6D2-86C6-4894-B027-A8426B14048A}"/>
          </ac:spMkLst>
        </pc:spChg>
        <pc:spChg chg="del">
          <ac:chgData name="Agustín Ruiz Martín" userId="42fb2f6dfcc8d877" providerId="LiveId" clId="{4A1C54F8-B80A-4A02-9F85-EEBE78695CFE}" dt="2020-03-29T19:54:06.616" v="36230" actId="478"/>
          <ac:spMkLst>
            <pc:docMk/>
            <pc:sldMk cId="1380393116" sldId="356"/>
            <ac:spMk id="22" creationId="{4D2CED4E-D02B-47E9-9937-550C7237D6DD}"/>
          </ac:spMkLst>
        </pc:spChg>
      </pc:sldChg>
      <pc:sldChg chg="addSp delSp modSp add ord delAnim modAnim">
        <pc:chgData name="Agustín Ruiz Martín" userId="42fb2f6dfcc8d877" providerId="LiveId" clId="{4A1C54F8-B80A-4A02-9F85-EEBE78695CFE}" dt="2020-04-10T19:20:43.200" v="49374" actId="20577"/>
        <pc:sldMkLst>
          <pc:docMk/>
          <pc:sldMk cId="2073144927" sldId="357"/>
        </pc:sldMkLst>
        <pc:spChg chg="add mod">
          <ac:chgData name="Agustín Ruiz Martín" userId="42fb2f6dfcc8d877" providerId="LiveId" clId="{4A1C54F8-B80A-4A02-9F85-EEBE78695CFE}" dt="2020-04-10T19:12:12.936" v="49242" actId="207"/>
          <ac:spMkLst>
            <pc:docMk/>
            <pc:sldMk cId="2073144927" sldId="357"/>
            <ac:spMk id="5" creationId="{9507AC16-E908-40C5-96DE-B95D1616D7E7}"/>
          </ac:spMkLst>
        </pc:spChg>
        <pc:spChg chg="add mod">
          <ac:chgData name="Agustín Ruiz Martín" userId="42fb2f6dfcc8d877" providerId="LiveId" clId="{4A1C54F8-B80A-4A02-9F85-EEBE78695CFE}" dt="2020-04-10T19:20:43.200" v="49374" actId="20577"/>
          <ac:spMkLst>
            <pc:docMk/>
            <pc:sldMk cId="2073144927" sldId="357"/>
            <ac:spMk id="6" creationId="{3DC1C903-8DE2-4C1F-B8D4-0E2AA6F78B61}"/>
          </ac:spMkLst>
        </pc:spChg>
        <pc:spChg chg="add mod">
          <ac:chgData name="Agustín Ruiz Martín" userId="42fb2f6dfcc8d877" providerId="LiveId" clId="{4A1C54F8-B80A-4A02-9F85-EEBE78695CFE}" dt="2020-03-29T17:02:02.456" v="33303" actId="1036"/>
          <ac:spMkLst>
            <pc:docMk/>
            <pc:sldMk cId="2073144927" sldId="357"/>
            <ac:spMk id="7" creationId="{2ACBE296-B865-46FD-A103-698647E4FB88}"/>
          </ac:spMkLst>
        </pc:spChg>
        <pc:spChg chg="add mod">
          <ac:chgData name="Agustín Ruiz Martín" userId="42fb2f6dfcc8d877" providerId="LiveId" clId="{4A1C54F8-B80A-4A02-9F85-EEBE78695CFE}" dt="2020-03-29T17:02:02.456" v="33303" actId="1036"/>
          <ac:spMkLst>
            <pc:docMk/>
            <pc:sldMk cId="2073144927" sldId="357"/>
            <ac:spMk id="8" creationId="{9DA8AEB4-387C-472E-9E14-1F973ECA82A4}"/>
          </ac:spMkLst>
        </pc:spChg>
        <pc:spChg chg="add mod">
          <ac:chgData name="Agustín Ruiz Martín" userId="42fb2f6dfcc8d877" providerId="LiveId" clId="{4A1C54F8-B80A-4A02-9F85-EEBE78695CFE}" dt="2020-03-29T17:02:02.456" v="33303" actId="1036"/>
          <ac:spMkLst>
            <pc:docMk/>
            <pc:sldMk cId="2073144927" sldId="357"/>
            <ac:spMk id="9" creationId="{3CBF2E1E-F14C-462E-B5B6-BB195D5D5E16}"/>
          </ac:spMkLst>
        </pc:spChg>
        <pc:spChg chg="add mod">
          <ac:chgData name="Agustín Ruiz Martín" userId="42fb2f6dfcc8d877" providerId="LiveId" clId="{4A1C54F8-B80A-4A02-9F85-EEBE78695CFE}" dt="2020-03-29T17:02:02.456" v="33303" actId="1036"/>
          <ac:spMkLst>
            <pc:docMk/>
            <pc:sldMk cId="2073144927" sldId="357"/>
            <ac:spMk id="10" creationId="{E8D2DA02-6E08-48FB-A018-A611636178FB}"/>
          </ac:spMkLst>
        </pc:spChg>
        <pc:spChg chg="add mod">
          <ac:chgData name="Agustín Ruiz Martín" userId="42fb2f6dfcc8d877" providerId="LiveId" clId="{4A1C54F8-B80A-4A02-9F85-EEBE78695CFE}" dt="2020-03-29T17:02:02.456" v="33303" actId="1036"/>
          <ac:spMkLst>
            <pc:docMk/>
            <pc:sldMk cId="2073144927" sldId="357"/>
            <ac:spMk id="11" creationId="{E5F17504-89CC-47F7-8238-BE8835CA6E1C}"/>
          </ac:spMkLst>
        </pc:spChg>
        <pc:spChg chg="add del mod">
          <ac:chgData name="Agustín Ruiz Martín" userId="42fb2f6dfcc8d877" providerId="LiveId" clId="{4A1C54F8-B80A-4A02-9F85-EEBE78695CFE}" dt="2020-03-29T17:04:38.126" v="33325" actId="478"/>
          <ac:spMkLst>
            <pc:docMk/>
            <pc:sldMk cId="2073144927" sldId="357"/>
            <ac:spMk id="12" creationId="{353B8F67-7E91-4842-A6D0-73271005EC03}"/>
          </ac:spMkLst>
        </pc:spChg>
        <pc:spChg chg="add del mod">
          <ac:chgData name="Agustín Ruiz Martín" userId="42fb2f6dfcc8d877" providerId="LiveId" clId="{4A1C54F8-B80A-4A02-9F85-EEBE78695CFE}" dt="2020-03-29T17:04:43.603" v="33326" actId="478"/>
          <ac:spMkLst>
            <pc:docMk/>
            <pc:sldMk cId="2073144927" sldId="357"/>
            <ac:spMk id="13" creationId="{4EC4DE24-2DFF-4B94-9240-FE4E11B4C2E4}"/>
          </ac:spMkLst>
        </pc:spChg>
        <pc:spChg chg="add del mod">
          <ac:chgData name="Agustín Ruiz Martín" userId="42fb2f6dfcc8d877" providerId="LiveId" clId="{4A1C54F8-B80A-4A02-9F85-EEBE78695CFE}" dt="2020-03-29T17:04:46.232" v="33327" actId="478"/>
          <ac:spMkLst>
            <pc:docMk/>
            <pc:sldMk cId="2073144927" sldId="357"/>
            <ac:spMk id="14" creationId="{CC1E35B9-A8F0-4BDA-ADBA-62EB56860B82}"/>
          </ac:spMkLst>
        </pc:spChg>
        <pc:spChg chg="add mod">
          <ac:chgData name="Agustín Ruiz Martín" userId="42fb2f6dfcc8d877" providerId="LiveId" clId="{4A1C54F8-B80A-4A02-9F85-EEBE78695CFE}" dt="2020-03-29T17:02:02.456" v="33303" actId="1036"/>
          <ac:spMkLst>
            <pc:docMk/>
            <pc:sldMk cId="2073144927" sldId="357"/>
            <ac:spMk id="15" creationId="{DC3BEDC1-FB0A-4B7C-B21B-4F32444C04B7}"/>
          </ac:spMkLst>
        </pc:spChg>
        <pc:spChg chg="add mod">
          <ac:chgData name="Agustín Ruiz Martín" userId="42fb2f6dfcc8d877" providerId="LiveId" clId="{4A1C54F8-B80A-4A02-9F85-EEBE78695CFE}" dt="2020-03-29T17:02:02.456" v="33303" actId="1036"/>
          <ac:spMkLst>
            <pc:docMk/>
            <pc:sldMk cId="2073144927" sldId="357"/>
            <ac:spMk id="16" creationId="{607B1F24-6885-409E-948F-F39470B1BFDF}"/>
          </ac:spMkLst>
        </pc:spChg>
        <pc:spChg chg="add mod">
          <ac:chgData name="Agustín Ruiz Martín" userId="42fb2f6dfcc8d877" providerId="LiveId" clId="{4A1C54F8-B80A-4A02-9F85-EEBE78695CFE}" dt="2020-03-29T17:02:02.456" v="33303" actId="1036"/>
          <ac:spMkLst>
            <pc:docMk/>
            <pc:sldMk cId="2073144927" sldId="357"/>
            <ac:spMk id="18" creationId="{5BFE4506-F4C8-44FD-83E4-B7383336DB97}"/>
          </ac:spMkLst>
        </pc:spChg>
        <pc:spChg chg="add mod">
          <ac:chgData name="Agustín Ruiz Martín" userId="42fb2f6dfcc8d877" providerId="LiveId" clId="{4A1C54F8-B80A-4A02-9F85-EEBE78695CFE}" dt="2020-03-29T17:02:02.456" v="33303" actId="1036"/>
          <ac:spMkLst>
            <pc:docMk/>
            <pc:sldMk cId="2073144927" sldId="357"/>
            <ac:spMk id="19" creationId="{733FC5FC-E0D8-4004-ADF9-2F7F1E7ED316}"/>
          </ac:spMkLst>
        </pc:spChg>
        <pc:spChg chg="add mod">
          <ac:chgData name="Agustín Ruiz Martín" userId="42fb2f6dfcc8d877" providerId="LiveId" clId="{4A1C54F8-B80A-4A02-9F85-EEBE78695CFE}" dt="2020-03-29T17:02:02.456" v="33303" actId="1036"/>
          <ac:spMkLst>
            <pc:docMk/>
            <pc:sldMk cId="2073144927" sldId="357"/>
            <ac:spMk id="20" creationId="{6C9E445D-42D5-4F04-A040-E1D8250BF5B1}"/>
          </ac:spMkLst>
        </pc:spChg>
        <pc:spChg chg="add mod">
          <ac:chgData name="Agustín Ruiz Martín" userId="42fb2f6dfcc8d877" providerId="LiveId" clId="{4A1C54F8-B80A-4A02-9F85-EEBE78695CFE}" dt="2020-03-29T17:05:45.027" v="33331" actId="14861"/>
          <ac:spMkLst>
            <pc:docMk/>
            <pc:sldMk cId="2073144927" sldId="357"/>
            <ac:spMk id="21" creationId="{A1DBE599-A0A8-4B47-8967-EE973CFF690A}"/>
          </ac:spMkLst>
        </pc:spChg>
        <pc:spChg chg="del">
          <ac:chgData name="Agustín Ruiz Martín" userId="42fb2f6dfcc8d877" providerId="LiveId" clId="{4A1C54F8-B80A-4A02-9F85-EEBE78695CFE}" dt="2020-03-29T19:54:12.521" v="36232" actId="478"/>
          <ac:spMkLst>
            <pc:docMk/>
            <pc:sldMk cId="2073144927" sldId="357"/>
            <ac:spMk id="22" creationId="{4D2CED4E-D02B-47E9-9937-550C7237D6DD}"/>
          </ac:spMkLst>
        </pc:spChg>
        <pc:spChg chg="add mod">
          <ac:chgData name="Agustín Ruiz Martín" userId="42fb2f6dfcc8d877" providerId="LiveId" clId="{4A1C54F8-B80A-4A02-9F85-EEBE78695CFE}" dt="2020-03-29T17:05:52.338" v="33332" actId="14861"/>
          <ac:spMkLst>
            <pc:docMk/>
            <pc:sldMk cId="2073144927" sldId="357"/>
            <ac:spMk id="23" creationId="{3796742F-DD9C-4C2D-9A31-F8A43F0EBBB0}"/>
          </ac:spMkLst>
        </pc:spChg>
        <pc:spChg chg="add mod">
          <ac:chgData name="Agustín Ruiz Martín" userId="42fb2f6dfcc8d877" providerId="LiveId" clId="{4A1C54F8-B80A-4A02-9F85-EEBE78695CFE}" dt="2020-03-29T17:05:24.007" v="33328" actId="14861"/>
          <ac:spMkLst>
            <pc:docMk/>
            <pc:sldMk cId="2073144927" sldId="357"/>
            <ac:spMk id="24" creationId="{821E8D86-1661-4611-9727-06F772C2A6E1}"/>
          </ac:spMkLst>
        </pc:spChg>
        <pc:spChg chg="add mod">
          <ac:chgData name="Agustín Ruiz Martín" userId="42fb2f6dfcc8d877" providerId="LiveId" clId="{4A1C54F8-B80A-4A02-9F85-EEBE78695CFE}" dt="2020-03-29T17:05:24.007" v="33328" actId="14861"/>
          <ac:spMkLst>
            <pc:docMk/>
            <pc:sldMk cId="2073144927" sldId="357"/>
            <ac:spMk id="25" creationId="{BAAE8F54-BD8C-49BF-9DA1-806BAA0EDB6B}"/>
          </ac:spMkLst>
        </pc:spChg>
        <pc:spChg chg="add mod">
          <ac:chgData name="Agustín Ruiz Martín" userId="42fb2f6dfcc8d877" providerId="LiveId" clId="{4A1C54F8-B80A-4A02-9F85-EEBE78695CFE}" dt="2020-04-10T19:12:33.533" v="49249" actId="1037"/>
          <ac:spMkLst>
            <pc:docMk/>
            <pc:sldMk cId="2073144927" sldId="357"/>
            <ac:spMk id="26" creationId="{57D2E20B-1977-4870-A5D0-0CB7942E527D}"/>
          </ac:spMkLst>
        </pc:spChg>
        <pc:spChg chg="add mod">
          <ac:chgData name="Agustín Ruiz Martín" userId="42fb2f6dfcc8d877" providerId="LiveId" clId="{4A1C54F8-B80A-4A02-9F85-EEBE78695CFE}" dt="2020-03-29T17:02:02.456" v="33303" actId="1036"/>
          <ac:spMkLst>
            <pc:docMk/>
            <pc:sldMk cId="2073144927" sldId="357"/>
            <ac:spMk id="27" creationId="{6AE2A17F-2645-4E84-BD81-EBAF0152A5EF}"/>
          </ac:spMkLst>
        </pc:spChg>
        <pc:spChg chg="add mod">
          <ac:chgData name="Agustín Ruiz Martín" userId="42fb2f6dfcc8d877" providerId="LiveId" clId="{4A1C54F8-B80A-4A02-9F85-EEBE78695CFE}" dt="2020-03-29T17:02:02.456" v="33303" actId="1036"/>
          <ac:spMkLst>
            <pc:docMk/>
            <pc:sldMk cId="2073144927" sldId="357"/>
            <ac:spMk id="28" creationId="{3B22461C-3A86-46DC-9807-EAC468C19074}"/>
          </ac:spMkLst>
        </pc:spChg>
        <pc:spChg chg="add mod">
          <ac:chgData name="Agustín Ruiz Martín" userId="42fb2f6dfcc8d877" providerId="LiveId" clId="{4A1C54F8-B80A-4A02-9F85-EEBE78695CFE}" dt="2020-03-29T17:05:32.138" v="33329" actId="14861"/>
          <ac:spMkLst>
            <pc:docMk/>
            <pc:sldMk cId="2073144927" sldId="357"/>
            <ac:spMk id="29" creationId="{30979A34-FB33-4395-AEB5-F8DB17777957}"/>
          </ac:spMkLst>
        </pc:spChg>
        <pc:spChg chg="add mod">
          <ac:chgData name="Agustín Ruiz Martín" userId="42fb2f6dfcc8d877" providerId="LiveId" clId="{4A1C54F8-B80A-4A02-9F85-EEBE78695CFE}" dt="2020-03-29T17:02:02.456" v="33303" actId="1036"/>
          <ac:spMkLst>
            <pc:docMk/>
            <pc:sldMk cId="2073144927" sldId="357"/>
            <ac:spMk id="30" creationId="{F3BDA7F0-A140-4BB2-8B29-79D7B107BB99}"/>
          </ac:spMkLst>
        </pc:spChg>
        <pc:spChg chg="add mod">
          <ac:chgData name="Agustín Ruiz Martín" userId="42fb2f6dfcc8d877" providerId="LiveId" clId="{4A1C54F8-B80A-4A02-9F85-EEBE78695CFE}" dt="2020-03-29T17:02:02.456" v="33303" actId="1036"/>
          <ac:spMkLst>
            <pc:docMk/>
            <pc:sldMk cId="2073144927" sldId="357"/>
            <ac:spMk id="31" creationId="{FA9D08CF-9695-4932-9DE5-3015C67B9E83}"/>
          </ac:spMkLst>
        </pc:spChg>
        <pc:spChg chg="add mod">
          <ac:chgData name="Agustín Ruiz Martín" userId="42fb2f6dfcc8d877" providerId="LiveId" clId="{4A1C54F8-B80A-4A02-9F85-EEBE78695CFE}" dt="2020-03-29T17:02:02.456" v="33303" actId="1036"/>
          <ac:spMkLst>
            <pc:docMk/>
            <pc:sldMk cId="2073144927" sldId="357"/>
            <ac:spMk id="32" creationId="{4935D8CE-1B7F-48B2-9BCB-FFA83398486F}"/>
          </ac:spMkLst>
        </pc:spChg>
        <pc:spChg chg="add mod">
          <ac:chgData name="Agustín Ruiz Martín" userId="42fb2f6dfcc8d877" providerId="LiveId" clId="{4A1C54F8-B80A-4A02-9F85-EEBE78695CFE}" dt="2020-03-29T17:05:52.338" v="33332" actId="14861"/>
          <ac:spMkLst>
            <pc:docMk/>
            <pc:sldMk cId="2073144927" sldId="357"/>
            <ac:spMk id="33" creationId="{67941DCE-03CB-498B-BD4D-5DAA88D6CAAF}"/>
          </ac:spMkLst>
        </pc:spChg>
        <pc:spChg chg="add mod">
          <ac:chgData name="Agustín Ruiz Martín" userId="42fb2f6dfcc8d877" providerId="LiveId" clId="{4A1C54F8-B80A-4A02-9F85-EEBE78695CFE}" dt="2020-03-29T17:02:02.456" v="33303" actId="1036"/>
          <ac:spMkLst>
            <pc:docMk/>
            <pc:sldMk cId="2073144927" sldId="357"/>
            <ac:spMk id="34" creationId="{40A02016-ACF5-486E-BB9A-9B1C67BDB8F8}"/>
          </ac:spMkLst>
        </pc:spChg>
        <pc:spChg chg="add mod">
          <ac:chgData name="Agustín Ruiz Martín" userId="42fb2f6dfcc8d877" providerId="LiveId" clId="{4A1C54F8-B80A-4A02-9F85-EEBE78695CFE}" dt="2020-03-29T17:02:02.456" v="33303" actId="1036"/>
          <ac:spMkLst>
            <pc:docMk/>
            <pc:sldMk cId="2073144927" sldId="357"/>
            <ac:spMk id="35" creationId="{596DBCBF-D9A9-4518-9321-0F0F5ED8EB0E}"/>
          </ac:spMkLst>
        </pc:spChg>
        <pc:spChg chg="add mod">
          <ac:chgData name="Agustín Ruiz Martín" userId="42fb2f6dfcc8d877" providerId="LiveId" clId="{4A1C54F8-B80A-4A02-9F85-EEBE78695CFE}" dt="2020-03-29T17:05:45.027" v="33331" actId="14861"/>
          <ac:spMkLst>
            <pc:docMk/>
            <pc:sldMk cId="2073144927" sldId="357"/>
            <ac:spMk id="36" creationId="{9DDAD909-D37D-4776-A79D-0687527B12F5}"/>
          </ac:spMkLst>
        </pc:spChg>
        <pc:spChg chg="add mod">
          <ac:chgData name="Agustín Ruiz Martín" userId="42fb2f6dfcc8d877" providerId="LiveId" clId="{4A1C54F8-B80A-4A02-9F85-EEBE78695CFE}" dt="2020-03-29T17:02:02.456" v="33303" actId="1036"/>
          <ac:spMkLst>
            <pc:docMk/>
            <pc:sldMk cId="2073144927" sldId="357"/>
            <ac:spMk id="37" creationId="{CA74B909-7DC8-4119-A7E0-2C9CF2295450}"/>
          </ac:spMkLst>
        </pc:spChg>
        <pc:spChg chg="add mod">
          <ac:chgData name="Agustín Ruiz Martín" userId="42fb2f6dfcc8d877" providerId="LiveId" clId="{4A1C54F8-B80A-4A02-9F85-EEBE78695CFE}" dt="2020-03-29T17:02:02.456" v="33303" actId="1036"/>
          <ac:spMkLst>
            <pc:docMk/>
            <pc:sldMk cId="2073144927" sldId="357"/>
            <ac:spMk id="38" creationId="{36AFF52C-23BC-4236-9521-ED505E33E79F}"/>
          </ac:spMkLst>
        </pc:spChg>
        <pc:spChg chg="add mod">
          <ac:chgData name="Agustín Ruiz Martín" userId="42fb2f6dfcc8d877" providerId="LiveId" clId="{4A1C54F8-B80A-4A02-9F85-EEBE78695CFE}" dt="2020-03-29T17:02:02.456" v="33303" actId="1036"/>
          <ac:spMkLst>
            <pc:docMk/>
            <pc:sldMk cId="2073144927" sldId="357"/>
            <ac:spMk id="39" creationId="{6968281C-64F2-4E55-A900-FB85942A6D9A}"/>
          </ac:spMkLst>
        </pc:spChg>
        <pc:spChg chg="add mod">
          <ac:chgData name="Agustín Ruiz Martín" userId="42fb2f6dfcc8d877" providerId="LiveId" clId="{4A1C54F8-B80A-4A02-9F85-EEBE78695CFE}" dt="2020-03-29T17:02:02.456" v="33303" actId="1036"/>
          <ac:spMkLst>
            <pc:docMk/>
            <pc:sldMk cId="2073144927" sldId="357"/>
            <ac:spMk id="40" creationId="{A23F35D5-C493-442A-86C3-8CD5713D3A78}"/>
          </ac:spMkLst>
        </pc:spChg>
        <pc:spChg chg="add mod">
          <ac:chgData name="Agustín Ruiz Martín" userId="42fb2f6dfcc8d877" providerId="LiveId" clId="{4A1C54F8-B80A-4A02-9F85-EEBE78695CFE}" dt="2020-03-29T17:02:02.456" v="33303" actId="1036"/>
          <ac:spMkLst>
            <pc:docMk/>
            <pc:sldMk cId="2073144927" sldId="357"/>
            <ac:spMk id="42" creationId="{A98873D3-D35C-487E-B40C-791FCBC3B2BE}"/>
          </ac:spMkLst>
        </pc:spChg>
        <pc:spChg chg="add mod">
          <ac:chgData name="Agustín Ruiz Martín" userId="42fb2f6dfcc8d877" providerId="LiveId" clId="{4A1C54F8-B80A-4A02-9F85-EEBE78695CFE}" dt="2020-04-10T19:12:08.485" v="49241" actId="207"/>
          <ac:spMkLst>
            <pc:docMk/>
            <pc:sldMk cId="2073144927" sldId="357"/>
            <ac:spMk id="43" creationId="{CC94A983-5344-423C-8090-4185C1A49235}"/>
          </ac:spMkLst>
        </pc:spChg>
        <pc:spChg chg="add mod">
          <ac:chgData name="Agustín Ruiz Martín" userId="42fb2f6dfcc8d877" providerId="LiveId" clId="{4A1C54F8-B80A-4A02-9F85-EEBE78695CFE}" dt="2020-03-29T17:02:02.456" v="33303" actId="1036"/>
          <ac:spMkLst>
            <pc:docMk/>
            <pc:sldMk cId="2073144927" sldId="357"/>
            <ac:spMk id="44" creationId="{85319D6C-FD22-476F-84B5-9042C5687900}"/>
          </ac:spMkLst>
        </pc:spChg>
        <pc:spChg chg="add mod">
          <ac:chgData name="Agustín Ruiz Martín" userId="42fb2f6dfcc8d877" providerId="LiveId" clId="{4A1C54F8-B80A-4A02-9F85-EEBE78695CFE}" dt="2020-03-29T17:05:36.935" v="33330" actId="14861"/>
          <ac:spMkLst>
            <pc:docMk/>
            <pc:sldMk cId="2073144927" sldId="357"/>
            <ac:spMk id="45" creationId="{8D6A251B-6C34-490C-8D20-0FCA3B2BE893}"/>
          </ac:spMkLst>
        </pc:spChg>
        <pc:spChg chg="add mod">
          <ac:chgData name="Agustín Ruiz Martín" userId="42fb2f6dfcc8d877" providerId="LiveId" clId="{4A1C54F8-B80A-4A02-9F85-EEBE78695CFE}" dt="2020-04-03T23:31:45.569" v="45029" actId="20577"/>
          <ac:spMkLst>
            <pc:docMk/>
            <pc:sldMk cId="2073144927" sldId="357"/>
            <ac:spMk id="46" creationId="{C3BECFA1-39F0-4759-A2C9-55D93740957A}"/>
          </ac:spMkLst>
        </pc:spChg>
        <pc:spChg chg="add mod">
          <ac:chgData name="Agustín Ruiz Martín" userId="42fb2f6dfcc8d877" providerId="LiveId" clId="{4A1C54F8-B80A-4A02-9F85-EEBE78695CFE}" dt="2020-03-29T17:02:02.456" v="33303" actId="1036"/>
          <ac:spMkLst>
            <pc:docMk/>
            <pc:sldMk cId="2073144927" sldId="357"/>
            <ac:spMk id="47" creationId="{BF13911B-0FD8-4559-B7D5-D9FC1408AFA8}"/>
          </ac:spMkLst>
        </pc:spChg>
        <pc:spChg chg="add mod">
          <ac:chgData name="Agustín Ruiz Martín" userId="42fb2f6dfcc8d877" providerId="LiveId" clId="{4A1C54F8-B80A-4A02-9F85-EEBE78695CFE}" dt="2020-03-29T17:05:32.138" v="33329" actId="14861"/>
          <ac:spMkLst>
            <pc:docMk/>
            <pc:sldMk cId="2073144927" sldId="357"/>
            <ac:spMk id="50" creationId="{6F4EF0E8-8A07-4BEB-8C12-9B076ACA7014}"/>
          </ac:spMkLst>
        </pc:spChg>
        <pc:spChg chg="add">
          <ac:chgData name="Agustín Ruiz Martín" userId="42fb2f6dfcc8d877" providerId="LiveId" clId="{4A1C54F8-B80A-4A02-9F85-EEBE78695CFE}" dt="2020-03-29T19:54:13.911" v="36233"/>
          <ac:spMkLst>
            <pc:docMk/>
            <pc:sldMk cId="2073144927" sldId="357"/>
            <ac:spMk id="51" creationId="{693285DF-0405-4265-8FD3-AF4D676EF047}"/>
          </ac:spMkLst>
        </pc:spChg>
        <pc:cxnChg chg="add mod">
          <ac:chgData name="Agustín Ruiz Martín" userId="42fb2f6dfcc8d877" providerId="LiveId" clId="{4A1C54F8-B80A-4A02-9F85-EEBE78695CFE}" dt="2020-03-29T17:02:02.456" v="33303" actId="1036"/>
          <ac:cxnSpMkLst>
            <pc:docMk/>
            <pc:sldMk cId="2073144927" sldId="357"/>
            <ac:cxnSpMk id="48" creationId="{75358F9A-14D6-4F5A-B991-6E430ABE3D75}"/>
          </ac:cxnSpMkLst>
        </pc:cxnChg>
        <pc:cxnChg chg="add mod">
          <ac:chgData name="Agustín Ruiz Martín" userId="42fb2f6dfcc8d877" providerId="LiveId" clId="{4A1C54F8-B80A-4A02-9F85-EEBE78695CFE}" dt="2020-03-29T17:02:02.456" v="33303" actId="1036"/>
          <ac:cxnSpMkLst>
            <pc:docMk/>
            <pc:sldMk cId="2073144927" sldId="357"/>
            <ac:cxnSpMk id="49" creationId="{31554E64-0D5C-4844-824A-A6FE81A855B2}"/>
          </ac:cxnSpMkLst>
        </pc:cxnChg>
      </pc:sldChg>
      <pc:sldChg chg="addSp delSp modSp add modAnim">
        <pc:chgData name="Agustín Ruiz Martín" userId="42fb2f6dfcc8d877" providerId="LiveId" clId="{4A1C54F8-B80A-4A02-9F85-EEBE78695CFE}" dt="2020-04-17T15:03:10.329" v="55557" actId="20577"/>
        <pc:sldMkLst>
          <pc:docMk/>
          <pc:sldMk cId="4195596208" sldId="358"/>
        </pc:sldMkLst>
        <pc:spChg chg="add mod">
          <ac:chgData name="Agustín Ruiz Martín" userId="42fb2f6dfcc8d877" providerId="LiveId" clId="{4A1C54F8-B80A-4A02-9F85-EEBE78695CFE}" dt="2020-04-10T20:10:50.306" v="50172" actId="1035"/>
          <ac:spMkLst>
            <pc:docMk/>
            <pc:sldMk cId="4195596208" sldId="358"/>
            <ac:spMk id="2" creationId="{6473FBFB-0B9F-4945-8688-07AC9DE9C328}"/>
          </ac:spMkLst>
        </pc:spChg>
        <pc:spChg chg="add mod">
          <ac:chgData name="Agustín Ruiz Martín" userId="42fb2f6dfcc8d877" providerId="LiveId" clId="{4A1C54F8-B80A-4A02-9F85-EEBE78695CFE}" dt="2020-04-10T20:10:56.244" v="50177" actId="1035"/>
          <ac:spMkLst>
            <pc:docMk/>
            <pc:sldMk cId="4195596208" sldId="358"/>
            <ac:spMk id="3" creationId="{0283DA99-7315-4FE3-A87D-F4C7E999FA9F}"/>
          </ac:spMkLst>
        </pc:spChg>
        <pc:spChg chg="add del mod">
          <ac:chgData name="Agustín Ruiz Martín" userId="42fb2f6dfcc8d877" providerId="LiveId" clId="{4A1C54F8-B80A-4A02-9F85-EEBE78695CFE}" dt="2020-03-29T17:22:00.089" v="33462" actId="478"/>
          <ac:spMkLst>
            <pc:docMk/>
            <pc:sldMk cId="4195596208" sldId="358"/>
            <ac:spMk id="5" creationId="{58072D99-9B55-4F48-8886-C0F5E237C8F0}"/>
          </ac:spMkLst>
        </pc:spChg>
        <pc:spChg chg="mod">
          <ac:chgData name="Agustín Ruiz Martín" userId="42fb2f6dfcc8d877" providerId="LiveId" clId="{4A1C54F8-B80A-4A02-9F85-EEBE78695CFE}" dt="2020-03-29T17:22:18.023" v="33465" actId="20577"/>
          <ac:spMkLst>
            <pc:docMk/>
            <pc:sldMk cId="4195596208" sldId="358"/>
            <ac:spMk id="8" creationId="{B7D75CDB-4DFC-489D-92CA-2F57028022E5}"/>
          </ac:spMkLst>
        </pc:spChg>
        <pc:spChg chg="add del">
          <ac:chgData name="Agustín Ruiz Martín" userId="42fb2f6dfcc8d877" providerId="LiveId" clId="{4A1C54F8-B80A-4A02-9F85-EEBE78695CFE}" dt="2020-03-29T17:25:19.535" v="33532"/>
          <ac:spMkLst>
            <pc:docMk/>
            <pc:sldMk cId="4195596208" sldId="358"/>
            <ac:spMk id="11" creationId="{990E01CA-8883-4DEF-A8E8-1D18D0802A98}"/>
          </ac:spMkLst>
        </pc:spChg>
        <pc:spChg chg="add del">
          <ac:chgData name="Agustín Ruiz Martín" userId="42fb2f6dfcc8d877" providerId="LiveId" clId="{4A1C54F8-B80A-4A02-9F85-EEBE78695CFE}" dt="2020-03-29T17:25:19.535" v="33532"/>
          <ac:spMkLst>
            <pc:docMk/>
            <pc:sldMk cId="4195596208" sldId="358"/>
            <ac:spMk id="12" creationId="{24DE75DA-4C29-4F43-ADB2-7A3BB9B2FE19}"/>
          </ac:spMkLst>
        </pc:spChg>
        <pc:spChg chg="add del">
          <ac:chgData name="Agustín Ruiz Martín" userId="42fb2f6dfcc8d877" providerId="LiveId" clId="{4A1C54F8-B80A-4A02-9F85-EEBE78695CFE}" dt="2020-03-29T17:25:19.535" v="33532"/>
          <ac:spMkLst>
            <pc:docMk/>
            <pc:sldMk cId="4195596208" sldId="358"/>
            <ac:spMk id="13" creationId="{8ED16F3A-D0C2-4691-A41E-5E2965C55314}"/>
          </ac:spMkLst>
        </pc:spChg>
        <pc:spChg chg="add del">
          <ac:chgData name="Agustín Ruiz Martín" userId="42fb2f6dfcc8d877" providerId="LiveId" clId="{4A1C54F8-B80A-4A02-9F85-EEBE78695CFE}" dt="2020-03-29T17:25:19.535" v="33532"/>
          <ac:spMkLst>
            <pc:docMk/>
            <pc:sldMk cId="4195596208" sldId="358"/>
            <ac:spMk id="15" creationId="{20F2EECA-8619-42AC-B84A-705DE06C64AC}"/>
          </ac:spMkLst>
        </pc:spChg>
        <pc:spChg chg="add del">
          <ac:chgData name="Agustín Ruiz Martín" userId="42fb2f6dfcc8d877" providerId="LiveId" clId="{4A1C54F8-B80A-4A02-9F85-EEBE78695CFE}" dt="2020-03-29T17:25:19.535" v="33532"/>
          <ac:spMkLst>
            <pc:docMk/>
            <pc:sldMk cId="4195596208" sldId="358"/>
            <ac:spMk id="16" creationId="{8B2F889A-289F-42A5-91E1-C411BD637100}"/>
          </ac:spMkLst>
        </pc:spChg>
        <pc:spChg chg="add del">
          <ac:chgData name="Agustín Ruiz Martín" userId="42fb2f6dfcc8d877" providerId="LiveId" clId="{4A1C54F8-B80A-4A02-9F85-EEBE78695CFE}" dt="2020-03-29T17:25:19.535" v="33532"/>
          <ac:spMkLst>
            <pc:docMk/>
            <pc:sldMk cId="4195596208" sldId="358"/>
            <ac:spMk id="18" creationId="{1BABDCCE-1557-4D2C-AB07-519CC5AF45CE}"/>
          </ac:spMkLst>
        </pc:spChg>
        <pc:spChg chg="add del">
          <ac:chgData name="Agustín Ruiz Martín" userId="42fb2f6dfcc8d877" providerId="LiveId" clId="{4A1C54F8-B80A-4A02-9F85-EEBE78695CFE}" dt="2020-03-29T17:25:19.535" v="33532"/>
          <ac:spMkLst>
            <pc:docMk/>
            <pc:sldMk cId="4195596208" sldId="358"/>
            <ac:spMk id="19" creationId="{1464C740-F9D3-41F7-A8C5-CD87641E528B}"/>
          </ac:spMkLst>
        </pc:spChg>
        <pc:spChg chg="add del">
          <ac:chgData name="Agustín Ruiz Martín" userId="42fb2f6dfcc8d877" providerId="LiveId" clId="{4A1C54F8-B80A-4A02-9F85-EEBE78695CFE}" dt="2020-03-29T17:25:19.535" v="33532"/>
          <ac:spMkLst>
            <pc:docMk/>
            <pc:sldMk cId="4195596208" sldId="358"/>
            <ac:spMk id="20" creationId="{BDCA4794-288C-4DB5-BA8F-5F9BF7DADC1E}"/>
          </ac:spMkLst>
        </pc:spChg>
        <pc:spChg chg="add del">
          <ac:chgData name="Agustín Ruiz Martín" userId="42fb2f6dfcc8d877" providerId="LiveId" clId="{4A1C54F8-B80A-4A02-9F85-EEBE78695CFE}" dt="2020-03-29T17:25:19.535" v="33532"/>
          <ac:spMkLst>
            <pc:docMk/>
            <pc:sldMk cId="4195596208" sldId="358"/>
            <ac:spMk id="21" creationId="{F627ACD1-50A9-4D51-9733-3419652BB793}"/>
          </ac:spMkLst>
        </pc:spChg>
        <pc:spChg chg="del">
          <ac:chgData name="Agustín Ruiz Martín" userId="42fb2f6dfcc8d877" providerId="LiveId" clId="{4A1C54F8-B80A-4A02-9F85-EEBE78695CFE}" dt="2020-03-29T19:54:33.907" v="36238" actId="478"/>
          <ac:spMkLst>
            <pc:docMk/>
            <pc:sldMk cId="4195596208" sldId="358"/>
            <ac:spMk id="22" creationId="{4D2CED4E-D02B-47E9-9937-550C7237D6DD}"/>
          </ac:spMkLst>
        </pc:spChg>
        <pc:spChg chg="add mod">
          <ac:chgData name="Agustín Ruiz Martín" userId="42fb2f6dfcc8d877" providerId="LiveId" clId="{4A1C54F8-B80A-4A02-9F85-EEBE78695CFE}" dt="2020-04-13T21:02:59.572" v="53290" actId="1036"/>
          <ac:spMkLst>
            <pc:docMk/>
            <pc:sldMk cId="4195596208" sldId="358"/>
            <ac:spMk id="22" creationId="{CF44162D-680F-4AB2-9BE1-91FD7735DC93}"/>
          </ac:spMkLst>
        </pc:spChg>
        <pc:spChg chg="add del">
          <ac:chgData name="Agustín Ruiz Martín" userId="42fb2f6dfcc8d877" providerId="LiveId" clId="{4A1C54F8-B80A-4A02-9F85-EEBE78695CFE}" dt="2020-03-29T17:25:19.535" v="33532"/>
          <ac:spMkLst>
            <pc:docMk/>
            <pc:sldMk cId="4195596208" sldId="358"/>
            <ac:spMk id="23" creationId="{2AE9B374-E262-4621-98ED-FEB08679E3CB}"/>
          </ac:spMkLst>
        </pc:spChg>
        <pc:spChg chg="add">
          <ac:chgData name="Agustín Ruiz Martín" userId="42fb2f6dfcc8d877" providerId="LiveId" clId="{4A1C54F8-B80A-4A02-9F85-EEBE78695CFE}" dt="2020-03-29T19:54:34.844" v="36239"/>
          <ac:spMkLst>
            <pc:docMk/>
            <pc:sldMk cId="4195596208" sldId="358"/>
            <ac:spMk id="23" creationId="{ED928931-A8EA-4FCB-A9EA-CF6806AE3A8A}"/>
          </ac:spMkLst>
        </pc:spChg>
        <pc:spChg chg="add del">
          <ac:chgData name="Agustín Ruiz Martín" userId="42fb2f6dfcc8d877" providerId="LiveId" clId="{4A1C54F8-B80A-4A02-9F85-EEBE78695CFE}" dt="2020-03-29T17:25:19.535" v="33532"/>
          <ac:spMkLst>
            <pc:docMk/>
            <pc:sldMk cId="4195596208" sldId="358"/>
            <ac:spMk id="24" creationId="{74712E52-94B0-45E3-AAA3-C524D414FB1C}"/>
          </ac:spMkLst>
        </pc:spChg>
        <pc:spChg chg="add mod">
          <ac:chgData name="Agustín Ruiz Martín" userId="42fb2f6dfcc8d877" providerId="LiveId" clId="{4A1C54F8-B80A-4A02-9F85-EEBE78695CFE}" dt="2020-04-13T21:02:59.572" v="53290" actId="1036"/>
          <ac:spMkLst>
            <pc:docMk/>
            <pc:sldMk cId="4195596208" sldId="358"/>
            <ac:spMk id="25" creationId="{9AF18D37-8D64-43B6-B245-50CF75BE901B}"/>
          </ac:spMkLst>
        </pc:spChg>
        <pc:spChg chg="add mod">
          <ac:chgData name="Agustín Ruiz Martín" userId="42fb2f6dfcc8d877" providerId="LiveId" clId="{4A1C54F8-B80A-4A02-9F85-EEBE78695CFE}" dt="2020-04-13T21:02:59.572" v="53290" actId="1036"/>
          <ac:spMkLst>
            <pc:docMk/>
            <pc:sldMk cId="4195596208" sldId="358"/>
            <ac:spMk id="26" creationId="{87E7153E-0D44-4689-B585-EED4352846EB}"/>
          </ac:spMkLst>
        </pc:spChg>
        <pc:spChg chg="add mod">
          <ac:chgData name="Agustín Ruiz Martín" userId="42fb2f6dfcc8d877" providerId="LiveId" clId="{4A1C54F8-B80A-4A02-9F85-EEBE78695CFE}" dt="2020-04-13T21:02:59.572" v="53290" actId="1036"/>
          <ac:spMkLst>
            <pc:docMk/>
            <pc:sldMk cId="4195596208" sldId="358"/>
            <ac:spMk id="27" creationId="{E680BE31-68BA-4DCB-B2D2-0FD64B5CDDC0}"/>
          </ac:spMkLst>
        </pc:spChg>
        <pc:spChg chg="add mod">
          <ac:chgData name="Agustín Ruiz Martín" userId="42fb2f6dfcc8d877" providerId="LiveId" clId="{4A1C54F8-B80A-4A02-9F85-EEBE78695CFE}" dt="2020-04-17T15:02:40.560" v="55547" actId="20577"/>
          <ac:spMkLst>
            <pc:docMk/>
            <pc:sldMk cId="4195596208" sldId="358"/>
            <ac:spMk id="29" creationId="{6514118A-5421-4468-8FA1-96D11E0A9B1F}"/>
          </ac:spMkLst>
        </pc:spChg>
        <pc:spChg chg="add mod">
          <ac:chgData name="Agustín Ruiz Martín" userId="42fb2f6dfcc8d877" providerId="LiveId" clId="{4A1C54F8-B80A-4A02-9F85-EEBE78695CFE}" dt="2020-04-10T20:41:19.514" v="50994" actId="1036"/>
          <ac:spMkLst>
            <pc:docMk/>
            <pc:sldMk cId="4195596208" sldId="358"/>
            <ac:spMk id="30" creationId="{A6FC121F-833F-4812-96F6-3DEC49063B2D}"/>
          </ac:spMkLst>
        </pc:spChg>
        <pc:spChg chg="add mod">
          <ac:chgData name="Agustín Ruiz Martín" userId="42fb2f6dfcc8d877" providerId="LiveId" clId="{4A1C54F8-B80A-4A02-9F85-EEBE78695CFE}" dt="2020-04-10T20:40:55.300" v="50983" actId="1036"/>
          <ac:spMkLst>
            <pc:docMk/>
            <pc:sldMk cId="4195596208" sldId="358"/>
            <ac:spMk id="31" creationId="{9C778E8A-5C8E-471B-92D8-75A883FDB76F}"/>
          </ac:spMkLst>
        </pc:spChg>
        <pc:spChg chg="add mod">
          <ac:chgData name="Agustín Ruiz Martín" userId="42fb2f6dfcc8d877" providerId="LiveId" clId="{4A1C54F8-B80A-4A02-9F85-EEBE78695CFE}" dt="2020-04-17T15:02:45.877" v="55549" actId="20577"/>
          <ac:spMkLst>
            <pc:docMk/>
            <pc:sldMk cId="4195596208" sldId="358"/>
            <ac:spMk id="32" creationId="{94B86F10-9F73-4B59-B236-EA77E3BBAB65}"/>
          </ac:spMkLst>
        </pc:spChg>
        <pc:spChg chg="add mod">
          <ac:chgData name="Agustín Ruiz Martín" userId="42fb2f6dfcc8d877" providerId="LiveId" clId="{4A1C54F8-B80A-4A02-9F85-EEBE78695CFE}" dt="2020-04-10T20:41:29.226" v="50995" actId="1036"/>
          <ac:spMkLst>
            <pc:docMk/>
            <pc:sldMk cId="4195596208" sldId="358"/>
            <ac:spMk id="33" creationId="{66EC315F-FD4E-455F-A4DA-024B42DE15E1}"/>
          </ac:spMkLst>
        </pc:spChg>
        <pc:spChg chg="add mod">
          <ac:chgData name="Agustín Ruiz Martín" userId="42fb2f6dfcc8d877" providerId="LiveId" clId="{4A1C54F8-B80A-4A02-9F85-EEBE78695CFE}" dt="2020-04-17T15:03:10.329" v="55557" actId="20577"/>
          <ac:spMkLst>
            <pc:docMk/>
            <pc:sldMk cId="4195596208" sldId="358"/>
            <ac:spMk id="34" creationId="{4C03C666-6024-4834-A847-0AFD2D3C38A9}"/>
          </ac:spMkLst>
        </pc:spChg>
        <pc:spChg chg="add mod">
          <ac:chgData name="Agustín Ruiz Martín" userId="42fb2f6dfcc8d877" providerId="LiveId" clId="{4A1C54F8-B80A-4A02-9F85-EEBE78695CFE}" dt="2020-04-17T15:01:47.708" v="55545" actId="1037"/>
          <ac:spMkLst>
            <pc:docMk/>
            <pc:sldMk cId="4195596208" sldId="358"/>
            <ac:spMk id="35" creationId="{205391D9-FCB3-47BF-AD10-46773BF8F9DA}"/>
          </ac:spMkLst>
        </pc:spChg>
        <pc:spChg chg="add mod">
          <ac:chgData name="Agustín Ruiz Martín" userId="42fb2f6dfcc8d877" providerId="LiveId" clId="{4A1C54F8-B80A-4A02-9F85-EEBE78695CFE}" dt="2020-04-17T15:01:47.708" v="55545" actId="1037"/>
          <ac:spMkLst>
            <pc:docMk/>
            <pc:sldMk cId="4195596208" sldId="358"/>
            <ac:spMk id="36" creationId="{CCF995A0-A41F-48FF-914D-1A5BB3537891}"/>
          </ac:spMkLst>
        </pc:spChg>
        <pc:grpChg chg="add mod">
          <ac:chgData name="Agustín Ruiz Martín" userId="42fb2f6dfcc8d877" providerId="LiveId" clId="{4A1C54F8-B80A-4A02-9F85-EEBE78695CFE}" dt="2020-04-10T20:11:51.078" v="50195" actId="1036"/>
          <ac:grpSpMkLst>
            <pc:docMk/>
            <pc:sldMk cId="4195596208" sldId="358"/>
            <ac:grpSpMk id="6" creationId="{B015C566-9957-43FB-9809-FC5EA7C15379}"/>
          </ac:grpSpMkLst>
        </pc:grpChg>
        <pc:graphicFrameChg chg="add del">
          <ac:chgData name="Agustín Ruiz Martín" userId="42fb2f6dfcc8d877" providerId="LiveId" clId="{4A1C54F8-B80A-4A02-9F85-EEBE78695CFE}" dt="2020-03-29T17:25:19.535" v="33532"/>
          <ac:graphicFrameMkLst>
            <pc:docMk/>
            <pc:sldMk cId="4195596208" sldId="358"/>
            <ac:graphicFrameMk id="14" creationId="{73CB361F-DD3B-4DBC-B1D3-1E1B4F65B5AF}"/>
          </ac:graphicFrameMkLst>
        </pc:graphicFrameChg>
        <pc:graphicFrameChg chg="add mod">
          <ac:chgData name="Agustín Ruiz Martín" userId="42fb2f6dfcc8d877" providerId="LiveId" clId="{4A1C54F8-B80A-4A02-9F85-EEBE78695CFE}" dt="2020-04-13T21:02:59.572" v="53290" actId="1036"/>
          <ac:graphicFrameMkLst>
            <pc:docMk/>
            <pc:sldMk cId="4195596208" sldId="358"/>
            <ac:graphicFrameMk id="28" creationId="{7E76ABEC-5D0A-46EC-8521-A17B4C1C5BB9}"/>
          </ac:graphicFrameMkLst>
        </pc:graphicFrameChg>
      </pc:sldChg>
      <pc:sldChg chg="addSp delSp modSp add modAnim modNotesTx">
        <pc:chgData name="Agustín Ruiz Martín" userId="42fb2f6dfcc8d877" providerId="LiveId" clId="{4A1C54F8-B80A-4A02-9F85-EEBE78695CFE}" dt="2020-04-10T19:17:38.671" v="49337" actId="20577"/>
        <pc:sldMkLst>
          <pc:docMk/>
          <pc:sldMk cId="1938672721" sldId="359"/>
        </pc:sldMkLst>
        <pc:spChg chg="add mod">
          <ac:chgData name="Agustín Ruiz Martín" userId="42fb2f6dfcc8d877" providerId="LiveId" clId="{4A1C54F8-B80A-4A02-9F85-EEBE78695CFE}" dt="2020-03-29T17:12:06.246" v="33398" actId="114"/>
          <ac:spMkLst>
            <pc:docMk/>
            <pc:sldMk cId="1938672721" sldId="359"/>
            <ac:spMk id="5" creationId="{347E003C-C765-4DBE-922D-8F6B074D45CC}"/>
          </ac:spMkLst>
        </pc:spChg>
        <pc:spChg chg="add mod">
          <ac:chgData name="Agustín Ruiz Martín" userId="42fb2f6dfcc8d877" providerId="LiveId" clId="{4A1C54F8-B80A-4A02-9F85-EEBE78695CFE}" dt="2020-03-29T17:12:33.466" v="33402" actId="114"/>
          <ac:spMkLst>
            <pc:docMk/>
            <pc:sldMk cId="1938672721" sldId="359"/>
            <ac:spMk id="6" creationId="{8A24C04A-C54B-40C6-86DE-B1927C6CC36F}"/>
          </ac:spMkLst>
        </pc:spChg>
        <pc:spChg chg="add mod">
          <ac:chgData name="Agustín Ruiz Martín" userId="42fb2f6dfcc8d877" providerId="LiveId" clId="{4A1C54F8-B80A-4A02-9F85-EEBE78695CFE}" dt="2020-03-29T18:39:06.651" v="35007" actId="1037"/>
          <ac:spMkLst>
            <pc:docMk/>
            <pc:sldMk cId="1938672721" sldId="359"/>
            <ac:spMk id="7" creationId="{47AE4268-21C8-44E3-867C-BDE4F20F07BE}"/>
          </ac:spMkLst>
        </pc:spChg>
        <pc:spChg chg="add mod">
          <ac:chgData name="Agustín Ruiz Martín" userId="42fb2f6dfcc8d877" providerId="LiveId" clId="{4A1C54F8-B80A-4A02-9F85-EEBE78695CFE}" dt="2020-03-29T17:10:00.141" v="33374" actId="1035"/>
          <ac:spMkLst>
            <pc:docMk/>
            <pc:sldMk cId="1938672721" sldId="359"/>
            <ac:spMk id="8" creationId="{C903C4BD-229F-41AC-93D0-320E7AD4BA2D}"/>
          </ac:spMkLst>
        </pc:spChg>
        <pc:spChg chg="add mod">
          <ac:chgData name="Agustín Ruiz Martín" userId="42fb2f6dfcc8d877" providerId="LiveId" clId="{4A1C54F8-B80A-4A02-9F85-EEBE78695CFE}" dt="2020-03-29T17:10:00.141" v="33374" actId="1035"/>
          <ac:spMkLst>
            <pc:docMk/>
            <pc:sldMk cId="1938672721" sldId="359"/>
            <ac:spMk id="9" creationId="{874B560F-F817-4222-B36F-B2475C121475}"/>
          </ac:spMkLst>
        </pc:spChg>
        <pc:spChg chg="add mod">
          <ac:chgData name="Agustín Ruiz Martín" userId="42fb2f6dfcc8d877" providerId="LiveId" clId="{4A1C54F8-B80A-4A02-9F85-EEBE78695CFE}" dt="2020-03-29T17:10:00.141" v="33374" actId="1035"/>
          <ac:spMkLst>
            <pc:docMk/>
            <pc:sldMk cId="1938672721" sldId="359"/>
            <ac:spMk id="10" creationId="{A67D3D83-6B90-474B-8C43-EB655FF5B86A}"/>
          </ac:spMkLst>
        </pc:spChg>
        <pc:spChg chg="add mod">
          <ac:chgData name="Agustín Ruiz Martín" userId="42fb2f6dfcc8d877" providerId="LiveId" clId="{4A1C54F8-B80A-4A02-9F85-EEBE78695CFE}" dt="2020-03-29T17:10:00.141" v="33374" actId="1035"/>
          <ac:spMkLst>
            <pc:docMk/>
            <pc:sldMk cId="1938672721" sldId="359"/>
            <ac:spMk id="11" creationId="{5E040EAD-EE1A-4BF4-9614-52ACD642FE99}"/>
          </ac:spMkLst>
        </pc:spChg>
        <pc:spChg chg="add mod">
          <ac:chgData name="Agustín Ruiz Martín" userId="42fb2f6dfcc8d877" providerId="LiveId" clId="{4A1C54F8-B80A-4A02-9F85-EEBE78695CFE}" dt="2020-03-29T18:41:15.347" v="35071" actId="114"/>
          <ac:spMkLst>
            <pc:docMk/>
            <pc:sldMk cId="1938672721" sldId="359"/>
            <ac:spMk id="12" creationId="{CE64A358-6896-4E82-AC84-75F09E784156}"/>
          </ac:spMkLst>
        </pc:spChg>
        <pc:spChg chg="add mod">
          <ac:chgData name="Agustín Ruiz Martín" userId="42fb2f6dfcc8d877" providerId="LiveId" clId="{4A1C54F8-B80A-4A02-9F85-EEBE78695CFE}" dt="2020-03-29T18:41:19.413" v="35072" actId="114"/>
          <ac:spMkLst>
            <pc:docMk/>
            <pc:sldMk cId="1938672721" sldId="359"/>
            <ac:spMk id="13" creationId="{9C866B53-BA86-4544-B17E-88944DA3742A}"/>
          </ac:spMkLst>
        </pc:spChg>
        <pc:spChg chg="add mod">
          <ac:chgData name="Agustín Ruiz Martín" userId="42fb2f6dfcc8d877" providerId="LiveId" clId="{4A1C54F8-B80A-4A02-9F85-EEBE78695CFE}" dt="2020-04-10T19:17:38.671" v="49337" actId="20577"/>
          <ac:spMkLst>
            <pc:docMk/>
            <pc:sldMk cId="1938672721" sldId="359"/>
            <ac:spMk id="14" creationId="{4F7A20D6-5ADF-4C18-8763-FBBD796C8847}"/>
          </ac:spMkLst>
        </pc:spChg>
        <pc:spChg chg="add mod">
          <ac:chgData name="Agustín Ruiz Martín" userId="42fb2f6dfcc8d877" providerId="LiveId" clId="{4A1C54F8-B80A-4A02-9F85-EEBE78695CFE}" dt="2020-03-29T17:10:00.141" v="33374" actId="1035"/>
          <ac:spMkLst>
            <pc:docMk/>
            <pc:sldMk cId="1938672721" sldId="359"/>
            <ac:spMk id="15" creationId="{8DC9233A-1C6F-40C5-94D2-6FA802B9A68F}"/>
          </ac:spMkLst>
        </pc:spChg>
        <pc:spChg chg="add mod">
          <ac:chgData name="Agustín Ruiz Martín" userId="42fb2f6dfcc8d877" providerId="LiveId" clId="{4A1C54F8-B80A-4A02-9F85-EEBE78695CFE}" dt="2020-03-29T17:10:00.141" v="33374" actId="1035"/>
          <ac:spMkLst>
            <pc:docMk/>
            <pc:sldMk cId="1938672721" sldId="359"/>
            <ac:spMk id="16" creationId="{45172706-77A9-4FAA-8CC3-D087F2A3FD23}"/>
          </ac:spMkLst>
        </pc:spChg>
        <pc:spChg chg="add mod">
          <ac:chgData name="Agustín Ruiz Martín" userId="42fb2f6dfcc8d877" providerId="LiveId" clId="{4A1C54F8-B80A-4A02-9F85-EEBE78695CFE}" dt="2020-03-29T17:12:44.323" v="33403" actId="207"/>
          <ac:spMkLst>
            <pc:docMk/>
            <pc:sldMk cId="1938672721" sldId="359"/>
            <ac:spMk id="18" creationId="{D998028C-31C1-4F77-B97D-05C3A8AD25F1}"/>
          </ac:spMkLst>
        </pc:spChg>
        <pc:spChg chg="add mod">
          <ac:chgData name="Agustín Ruiz Martín" userId="42fb2f6dfcc8d877" providerId="LiveId" clId="{4A1C54F8-B80A-4A02-9F85-EEBE78695CFE}" dt="2020-03-29T17:10:00.141" v="33374" actId="1035"/>
          <ac:spMkLst>
            <pc:docMk/>
            <pc:sldMk cId="1938672721" sldId="359"/>
            <ac:spMk id="19" creationId="{67671FA5-A9AA-4C1E-9D8A-E508DB0E930D}"/>
          </ac:spMkLst>
        </pc:spChg>
        <pc:spChg chg="add mod">
          <ac:chgData name="Agustín Ruiz Martín" userId="42fb2f6dfcc8d877" providerId="LiveId" clId="{4A1C54F8-B80A-4A02-9F85-EEBE78695CFE}" dt="2020-03-29T17:10:00.141" v="33374" actId="1035"/>
          <ac:spMkLst>
            <pc:docMk/>
            <pc:sldMk cId="1938672721" sldId="359"/>
            <ac:spMk id="20" creationId="{D91B0E9B-D9CA-45C7-BFCB-216AAC7F6AB4}"/>
          </ac:spMkLst>
        </pc:spChg>
        <pc:spChg chg="add mod">
          <ac:chgData name="Agustín Ruiz Martín" userId="42fb2f6dfcc8d877" providerId="LiveId" clId="{4A1C54F8-B80A-4A02-9F85-EEBE78695CFE}" dt="2020-03-29T17:10:00.141" v="33374" actId="1035"/>
          <ac:spMkLst>
            <pc:docMk/>
            <pc:sldMk cId="1938672721" sldId="359"/>
            <ac:spMk id="21" creationId="{ADF2EEF2-3089-43C7-A31A-9E94D3E773B4}"/>
          </ac:spMkLst>
        </pc:spChg>
        <pc:spChg chg="del">
          <ac:chgData name="Agustín Ruiz Martín" userId="42fb2f6dfcc8d877" providerId="LiveId" clId="{4A1C54F8-B80A-4A02-9F85-EEBE78695CFE}" dt="2020-03-29T19:54:25.627" v="36236" actId="478"/>
          <ac:spMkLst>
            <pc:docMk/>
            <pc:sldMk cId="1938672721" sldId="359"/>
            <ac:spMk id="22" creationId="{4D2CED4E-D02B-47E9-9937-550C7237D6DD}"/>
          </ac:spMkLst>
        </pc:spChg>
        <pc:spChg chg="add mod">
          <ac:chgData name="Agustín Ruiz Martín" userId="42fb2f6dfcc8d877" providerId="LiveId" clId="{4A1C54F8-B80A-4A02-9F85-EEBE78695CFE}" dt="2020-03-29T17:10:00.141" v="33374" actId="1035"/>
          <ac:spMkLst>
            <pc:docMk/>
            <pc:sldMk cId="1938672721" sldId="359"/>
            <ac:spMk id="23" creationId="{7D1EFB30-8C10-42F1-B002-5EEB13628A81}"/>
          </ac:spMkLst>
        </pc:spChg>
        <pc:spChg chg="add mod">
          <ac:chgData name="Agustín Ruiz Martín" userId="42fb2f6dfcc8d877" providerId="LiveId" clId="{4A1C54F8-B80A-4A02-9F85-EEBE78695CFE}" dt="2020-03-29T17:10:00.141" v="33374" actId="1035"/>
          <ac:spMkLst>
            <pc:docMk/>
            <pc:sldMk cId="1938672721" sldId="359"/>
            <ac:spMk id="24" creationId="{3C466ADC-C2F4-44BC-9F3C-E0A3D5674E28}"/>
          </ac:spMkLst>
        </pc:spChg>
        <pc:spChg chg="add mod">
          <ac:chgData name="Agustín Ruiz Martín" userId="42fb2f6dfcc8d877" providerId="LiveId" clId="{4A1C54F8-B80A-4A02-9F85-EEBE78695CFE}" dt="2020-03-30T17:17:46.817" v="36699" actId="14100"/>
          <ac:spMkLst>
            <pc:docMk/>
            <pc:sldMk cId="1938672721" sldId="359"/>
            <ac:spMk id="25" creationId="{060E14AE-7DD6-441D-A943-355792BE25AC}"/>
          </ac:spMkLst>
        </pc:spChg>
        <pc:spChg chg="add mod">
          <ac:chgData name="Agustín Ruiz Martín" userId="42fb2f6dfcc8d877" providerId="LiveId" clId="{4A1C54F8-B80A-4A02-9F85-EEBE78695CFE}" dt="2020-03-29T17:10:00.141" v="33374" actId="1035"/>
          <ac:spMkLst>
            <pc:docMk/>
            <pc:sldMk cId="1938672721" sldId="359"/>
            <ac:spMk id="26" creationId="{684D11E5-D456-4A95-9D86-468D03740F78}"/>
          </ac:spMkLst>
        </pc:spChg>
        <pc:spChg chg="add mod">
          <ac:chgData name="Agustín Ruiz Martín" userId="42fb2f6dfcc8d877" providerId="LiveId" clId="{4A1C54F8-B80A-4A02-9F85-EEBE78695CFE}" dt="2020-03-29T17:10:00.141" v="33374" actId="1035"/>
          <ac:spMkLst>
            <pc:docMk/>
            <pc:sldMk cId="1938672721" sldId="359"/>
            <ac:spMk id="27" creationId="{47804E33-B7D8-4DA6-ABB8-9E0E5FDF8B4F}"/>
          </ac:spMkLst>
        </pc:spChg>
        <pc:spChg chg="add mod">
          <ac:chgData name="Agustín Ruiz Martín" userId="42fb2f6dfcc8d877" providerId="LiveId" clId="{4A1C54F8-B80A-4A02-9F85-EEBE78695CFE}" dt="2020-03-29T17:10:00.141" v="33374" actId="1035"/>
          <ac:spMkLst>
            <pc:docMk/>
            <pc:sldMk cId="1938672721" sldId="359"/>
            <ac:spMk id="28" creationId="{158E48EC-E4E6-4AFF-9477-1227A4F0B821}"/>
          </ac:spMkLst>
        </pc:spChg>
        <pc:spChg chg="add mod">
          <ac:chgData name="Agustín Ruiz Martín" userId="42fb2f6dfcc8d877" providerId="LiveId" clId="{4A1C54F8-B80A-4A02-9F85-EEBE78695CFE}" dt="2020-03-29T17:10:00.141" v="33374" actId="1035"/>
          <ac:spMkLst>
            <pc:docMk/>
            <pc:sldMk cId="1938672721" sldId="359"/>
            <ac:spMk id="30" creationId="{CC37D6A1-433E-49F6-BF5B-9A7F032C6B22}"/>
          </ac:spMkLst>
        </pc:spChg>
        <pc:spChg chg="add mod">
          <ac:chgData name="Agustín Ruiz Martín" userId="42fb2f6dfcc8d877" providerId="LiveId" clId="{4A1C54F8-B80A-4A02-9F85-EEBE78695CFE}" dt="2020-03-29T17:11:11.255" v="33383" actId="207"/>
          <ac:spMkLst>
            <pc:docMk/>
            <pc:sldMk cId="1938672721" sldId="359"/>
            <ac:spMk id="31" creationId="{FE0173B8-F08F-4F51-8280-83201D4C331B}"/>
          </ac:spMkLst>
        </pc:spChg>
        <pc:spChg chg="add mod">
          <ac:chgData name="Agustín Ruiz Martín" userId="42fb2f6dfcc8d877" providerId="LiveId" clId="{4A1C54F8-B80A-4A02-9F85-EEBE78695CFE}" dt="2020-03-29T17:10:00.141" v="33374" actId="1035"/>
          <ac:spMkLst>
            <pc:docMk/>
            <pc:sldMk cId="1938672721" sldId="359"/>
            <ac:spMk id="32" creationId="{B8E82D97-1FC7-42D5-86A9-F03A791AABB1}"/>
          </ac:spMkLst>
        </pc:spChg>
        <pc:spChg chg="add mod">
          <ac:chgData name="Agustín Ruiz Martín" userId="42fb2f6dfcc8d877" providerId="LiveId" clId="{4A1C54F8-B80A-4A02-9F85-EEBE78695CFE}" dt="2020-03-29T17:10:00.141" v="33374" actId="1035"/>
          <ac:spMkLst>
            <pc:docMk/>
            <pc:sldMk cId="1938672721" sldId="359"/>
            <ac:spMk id="35" creationId="{BFC40AA1-ED30-4A97-ACB8-7DDE3DA5E2F8}"/>
          </ac:spMkLst>
        </pc:spChg>
        <pc:spChg chg="add mod">
          <ac:chgData name="Agustín Ruiz Martín" userId="42fb2f6dfcc8d877" providerId="LiveId" clId="{4A1C54F8-B80A-4A02-9F85-EEBE78695CFE}" dt="2020-03-29T17:10:00.141" v="33374" actId="1035"/>
          <ac:spMkLst>
            <pc:docMk/>
            <pc:sldMk cId="1938672721" sldId="359"/>
            <ac:spMk id="36" creationId="{DF6FD2CE-18A0-483A-8BD4-1354AACC8AF2}"/>
          </ac:spMkLst>
        </pc:spChg>
        <pc:spChg chg="add mod">
          <ac:chgData name="Agustín Ruiz Martín" userId="42fb2f6dfcc8d877" providerId="LiveId" clId="{4A1C54F8-B80A-4A02-9F85-EEBE78695CFE}" dt="2020-03-29T17:10:00.141" v="33374" actId="1035"/>
          <ac:spMkLst>
            <pc:docMk/>
            <pc:sldMk cId="1938672721" sldId="359"/>
            <ac:spMk id="37" creationId="{8508C874-7C2A-4B15-806C-6B9676927DAC}"/>
          </ac:spMkLst>
        </pc:spChg>
        <pc:spChg chg="add mod">
          <ac:chgData name="Agustín Ruiz Martín" userId="42fb2f6dfcc8d877" providerId="LiveId" clId="{4A1C54F8-B80A-4A02-9F85-EEBE78695CFE}" dt="2020-03-29T17:11:03.929" v="33382" actId="14100"/>
          <ac:spMkLst>
            <pc:docMk/>
            <pc:sldMk cId="1938672721" sldId="359"/>
            <ac:spMk id="39" creationId="{3F78D1F3-255A-44F2-902F-D69CF64CBA83}"/>
          </ac:spMkLst>
        </pc:spChg>
        <pc:spChg chg="add mod">
          <ac:chgData name="Agustín Ruiz Martín" userId="42fb2f6dfcc8d877" providerId="LiveId" clId="{4A1C54F8-B80A-4A02-9F85-EEBE78695CFE}" dt="2020-03-29T17:10:00.141" v="33374" actId="1035"/>
          <ac:spMkLst>
            <pc:docMk/>
            <pc:sldMk cId="1938672721" sldId="359"/>
            <ac:spMk id="40" creationId="{8AB1F79C-3148-4EF3-861A-51B4B66472F4}"/>
          </ac:spMkLst>
        </pc:spChg>
        <pc:spChg chg="add mod">
          <ac:chgData name="Agustín Ruiz Martín" userId="42fb2f6dfcc8d877" providerId="LiveId" clId="{4A1C54F8-B80A-4A02-9F85-EEBE78695CFE}" dt="2020-03-29T18:39:25.309" v="35016" actId="1035"/>
          <ac:spMkLst>
            <pc:docMk/>
            <pc:sldMk cId="1938672721" sldId="359"/>
            <ac:spMk id="42" creationId="{AFE53439-9581-4DE6-BAC1-76C965F7C409}"/>
          </ac:spMkLst>
        </pc:spChg>
        <pc:spChg chg="add mod">
          <ac:chgData name="Agustín Ruiz Martín" userId="42fb2f6dfcc8d877" providerId="LiveId" clId="{4A1C54F8-B80A-4A02-9F85-EEBE78695CFE}" dt="2020-03-30T17:18:20.791" v="36700" actId="1076"/>
          <ac:spMkLst>
            <pc:docMk/>
            <pc:sldMk cId="1938672721" sldId="359"/>
            <ac:spMk id="43" creationId="{FFDEB525-413F-4C52-A97C-B1507ABEF5D2}"/>
          </ac:spMkLst>
        </pc:spChg>
        <pc:spChg chg="add">
          <ac:chgData name="Agustín Ruiz Martín" userId="42fb2f6dfcc8d877" providerId="LiveId" clId="{4A1C54F8-B80A-4A02-9F85-EEBE78695CFE}" dt="2020-03-29T19:54:26.564" v="36237"/>
          <ac:spMkLst>
            <pc:docMk/>
            <pc:sldMk cId="1938672721" sldId="359"/>
            <ac:spMk id="44" creationId="{FB5E3E38-7779-4CAA-986A-840AB0C9B3D5}"/>
          </ac:spMkLst>
        </pc:spChg>
        <pc:graphicFrameChg chg="add mod">
          <ac:chgData name="Agustín Ruiz Martín" userId="42fb2f6dfcc8d877" providerId="LiveId" clId="{4A1C54F8-B80A-4A02-9F85-EEBE78695CFE}" dt="2020-03-29T17:10:53.348" v="33379" actId="207"/>
          <ac:graphicFrameMkLst>
            <pc:docMk/>
            <pc:sldMk cId="1938672721" sldId="359"/>
            <ac:graphicFrameMk id="29" creationId="{5E605814-D797-4468-A01D-6E86C9304AC7}"/>
          </ac:graphicFrameMkLst>
        </pc:graphicFrameChg>
        <pc:cxnChg chg="add mod">
          <ac:chgData name="Agustín Ruiz Martín" userId="42fb2f6dfcc8d877" providerId="LiveId" clId="{4A1C54F8-B80A-4A02-9F85-EEBE78695CFE}" dt="2020-03-29T17:10:00.141" v="33374" actId="1035"/>
          <ac:cxnSpMkLst>
            <pc:docMk/>
            <pc:sldMk cId="1938672721" sldId="359"/>
            <ac:cxnSpMk id="33" creationId="{A3B41E77-0505-49A0-8144-5446E353165A}"/>
          </ac:cxnSpMkLst>
        </pc:cxnChg>
        <pc:cxnChg chg="add mod">
          <ac:chgData name="Agustín Ruiz Martín" userId="42fb2f6dfcc8d877" providerId="LiveId" clId="{4A1C54F8-B80A-4A02-9F85-EEBE78695CFE}" dt="2020-03-29T17:10:00.141" v="33374" actId="1035"/>
          <ac:cxnSpMkLst>
            <pc:docMk/>
            <pc:sldMk cId="1938672721" sldId="359"/>
            <ac:cxnSpMk id="34" creationId="{D27EC7D9-ACC4-4F7B-95C0-434CF2219B63}"/>
          </ac:cxnSpMkLst>
        </pc:cxnChg>
        <pc:cxnChg chg="add mod">
          <ac:chgData name="Agustín Ruiz Martín" userId="42fb2f6dfcc8d877" providerId="LiveId" clId="{4A1C54F8-B80A-4A02-9F85-EEBE78695CFE}" dt="2020-03-29T17:10:00.141" v="33374" actId="1035"/>
          <ac:cxnSpMkLst>
            <pc:docMk/>
            <pc:sldMk cId="1938672721" sldId="359"/>
            <ac:cxnSpMk id="38" creationId="{AA2623BF-181C-43D3-9088-F4FD52DF5722}"/>
          </ac:cxnSpMkLst>
        </pc:cxnChg>
      </pc:sldChg>
      <pc:sldChg chg="addSp delSp modSp add delAnim modAnim">
        <pc:chgData name="Agustín Ruiz Martín" userId="42fb2f6dfcc8d877" providerId="LiveId" clId="{4A1C54F8-B80A-4A02-9F85-EEBE78695CFE}" dt="2020-04-10T22:59:03.720" v="53053" actId="1038"/>
        <pc:sldMkLst>
          <pc:docMk/>
          <pc:sldMk cId="195589259" sldId="360"/>
        </pc:sldMkLst>
        <pc:spChg chg="add">
          <ac:chgData name="Agustín Ruiz Martín" userId="42fb2f6dfcc8d877" providerId="LiveId" clId="{4A1C54F8-B80A-4A02-9F85-EEBE78695CFE}" dt="2020-03-29T17:03:12.714" v="33308"/>
          <ac:spMkLst>
            <pc:docMk/>
            <pc:sldMk cId="195589259" sldId="360"/>
            <ac:spMk id="5" creationId="{FE91C440-C15F-483A-98E4-A31D3EA90F8A}"/>
          </ac:spMkLst>
        </pc:spChg>
        <pc:spChg chg="add">
          <ac:chgData name="Agustín Ruiz Martín" userId="42fb2f6dfcc8d877" providerId="LiveId" clId="{4A1C54F8-B80A-4A02-9F85-EEBE78695CFE}" dt="2020-03-29T17:03:12.714" v="33308"/>
          <ac:spMkLst>
            <pc:docMk/>
            <pc:sldMk cId="195589259" sldId="360"/>
            <ac:spMk id="6" creationId="{C66D4266-ABBC-4BDD-B90D-50BE3D4B7A04}"/>
          </ac:spMkLst>
        </pc:spChg>
        <pc:spChg chg="add">
          <ac:chgData name="Agustín Ruiz Martín" userId="42fb2f6dfcc8d877" providerId="LiveId" clId="{4A1C54F8-B80A-4A02-9F85-EEBE78695CFE}" dt="2020-03-29T17:03:12.714" v="33308"/>
          <ac:spMkLst>
            <pc:docMk/>
            <pc:sldMk cId="195589259" sldId="360"/>
            <ac:spMk id="7" creationId="{E8CD6819-A8AC-4B19-A682-9B4A8BB19382}"/>
          </ac:spMkLst>
        </pc:spChg>
        <pc:spChg chg="add">
          <ac:chgData name="Agustín Ruiz Martín" userId="42fb2f6dfcc8d877" providerId="LiveId" clId="{4A1C54F8-B80A-4A02-9F85-EEBE78695CFE}" dt="2020-03-29T17:03:12.714" v="33308"/>
          <ac:spMkLst>
            <pc:docMk/>
            <pc:sldMk cId="195589259" sldId="360"/>
            <ac:spMk id="8" creationId="{836A4063-1CB9-48BC-BA72-B8F440A4A85E}"/>
          </ac:spMkLst>
        </pc:spChg>
        <pc:spChg chg="add">
          <ac:chgData name="Agustín Ruiz Martín" userId="42fb2f6dfcc8d877" providerId="LiveId" clId="{4A1C54F8-B80A-4A02-9F85-EEBE78695CFE}" dt="2020-03-29T17:03:12.714" v="33308"/>
          <ac:spMkLst>
            <pc:docMk/>
            <pc:sldMk cId="195589259" sldId="360"/>
            <ac:spMk id="9" creationId="{30F68F0D-3043-4DD8-BD4F-E5AF08C5466D}"/>
          </ac:spMkLst>
        </pc:spChg>
        <pc:spChg chg="add del">
          <ac:chgData name="Agustín Ruiz Martín" userId="42fb2f6dfcc8d877" providerId="LiveId" clId="{4A1C54F8-B80A-4A02-9F85-EEBE78695CFE}" dt="2020-03-29T17:06:29.914" v="33333" actId="478"/>
          <ac:spMkLst>
            <pc:docMk/>
            <pc:sldMk cId="195589259" sldId="360"/>
            <ac:spMk id="10" creationId="{396C3E59-7C8E-4568-B4E8-B2D1B1DE563F}"/>
          </ac:spMkLst>
        </pc:spChg>
        <pc:spChg chg="add del">
          <ac:chgData name="Agustín Ruiz Martín" userId="42fb2f6dfcc8d877" providerId="LiveId" clId="{4A1C54F8-B80A-4A02-9F85-EEBE78695CFE}" dt="2020-03-29T17:06:33.665" v="33334" actId="478"/>
          <ac:spMkLst>
            <pc:docMk/>
            <pc:sldMk cId="195589259" sldId="360"/>
            <ac:spMk id="11" creationId="{5F8DF959-96B3-4500-B7BF-8C6109C335F2}"/>
          </ac:spMkLst>
        </pc:spChg>
        <pc:spChg chg="add del">
          <ac:chgData name="Agustín Ruiz Martín" userId="42fb2f6dfcc8d877" providerId="LiveId" clId="{4A1C54F8-B80A-4A02-9F85-EEBE78695CFE}" dt="2020-03-29T17:06:37.120" v="33335" actId="478"/>
          <ac:spMkLst>
            <pc:docMk/>
            <pc:sldMk cId="195589259" sldId="360"/>
            <ac:spMk id="12" creationId="{C11B243D-D1EF-4BCC-81CD-CD6AA2776C76}"/>
          </ac:spMkLst>
        </pc:spChg>
        <pc:spChg chg="add">
          <ac:chgData name="Agustín Ruiz Martín" userId="42fb2f6dfcc8d877" providerId="LiveId" clId="{4A1C54F8-B80A-4A02-9F85-EEBE78695CFE}" dt="2020-03-29T17:03:12.714" v="33308"/>
          <ac:spMkLst>
            <pc:docMk/>
            <pc:sldMk cId="195589259" sldId="360"/>
            <ac:spMk id="13" creationId="{015F4A34-B2A6-417B-B9E3-7EEDAC59482F}"/>
          </ac:spMkLst>
        </pc:spChg>
        <pc:spChg chg="add">
          <ac:chgData name="Agustín Ruiz Martín" userId="42fb2f6dfcc8d877" providerId="LiveId" clId="{4A1C54F8-B80A-4A02-9F85-EEBE78695CFE}" dt="2020-03-29T17:03:12.714" v="33308"/>
          <ac:spMkLst>
            <pc:docMk/>
            <pc:sldMk cId="195589259" sldId="360"/>
            <ac:spMk id="14" creationId="{65FA15CC-81A1-44AD-974C-329229F1D6D4}"/>
          </ac:spMkLst>
        </pc:spChg>
        <pc:spChg chg="add">
          <ac:chgData name="Agustín Ruiz Martín" userId="42fb2f6dfcc8d877" providerId="LiveId" clId="{4A1C54F8-B80A-4A02-9F85-EEBE78695CFE}" dt="2020-03-29T17:03:12.714" v="33308"/>
          <ac:spMkLst>
            <pc:docMk/>
            <pc:sldMk cId="195589259" sldId="360"/>
            <ac:spMk id="15" creationId="{F9E22EF7-C801-4E8C-ADF9-1DB67A940B9E}"/>
          </ac:spMkLst>
        </pc:spChg>
        <pc:spChg chg="add">
          <ac:chgData name="Agustín Ruiz Martín" userId="42fb2f6dfcc8d877" providerId="LiveId" clId="{4A1C54F8-B80A-4A02-9F85-EEBE78695CFE}" dt="2020-03-29T17:03:12.714" v="33308"/>
          <ac:spMkLst>
            <pc:docMk/>
            <pc:sldMk cId="195589259" sldId="360"/>
            <ac:spMk id="16" creationId="{3654073C-B493-4566-97F0-D23D345BF9B3}"/>
          </ac:spMkLst>
        </pc:spChg>
        <pc:spChg chg="add mod">
          <ac:chgData name="Agustín Ruiz Martín" userId="42fb2f6dfcc8d877" providerId="LiveId" clId="{4A1C54F8-B80A-4A02-9F85-EEBE78695CFE}" dt="2020-03-29T17:07:41.857" v="33348" actId="14861"/>
          <ac:spMkLst>
            <pc:docMk/>
            <pc:sldMk cId="195589259" sldId="360"/>
            <ac:spMk id="18" creationId="{FC4BEA68-3358-4099-8696-76EA69AC390D}"/>
          </ac:spMkLst>
        </pc:spChg>
        <pc:spChg chg="add mod">
          <ac:chgData name="Agustín Ruiz Martín" userId="42fb2f6dfcc8d877" providerId="LiveId" clId="{4A1C54F8-B80A-4A02-9F85-EEBE78695CFE}" dt="2020-03-29T17:07:24.877" v="33345" actId="14861"/>
          <ac:spMkLst>
            <pc:docMk/>
            <pc:sldMk cId="195589259" sldId="360"/>
            <ac:spMk id="19" creationId="{B587441A-75D9-49E6-B40C-E561881B531C}"/>
          </ac:spMkLst>
        </pc:spChg>
        <pc:spChg chg="add mod">
          <ac:chgData name="Agustín Ruiz Martín" userId="42fb2f6dfcc8d877" providerId="LiveId" clId="{4A1C54F8-B80A-4A02-9F85-EEBE78695CFE}" dt="2020-03-29T17:07:24.877" v="33345" actId="14861"/>
          <ac:spMkLst>
            <pc:docMk/>
            <pc:sldMk cId="195589259" sldId="360"/>
            <ac:spMk id="20" creationId="{C7DC952A-8564-45CC-9C1D-9612E74ADA6E}"/>
          </ac:spMkLst>
        </pc:spChg>
        <pc:spChg chg="add">
          <ac:chgData name="Agustín Ruiz Martín" userId="42fb2f6dfcc8d877" providerId="LiveId" clId="{4A1C54F8-B80A-4A02-9F85-EEBE78695CFE}" dt="2020-03-29T17:03:12.714" v="33308"/>
          <ac:spMkLst>
            <pc:docMk/>
            <pc:sldMk cId="195589259" sldId="360"/>
            <ac:spMk id="21" creationId="{8D984B9B-A46C-4CDD-89FB-B8D91C88699E}"/>
          </ac:spMkLst>
        </pc:spChg>
        <pc:spChg chg="del">
          <ac:chgData name="Agustín Ruiz Martín" userId="42fb2f6dfcc8d877" providerId="LiveId" clId="{4A1C54F8-B80A-4A02-9F85-EEBE78695CFE}" dt="2020-03-29T19:54:20.987" v="36234" actId="478"/>
          <ac:spMkLst>
            <pc:docMk/>
            <pc:sldMk cId="195589259" sldId="360"/>
            <ac:spMk id="22" creationId="{4D2CED4E-D02B-47E9-9937-550C7237D6DD}"/>
          </ac:spMkLst>
        </pc:spChg>
        <pc:spChg chg="add">
          <ac:chgData name="Agustín Ruiz Martín" userId="42fb2f6dfcc8d877" providerId="LiveId" clId="{4A1C54F8-B80A-4A02-9F85-EEBE78695CFE}" dt="2020-03-29T17:03:12.714" v="33308"/>
          <ac:spMkLst>
            <pc:docMk/>
            <pc:sldMk cId="195589259" sldId="360"/>
            <ac:spMk id="23" creationId="{73D800AA-6AF7-463B-879F-C7F71935A1E5}"/>
          </ac:spMkLst>
        </pc:spChg>
        <pc:spChg chg="add mod">
          <ac:chgData name="Agustín Ruiz Martín" userId="42fb2f6dfcc8d877" providerId="LiveId" clId="{4A1C54F8-B80A-4A02-9F85-EEBE78695CFE}" dt="2020-03-29T17:07:30.735" v="33346" actId="14861"/>
          <ac:spMkLst>
            <pc:docMk/>
            <pc:sldMk cId="195589259" sldId="360"/>
            <ac:spMk id="24" creationId="{426407D8-9455-4059-8DEE-5C8BA371A7A4}"/>
          </ac:spMkLst>
        </pc:spChg>
        <pc:spChg chg="add">
          <ac:chgData name="Agustín Ruiz Martín" userId="42fb2f6dfcc8d877" providerId="LiveId" clId="{4A1C54F8-B80A-4A02-9F85-EEBE78695CFE}" dt="2020-03-29T17:03:12.714" v="33308"/>
          <ac:spMkLst>
            <pc:docMk/>
            <pc:sldMk cId="195589259" sldId="360"/>
            <ac:spMk id="25" creationId="{615B8C98-97D9-41C7-8533-BDA2586B8BA1}"/>
          </ac:spMkLst>
        </pc:spChg>
        <pc:spChg chg="add">
          <ac:chgData name="Agustín Ruiz Martín" userId="42fb2f6dfcc8d877" providerId="LiveId" clId="{4A1C54F8-B80A-4A02-9F85-EEBE78695CFE}" dt="2020-03-29T17:03:12.714" v="33308"/>
          <ac:spMkLst>
            <pc:docMk/>
            <pc:sldMk cId="195589259" sldId="360"/>
            <ac:spMk id="26" creationId="{C78D7A24-A545-4424-935D-3F5A96AA86FD}"/>
          </ac:spMkLst>
        </pc:spChg>
        <pc:spChg chg="add">
          <ac:chgData name="Agustín Ruiz Martín" userId="42fb2f6dfcc8d877" providerId="LiveId" clId="{4A1C54F8-B80A-4A02-9F85-EEBE78695CFE}" dt="2020-03-29T17:03:12.714" v="33308"/>
          <ac:spMkLst>
            <pc:docMk/>
            <pc:sldMk cId="195589259" sldId="360"/>
            <ac:spMk id="27" creationId="{548A5ADA-34AF-44E1-B7A6-FCAA7AB734E6}"/>
          </ac:spMkLst>
        </pc:spChg>
        <pc:spChg chg="add">
          <ac:chgData name="Agustín Ruiz Martín" userId="42fb2f6dfcc8d877" providerId="LiveId" clId="{4A1C54F8-B80A-4A02-9F85-EEBE78695CFE}" dt="2020-03-29T17:03:12.714" v="33308"/>
          <ac:spMkLst>
            <pc:docMk/>
            <pc:sldMk cId="195589259" sldId="360"/>
            <ac:spMk id="28" creationId="{E4B01FC5-3E10-408E-A28D-0FB7B71240C3}"/>
          </ac:spMkLst>
        </pc:spChg>
        <pc:spChg chg="add">
          <ac:chgData name="Agustín Ruiz Martín" userId="42fb2f6dfcc8d877" providerId="LiveId" clId="{4A1C54F8-B80A-4A02-9F85-EEBE78695CFE}" dt="2020-03-29T17:03:12.714" v="33308"/>
          <ac:spMkLst>
            <pc:docMk/>
            <pc:sldMk cId="195589259" sldId="360"/>
            <ac:spMk id="29" creationId="{11E51AFA-5E6F-47B7-AF18-6F547BF2C919}"/>
          </ac:spMkLst>
        </pc:spChg>
        <pc:spChg chg="add mod">
          <ac:chgData name="Agustín Ruiz Martín" userId="42fb2f6dfcc8d877" providerId="LiveId" clId="{4A1C54F8-B80A-4A02-9F85-EEBE78695CFE}" dt="2020-04-10T19:21:12.226" v="49377"/>
          <ac:spMkLst>
            <pc:docMk/>
            <pc:sldMk cId="195589259" sldId="360"/>
            <ac:spMk id="30" creationId="{7FE7F821-FF90-4E0D-BAAE-BF109167E824}"/>
          </ac:spMkLst>
        </pc:spChg>
        <pc:spChg chg="add">
          <ac:chgData name="Agustín Ruiz Martín" userId="42fb2f6dfcc8d877" providerId="LiveId" clId="{4A1C54F8-B80A-4A02-9F85-EEBE78695CFE}" dt="2020-03-29T17:03:12.714" v="33308"/>
          <ac:spMkLst>
            <pc:docMk/>
            <pc:sldMk cId="195589259" sldId="360"/>
            <ac:spMk id="31" creationId="{4F992A1A-1760-4C9D-9129-B4E87FD67588}"/>
          </ac:spMkLst>
        </pc:spChg>
        <pc:spChg chg="add mod">
          <ac:chgData name="Agustín Ruiz Martín" userId="42fb2f6dfcc8d877" providerId="LiveId" clId="{4A1C54F8-B80A-4A02-9F85-EEBE78695CFE}" dt="2020-03-29T17:08:36.417" v="33352" actId="14861"/>
          <ac:spMkLst>
            <pc:docMk/>
            <pc:sldMk cId="195589259" sldId="360"/>
            <ac:spMk id="32" creationId="{3681749B-BAD9-4444-959E-78B05BCF5E13}"/>
          </ac:spMkLst>
        </pc:spChg>
        <pc:spChg chg="add mod">
          <ac:chgData name="Agustín Ruiz Martín" userId="42fb2f6dfcc8d877" providerId="LiveId" clId="{4A1C54F8-B80A-4A02-9F85-EEBE78695CFE}" dt="2020-03-29T17:08:41.072" v="33353" actId="14861"/>
          <ac:spMkLst>
            <pc:docMk/>
            <pc:sldMk cId="195589259" sldId="360"/>
            <ac:spMk id="33" creationId="{EDEE8E1B-07BC-49E8-B473-85608A93C376}"/>
          </ac:spMkLst>
        </pc:spChg>
        <pc:spChg chg="add">
          <ac:chgData name="Agustín Ruiz Martín" userId="42fb2f6dfcc8d877" providerId="LiveId" clId="{4A1C54F8-B80A-4A02-9F85-EEBE78695CFE}" dt="2020-03-29T17:03:12.714" v="33308"/>
          <ac:spMkLst>
            <pc:docMk/>
            <pc:sldMk cId="195589259" sldId="360"/>
            <ac:spMk id="34" creationId="{F60D41C0-AFD7-4743-A1FD-69238A2DB95A}"/>
          </ac:spMkLst>
        </pc:spChg>
        <pc:spChg chg="add">
          <ac:chgData name="Agustín Ruiz Martín" userId="42fb2f6dfcc8d877" providerId="LiveId" clId="{4A1C54F8-B80A-4A02-9F85-EEBE78695CFE}" dt="2020-03-29T17:03:12.714" v="33308"/>
          <ac:spMkLst>
            <pc:docMk/>
            <pc:sldMk cId="195589259" sldId="360"/>
            <ac:spMk id="35" creationId="{3A09AFC1-9FFB-4675-A7F4-2D882EBF5B0E}"/>
          </ac:spMkLst>
        </pc:spChg>
        <pc:spChg chg="add">
          <ac:chgData name="Agustín Ruiz Martín" userId="42fb2f6dfcc8d877" providerId="LiveId" clId="{4A1C54F8-B80A-4A02-9F85-EEBE78695CFE}" dt="2020-03-29T17:03:12.714" v="33308"/>
          <ac:spMkLst>
            <pc:docMk/>
            <pc:sldMk cId="195589259" sldId="360"/>
            <ac:spMk id="36" creationId="{80889822-9D9F-42FE-9ED1-16632FCFE5D8}"/>
          </ac:spMkLst>
        </pc:spChg>
        <pc:spChg chg="add mod">
          <ac:chgData name="Agustín Ruiz Martín" userId="42fb2f6dfcc8d877" providerId="LiveId" clId="{4A1C54F8-B80A-4A02-9F85-EEBE78695CFE}" dt="2020-03-29T17:08:02.716" v="33350" actId="14861"/>
          <ac:spMkLst>
            <pc:docMk/>
            <pc:sldMk cId="195589259" sldId="360"/>
            <ac:spMk id="37" creationId="{244477D7-A14B-4E60-9B42-552E890DE1C6}"/>
          </ac:spMkLst>
        </pc:spChg>
        <pc:spChg chg="add">
          <ac:chgData name="Agustín Ruiz Martín" userId="42fb2f6dfcc8d877" providerId="LiveId" clId="{4A1C54F8-B80A-4A02-9F85-EEBE78695CFE}" dt="2020-03-29T17:03:12.714" v="33308"/>
          <ac:spMkLst>
            <pc:docMk/>
            <pc:sldMk cId="195589259" sldId="360"/>
            <ac:spMk id="38" creationId="{C8B234F5-92A2-47FA-BD64-AB16B1879970}"/>
          </ac:spMkLst>
        </pc:spChg>
        <pc:spChg chg="add mod">
          <ac:chgData name="Agustín Ruiz Martín" userId="42fb2f6dfcc8d877" providerId="LiveId" clId="{4A1C54F8-B80A-4A02-9F85-EEBE78695CFE}" dt="2020-04-10T19:22:33.747" v="49423" actId="1037"/>
          <ac:spMkLst>
            <pc:docMk/>
            <pc:sldMk cId="195589259" sldId="360"/>
            <ac:spMk id="39" creationId="{548FBF73-C2B2-44B0-9C5B-E21DB1D0DE6D}"/>
          </ac:spMkLst>
        </pc:spChg>
        <pc:spChg chg="add">
          <ac:chgData name="Agustín Ruiz Martín" userId="42fb2f6dfcc8d877" providerId="LiveId" clId="{4A1C54F8-B80A-4A02-9F85-EEBE78695CFE}" dt="2020-03-29T17:03:12.714" v="33308"/>
          <ac:spMkLst>
            <pc:docMk/>
            <pc:sldMk cId="195589259" sldId="360"/>
            <ac:spMk id="40" creationId="{F2E05B58-EB24-480E-B28F-C10A08B1A36D}"/>
          </ac:spMkLst>
        </pc:spChg>
        <pc:spChg chg="add mod">
          <ac:chgData name="Agustín Ruiz Martín" userId="42fb2f6dfcc8d877" providerId="LiveId" clId="{4A1C54F8-B80A-4A02-9F85-EEBE78695CFE}" dt="2020-03-29T17:08:06.011" v="33351" actId="14861"/>
          <ac:spMkLst>
            <pc:docMk/>
            <pc:sldMk cId="195589259" sldId="360"/>
            <ac:spMk id="42" creationId="{0F2C5DC6-09EB-4A9B-9400-79E7740BECD0}"/>
          </ac:spMkLst>
        </pc:spChg>
        <pc:spChg chg="add">
          <ac:chgData name="Agustín Ruiz Martín" userId="42fb2f6dfcc8d877" providerId="LiveId" clId="{4A1C54F8-B80A-4A02-9F85-EEBE78695CFE}" dt="2020-03-29T17:03:12.714" v="33308"/>
          <ac:spMkLst>
            <pc:docMk/>
            <pc:sldMk cId="195589259" sldId="360"/>
            <ac:spMk id="43" creationId="{6A5F0668-530D-4474-8C66-1376E254005D}"/>
          </ac:spMkLst>
        </pc:spChg>
        <pc:spChg chg="add">
          <ac:chgData name="Agustín Ruiz Martín" userId="42fb2f6dfcc8d877" providerId="LiveId" clId="{4A1C54F8-B80A-4A02-9F85-EEBE78695CFE}" dt="2020-03-29T17:03:12.714" v="33308"/>
          <ac:spMkLst>
            <pc:docMk/>
            <pc:sldMk cId="195589259" sldId="360"/>
            <ac:spMk id="44" creationId="{8D139AC0-B0FA-4EF3-8CFD-2F940AE262E8}"/>
          </ac:spMkLst>
        </pc:spChg>
        <pc:spChg chg="add">
          <ac:chgData name="Agustín Ruiz Martín" userId="42fb2f6dfcc8d877" providerId="LiveId" clId="{4A1C54F8-B80A-4A02-9F85-EEBE78695CFE}" dt="2020-03-29T17:03:12.714" v="33308"/>
          <ac:spMkLst>
            <pc:docMk/>
            <pc:sldMk cId="195589259" sldId="360"/>
            <ac:spMk id="45" creationId="{CC54CDB6-5494-413B-9FD2-F947D33E0D56}"/>
          </ac:spMkLst>
        </pc:spChg>
        <pc:spChg chg="add">
          <ac:chgData name="Agustín Ruiz Martín" userId="42fb2f6dfcc8d877" providerId="LiveId" clId="{4A1C54F8-B80A-4A02-9F85-EEBE78695CFE}" dt="2020-03-29T17:03:12.714" v="33308"/>
          <ac:spMkLst>
            <pc:docMk/>
            <pc:sldMk cId="195589259" sldId="360"/>
            <ac:spMk id="46" creationId="{51444C8E-53BA-4CA8-8A84-DA0E13E95509}"/>
          </ac:spMkLst>
        </pc:spChg>
        <pc:spChg chg="add">
          <ac:chgData name="Agustín Ruiz Martín" userId="42fb2f6dfcc8d877" providerId="LiveId" clId="{4A1C54F8-B80A-4A02-9F85-EEBE78695CFE}" dt="2020-03-29T17:03:12.714" v="33308"/>
          <ac:spMkLst>
            <pc:docMk/>
            <pc:sldMk cId="195589259" sldId="360"/>
            <ac:spMk id="47" creationId="{4D879647-A009-402E-B997-3E4069FC3BAA}"/>
          </ac:spMkLst>
        </pc:spChg>
        <pc:spChg chg="add del mod">
          <ac:chgData name="Agustín Ruiz Martín" userId="42fb2f6dfcc8d877" providerId="LiveId" clId="{4A1C54F8-B80A-4A02-9F85-EEBE78695CFE}" dt="2020-04-05T17:16:10.272" v="47825" actId="478"/>
          <ac:spMkLst>
            <pc:docMk/>
            <pc:sldMk cId="195589259" sldId="360"/>
            <ac:spMk id="48" creationId="{42109612-B776-4A4A-9E97-C6FA0518563D}"/>
          </ac:spMkLst>
        </pc:spChg>
        <pc:spChg chg="add">
          <ac:chgData name="Agustín Ruiz Martín" userId="42fb2f6dfcc8d877" providerId="LiveId" clId="{4A1C54F8-B80A-4A02-9F85-EEBE78695CFE}" dt="2020-03-29T17:03:12.714" v="33308"/>
          <ac:spMkLst>
            <pc:docMk/>
            <pc:sldMk cId="195589259" sldId="360"/>
            <ac:spMk id="49" creationId="{CA6C4D3B-BE14-40D2-B09E-252A551ED6F8}"/>
          </ac:spMkLst>
        </pc:spChg>
        <pc:spChg chg="add mod">
          <ac:chgData name="Agustín Ruiz Martín" userId="42fb2f6dfcc8d877" providerId="LiveId" clId="{4A1C54F8-B80A-4A02-9F85-EEBE78695CFE}" dt="2020-04-10T22:59:03.720" v="53053" actId="1038"/>
          <ac:spMkLst>
            <pc:docMk/>
            <pc:sldMk cId="195589259" sldId="360"/>
            <ac:spMk id="50" creationId="{3B7C0CDE-ED3C-40AE-BC23-E6581753A0C2}"/>
          </ac:spMkLst>
        </pc:spChg>
        <pc:spChg chg="add">
          <ac:chgData name="Agustín Ruiz Martín" userId="42fb2f6dfcc8d877" providerId="LiveId" clId="{4A1C54F8-B80A-4A02-9F85-EEBE78695CFE}" dt="2020-03-29T17:03:12.714" v="33308"/>
          <ac:spMkLst>
            <pc:docMk/>
            <pc:sldMk cId="195589259" sldId="360"/>
            <ac:spMk id="51" creationId="{FBECF9AF-839F-4ACB-BD30-5BCE94AE0B8C}"/>
          </ac:spMkLst>
        </pc:spChg>
        <pc:spChg chg="add">
          <ac:chgData name="Agustín Ruiz Martín" userId="42fb2f6dfcc8d877" providerId="LiveId" clId="{4A1C54F8-B80A-4A02-9F85-EEBE78695CFE}" dt="2020-03-29T17:03:12.714" v="33308"/>
          <ac:spMkLst>
            <pc:docMk/>
            <pc:sldMk cId="195589259" sldId="360"/>
            <ac:spMk id="52" creationId="{1B468ED3-989C-490F-BBDE-9A9725CA8F7B}"/>
          </ac:spMkLst>
        </pc:spChg>
        <pc:spChg chg="add">
          <ac:chgData name="Agustín Ruiz Martín" userId="42fb2f6dfcc8d877" providerId="LiveId" clId="{4A1C54F8-B80A-4A02-9F85-EEBE78695CFE}" dt="2020-03-29T17:03:12.714" v="33308"/>
          <ac:spMkLst>
            <pc:docMk/>
            <pc:sldMk cId="195589259" sldId="360"/>
            <ac:spMk id="53" creationId="{965F5944-5F76-4B8F-BD4E-4FD1A29FACA6}"/>
          </ac:spMkLst>
        </pc:spChg>
        <pc:spChg chg="add mod">
          <ac:chgData name="Agustín Ruiz Martín" userId="42fb2f6dfcc8d877" providerId="LiveId" clId="{4A1C54F8-B80A-4A02-9F85-EEBE78695CFE}" dt="2020-03-29T17:07:50.777" v="33349" actId="14861"/>
          <ac:spMkLst>
            <pc:docMk/>
            <pc:sldMk cId="195589259" sldId="360"/>
            <ac:spMk id="54" creationId="{03F11815-85CC-45C9-AAF6-7FD5B7DC2F56}"/>
          </ac:spMkLst>
        </pc:spChg>
        <pc:spChg chg="add mod ord">
          <ac:chgData name="Agustín Ruiz Martín" userId="42fb2f6dfcc8d877" providerId="LiveId" clId="{4A1C54F8-B80A-4A02-9F85-EEBE78695CFE}" dt="2020-04-10T22:55:11.181" v="53018" actId="166"/>
          <ac:spMkLst>
            <pc:docMk/>
            <pc:sldMk cId="195589259" sldId="360"/>
            <ac:spMk id="55" creationId="{B0251A8E-02DC-4D3D-BF05-EBC3BBAA992C}"/>
          </ac:spMkLst>
        </pc:spChg>
        <pc:spChg chg="add mod">
          <ac:chgData name="Agustín Ruiz Martín" userId="42fb2f6dfcc8d877" providerId="LiveId" clId="{4A1C54F8-B80A-4A02-9F85-EEBE78695CFE}" dt="2020-04-10T19:14:37.552" v="49281" actId="1037"/>
          <ac:spMkLst>
            <pc:docMk/>
            <pc:sldMk cId="195589259" sldId="360"/>
            <ac:spMk id="56" creationId="{D5896AA1-4667-4C70-BC46-3BC6A3F1C6C6}"/>
          </ac:spMkLst>
        </pc:spChg>
        <pc:spChg chg="add mod">
          <ac:chgData name="Agustín Ruiz Martín" userId="42fb2f6dfcc8d877" providerId="LiveId" clId="{4A1C54F8-B80A-4A02-9F85-EEBE78695CFE}" dt="2020-03-29T17:07:36.077" v="33347" actId="14861"/>
          <ac:spMkLst>
            <pc:docMk/>
            <pc:sldMk cId="195589259" sldId="360"/>
            <ac:spMk id="57" creationId="{E363B494-A8F1-49D7-AC7D-A61042EFD36D}"/>
          </ac:spMkLst>
        </pc:spChg>
        <pc:spChg chg="add">
          <ac:chgData name="Agustín Ruiz Martín" userId="42fb2f6dfcc8d877" providerId="LiveId" clId="{4A1C54F8-B80A-4A02-9F85-EEBE78695CFE}" dt="2020-03-29T17:03:12.714" v="33308"/>
          <ac:spMkLst>
            <pc:docMk/>
            <pc:sldMk cId="195589259" sldId="360"/>
            <ac:spMk id="58" creationId="{39A2D66D-B76D-4DF1-810F-1E7D51054E2D}"/>
          </ac:spMkLst>
        </pc:spChg>
        <pc:spChg chg="add">
          <ac:chgData name="Agustín Ruiz Martín" userId="42fb2f6dfcc8d877" providerId="LiveId" clId="{4A1C54F8-B80A-4A02-9F85-EEBE78695CFE}" dt="2020-03-29T17:03:12.714" v="33308"/>
          <ac:spMkLst>
            <pc:docMk/>
            <pc:sldMk cId="195589259" sldId="360"/>
            <ac:spMk id="59" creationId="{1068128B-79FF-4F16-ACDA-D335B7FC832E}"/>
          </ac:spMkLst>
        </pc:spChg>
        <pc:spChg chg="add mod">
          <ac:chgData name="Agustín Ruiz Martín" userId="42fb2f6dfcc8d877" providerId="LiveId" clId="{4A1C54F8-B80A-4A02-9F85-EEBE78695CFE}" dt="2020-04-10T19:18:20.005" v="49361" actId="20577"/>
          <ac:spMkLst>
            <pc:docMk/>
            <pc:sldMk cId="195589259" sldId="360"/>
            <ac:spMk id="60" creationId="{D3651FF5-62A0-46B2-8C89-431A2F11B128}"/>
          </ac:spMkLst>
        </pc:spChg>
        <pc:spChg chg="add">
          <ac:chgData name="Agustín Ruiz Martín" userId="42fb2f6dfcc8d877" providerId="LiveId" clId="{4A1C54F8-B80A-4A02-9F85-EEBE78695CFE}" dt="2020-03-29T17:03:12.714" v="33308"/>
          <ac:spMkLst>
            <pc:docMk/>
            <pc:sldMk cId="195589259" sldId="360"/>
            <ac:spMk id="61" creationId="{C6902A16-9418-4CD0-9608-27C1239A7CFD}"/>
          </ac:spMkLst>
        </pc:spChg>
        <pc:spChg chg="add mod">
          <ac:chgData name="Agustín Ruiz Martín" userId="42fb2f6dfcc8d877" providerId="LiveId" clId="{4A1C54F8-B80A-4A02-9F85-EEBE78695CFE}" dt="2020-03-29T19:16:38.791" v="35998" actId="1035"/>
          <ac:spMkLst>
            <pc:docMk/>
            <pc:sldMk cId="195589259" sldId="360"/>
            <ac:spMk id="62" creationId="{96973B9A-D186-4BE8-9A40-D29B2009B8B0}"/>
          </ac:spMkLst>
        </pc:spChg>
        <pc:spChg chg="add">
          <ac:chgData name="Agustín Ruiz Martín" userId="42fb2f6dfcc8d877" providerId="LiveId" clId="{4A1C54F8-B80A-4A02-9F85-EEBE78695CFE}" dt="2020-03-29T19:54:22.003" v="36235"/>
          <ac:spMkLst>
            <pc:docMk/>
            <pc:sldMk cId="195589259" sldId="360"/>
            <ac:spMk id="63" creationId="{D2136E5B-7362-41F5-8AE2-CADAD75887A3}"/>
          </ac:spMkLst>
        </pc:spChg>
        <pc:spChg chg="add del">
          <ac:chgData name="Agustín Ruiz Martín" userId="42fb2f6dfcc8d877" providerId="LiveId" clId="{4A1C54F8-B80A-4A02-9F85-EEBE78695CFE}" dt="2020-04-10T19:21:01.631" v="49376"/>
          <ac:spMkLst>
            <pc:docMk/>
            <pc:sldMk cId="195589259" sldId="360"/>
            <ac:spMk id="64" creationId="{36382A6C-11AB-4366-A425-AF886ADC7E2D}"/>
          </ac:spMkLst>
        </pc:spChg>
        <pc:graphicFrameChg chg="add del mod replId">
          <ac:chgData name="Agustín Ruiz Martín" userId="42fb2f6dfcc8d877" providerId="LiveId" clId="{4A1C54F8-B80A-4A02-9F85-EEBE78695CFE}" dt="2020-04-10T19:14:48.719" v="49283"/>
          <ac:graphicFrameMkLst>
            <pc:docMk/>
            <pc:sldMk cId="195589259" sldId="360"/>
            <ac:graphicFrameMk id="2" creationId="{D3651FF5-62A0-46B2-8C89-431A2F11B128}"/>
          </ac:graphicFrameMkLst>
        </pc:graphicFrameChg>
      </pc:sldChg>
      <pc:sldChg chg="addSp delSp modSp add modAnim">
        <pc:chgData name="Agustín Ruiz Martín" userId="42fb2f6dfcc8d877" providerId="LiveId" clId="{4A1C54F8-B80A-4A02-9F85-EEBE78695CFE}" dt="2020-04-10T21:21:32.802" v="51156" actId="1038"/>
        <pc:sldMkLst>
          <pc:docMk/>
          <pc:sldMk cId="63916115" sldId="361"/>
        </pc:sldMkLst>
        <pc:spChg chg="add mod">
          <ac:chgData name="Agustín Ruiz Martín" userId="42fb2f6dfcc8d877" providerId="LiveId" clId="{4A1C54F8-B80A-4A02-9F85-EEBE78695CFE}" dt="2020-04-10T21:20:56.811" v="51153" actId="1036"/>
          <ac:spMkLst>
            <pc:docMk/>
            <pc:sldMk cId="63916115" sldId="361"/>
            <ac:spMk id="2" creationId="{68128EBC-B32A-46BC-B3AC-8CC0EC7122BD}"/>
          </ac:spMkLst>
        </pc:spChg>
        <pc:spChg chg="add mod">
          <ac:chgData name="Agustín Ruiz Martín" userId="42fb2f6dfcc8d877" providerId="LiveId" clId="{4A1C54F8-B80A-4A02-9F85-EEBE78695CFE}" dt="2020-04-05T14:51:30.860" v="47605" actId="20577"/>
          <ac:spMkLst>
            <pc:docMk/>
            <pc:sldMk cId="63916115" sldId="361"/>
            <ac:spMk id="5" creationId="{35DCD957-C16F-48C9-9030-B24693A3F7CC}"/>
          </ac:spMkLst>
        </pc:spChg>
        <pc:spChg chg="add del">
          <ac:chgData name="Agustín Ruiz Martín" userId="42fb2f6dfcc8d877" providerId="LiveId" clId="{4A1C54F8-B80A-4A02-9F85-EEBE78695CFE}" dt="2020-03-29T18:10:51.231" v="34511" actId="478"/>
          <ac:spMkLst>
            <pc:docMk/>
            <pc:sldMk cId="63916115" sldId="361"/>
            <ac:spMk id="6" creationId="{CEF763D2-AE68-45B3-AF57-CC65119DFAEF}"/>
          </ac:spMkLst>
        </pc:spChg>
        <pc:spChg chg="add del mod">
          <ac:chgData name="Agustín Ruiz Martín" userId="42fb2f6dfcc8d877" providerId="LiveId" clId="{4A1C54F8-B80A-4A02-9F85-EEBE78695CFE}" dt="2020-03-29T18:10:51.231" v="34511" actId="478"/>
          <ac:spMkLst>
            <pc:docMk/>
            <pc:sldMk cId="63916115" sldId="361"/>
            <ac:spMk id="7" creationId="{2FEC186F-BFE3-4AB9-AC9E-329C5041D423}"/>
          </ac:spMkLst>
        </pc:spChg>
        <pc:spChg chg="add del">
          <ac:chgData name="Agustín Ruiz Martín" userId="42fb2f6dfcc8d877" providerId="LiveId" clId="{4A1C54F8-B80A-4A02-9F85-EEBE78695CFE}" dt="2020-03-29T18:10:51.231" v="34511" actId="478"/>
          <ac:spMkLst>
            <pc:docMk/>
            <pc:sldMk cId="63916115" sldId="361"/>
            <ac:spMk id="8" creationId="{E4B84CD8-A797-44C9-B04D-66034F150835}"/>
          </ac:spMkLst>
        </pc:spChg>
        <pc:spChg chg="add mod">
          <ac:chgData name="Agustín Ruiz Martín" userId="42fb2f6dfcc8d877" providerId="LiveId" clId="{4A1C54F8-B80A-4A02-9F85-EEBE78695CFE}" dt="2020-04-10T21:20:56.811" v="51153" actId="1036"/>
          <ac:spMkLst>
            <pc:docMk/>
            <pc:sldMk cId="63916115" sldId="361"/>
            <ac:spMk id="11" creationId="{84CBA5BA-4495-44A9-8F22-BB0536A694B8}"/>
          </ac:spMkLst>
        </pc:spChg>
        <pc:spChg chg="add mod">
          <ac:chgData name="Agustín Ruiz Martín" userId="42fb2f6dfcc8d877" providerId="LiveId" clId="{4A1C54F8-B80A-4A02-9F85-EEBE78695CFE}" dt="2020-04-10T21:20:56.811" v="51153" actId="1036"/>
          <ac:spMkLst>
            <pc:docMk/>
            <pc:sldMk cId="63916115" sldId="361"/>
            <ac:spMk id="12" creationId="{8CF88233-620B-40C9-85B5-01111F95DE73}"/>
          </ac:spMkLst>
        </pc:spChg>
        <pc:spChg chg="add mod">
          <ac:chgData name="Agustín Ruiz Martín" userId="42fb2f6dfcc8d877" providerId="LiveId" clId="{4A1C54F8-B80A-4A02-9F85-EEBE78695CFE}" dt="2020-04-10T21:20:56.811" v="51153" actId="1036"/>
          <ac:spMkLst>
            <pc:docMk/>
            <pc:sldMk cId="63916115" sldId="361"/>
            <ac:spMk id="13" creationId="{997C24A7-1986-4E0F-B0E3-7DFB7B314174}"/>
          </ac:spMkLst>
        </pc:spChg>
        <pc:spChg chg="add mod">
          <ac:chgData name="Agustín Ruiz Martín" userId="42fb2f6dfcc8d877" providerId="LiveId" clId="{4A1C54F8-B80A-4A02-9F85-EEBE78695CFE}" dt="2020-04-10T21:20:56.811" v="51153" actId="1036"/>
          <ac:spMkLst>
            <pc:docMk/>
            <pc:sldMk cId="63916115" sldId="361"/>
            <ac:spMk id="14" creationId="{4E7B7715-FA82-4CD1-8F0E-6E0EE1C804AA}"/>
          </ac:spMkLst>
        </pc:spChg>
        <pc:spChg chg="add mod">
          <ac:chgData name="Agustín Ruiz Martín" userId="42fb2f6dfcc8d877" providerId="LiveId" clId="{4A1C54F8-B80A-4A02-9F85-EEBE78695CFE}" dt="2020-04-10T21:20:56.811" v="51153" actId="1036"/>
          <ac:spMkLst>
            <pc:docMk/>
            <pc:sldMk cId="63916115" sldId="361"/>
            <ac:spMk id="15" creationId="{0828ACF6-F31E-428F-AB8C-2D5BE8EE18E4}"/>
          </ac:spMkLst>
        </pc:spChg>
        <pc:spChg chg="add">
          <ac:chgData name="Agustín Ruiz Martín" userId="42fb2f6dfcc8d877" providerId="LiveId" clId="{4A1C54F8-B80A-4A02-9F85-EEBE78695CFE}" dt="2020-03-29T19:54:54.843" v="36245"/>
          <ac:spMkLst>
            <pc:docMk/>
            <pc:sldMk cId="63916115" sldId="361"/>
            <ac:spMk id="18" creationId="{92A9E775-ACE4-400B-A6B9-E07C682078FC}"/>
          </ac:spMkLst>
        </pc:spChg>
        <pc:spChg chg="add mod">
          <ac:chgData name="Agustín Ruiz Martín" userId="42fb2f6dfcc8d877" providerId="LiveId" clId="{4A1C54F8-B80A-4A02-9F85-EEBE78695CFE}" dt="2020-04-10T21:21:32.802" v="51156" actId="1038"/>
          <ac:spMkLst>
            <pc:docMk/>
            <pc:sldMk cId="63916115" sldId="361"/>
            <ac:spMk id="19" creationId="{96782D68-8AFB-4508-9357-C9B3C6324E1F}"/>
          </ac:spMkLst>
        </pc:spChg>
        <pc:spChg chg="del">
          <ac:chgData name="Agustín Ruiz Martín" userId="42fb2f6dfcc8d877" providerId="LiveId" clId="{4A1C54F8-B80A-4A02-9F85-EEBE78695CFE}" dt="2020-03-29T19:54:53.577" v="36244" actId="478"/>
          <ac:spMkLst>
            <pc:docMk/>
            <pc:sldMk cId="63916115" sldId="361"/>
            <ac:spMk id="22" creationId="{4D2CED4E-D02B-47E9-9937-550C7237D6DD}"/>
          </ac:spMkLst>
        </pc:spChg>
        <pc:cxnChg chg="add del">
          <ac:chgData name="Agustín Ruiz Martín" userId="42fb2f6dfcc8d877" providerId="LiveId" clId="{4A1C54F8-B80A-4A02-9F85-EEBE78695CFE}" dt="2020-03-29T18:10:51.231" v="34511" actId="478"/>
          <ac:cxnSpMkLst>
            <pc:docMk/>
            <pc:sldMk cId="63916115" sldId="361"/>
            <ac:cxnSpMk id="9" creationId="{99155EEA-27B4-418C-BC4F-11C6D078B2D5}"/>
          </ac:cxnSpMkLst>
        </pc:cxnChg>
        <pc:cxnChg chg="add mod">
          <ac:chgData name="Agustín Ruiz Martín" userId="42fb2f6dfcc8d877" providerId="LiveId" clId="{4A1C54F8-B80A-4A02-9F85-EEBE78695CFE}" dt="2020-04-10T21:20:56.811" v="51153" actId="1036"/>
          <ac:cxnSpMkLst>
            <pc:docMk/>
            <pc:sldMk cId="63916115" sldId="361"/>
            <ac:cxnSpMk id="16" creationId="{914E7A8A-BB9B-467A-849F-C85D91799869}"/>
          </ac:cxnSpMkLst>
        </pc:cxnChg>
        <pc:cxnChg chg="add del">
          <ac:chgData name="Agustín Ruiz Martín" userId="42fb2f6dfcc8d877" providerId="LiveId" clId="{4A1C54F8-B80A-4A02-9F85-EEBE78695CFE}" dt="2020-03-29T18:22:46.842" v="34732" actId="478"/>
          <ac:cxnSpMkLst>
            <pc:docMk/>
            <pc:sldMk cId="63916115" sldId="361"/>
            <ac:cxnSpMk id="18" creationId="{09AA71B3-9734-4D3C-900B-C79544F17B9D}"/>
          </ac:cxnSpMkLst>
        </pc:cxnChg>
      </pc:sldChg>
      <pc:sldChg chg="addSp delSp modSp add del modAnim">
        <pc:chgData name="Agustín Ruiz Martín" userId="42fb2f6dfcc8d877" providerId="LiveId" clId="{4A1C54F8-B80A-4A02-9F85-EEBE78695CFE}" dt="2020-04-10T20:40:42.850" v="50979" actId="2696"/>
        <pc:sldMkLst>
          <pc:docMk/>
          <pc:sldMk cId="3095391788" sldId="362"/>
        </pc:sldMkLst>
        <pc:spChg chg="add mod">
          <ac:chgData name="Agustín Ruiz Martín" userId="42fb2f6dfcc8d877" providerId="LiveId" clId="{4A1C54F8-B80A-4A02-9F85-EEBE78695CFE}" dt="2020-04-10T20:28:39.661" v="50480" actId="1035"/>
          <ac:spMkLst>
            <pc:docMk/>
            <pc:sldMk cId="3095391788" sldId="362"/>
            <ac:spMk id="2" creationId="{18A444D0-6944-4657-9BED-D5D65C26BCB4}"/>
          </ac:spMkLst>
        </pc:spChg>
        <pc:spChg chg="del">
          <ac:chgData name="Agustín Ruiz Martín" userId="42fb2f6dfcc8d877" providerId="LiveId" clId="{4A1C54F8-B80A-4A02-9F85-EEBE78695CFE}" dt="2020-03-29T17:37:18.614" v="33829" actId="478"/>
          <ac:spMkLst>
            <pc:docMk/>
            <pc:sldMk cId="3095391788" sldId="362"/>
            <ac:spMk id="5" creationId="{58072D99-9B55-4F48-8886-C0F5E237C8F0}"/>
          </ac:spMkLst>
        </pc:spChg>
        <pc:spChg chg="add mod">
          <ac:chgData name="Agustín Ruiz Martín" userId="42fb2f6dfcc8d877" providerId="LiveId" clId="{4A1C54F8-B80A-4A02-9F85-EEBE78695CFE}" dt="2020-04-10T20:28:39.661" v="50480" actId="1035"/>
          <ac:spMkLst>
            <pc:docMk/>
            <pc:sldMk cId="3095391788" sldId="362"/>
            <ac:spMk id="7" creationId="{A44DE98B-15AC-479F-AD9D-7195130F3F63}"/>
          </ac:spMkLst>
        </pc:spChg>
        <pc:spChg chg="add mod">
          <ac:chgData name="Agustín Ruiz Martín" userId="42fb2f6dfcc8d877" providerId="LiveId" clId="{4A1C54F8-B80A-4A02-9F85-EEBE78695CFE}" dt="2020-04-10T20:28:39.661" v="50480" actId="1035"/>
          <ac:spMkLst>
            <pc:docMk/>
            <pc:sldMk cId="3095391788" sldId="362"/>
            <ac:spMk id="8" creationId="{0A1B01AE-DC1B-4EFD-B93C-2446AB612A29}"/>
          </ac:spMkLst>
        </pc:spChg>
        <pc:spChg chg="add mod">
          <ac:chgData name="Agustín Ruiz Martín" userId="42fb2f6dfcc8d877" providerId="LiveId" clId="{4A1C54F8-B80A-4A02-9F85-EEBE78695CFE}" dt="2020-04-10T20:28:39.661" v="50480" actId="1035"/>
          <ac:spMkLst>
            <pc:docMk/>
            <pc:sldMk cId="3095391788" sldId="362"/>
            <ac:spMk id="9" creationId="{39785AC0-39D1-45F9-997B-C0691D6C6358}"/>
          </ac:spMkLst>
        </pc:spChg>
        <pc:spChg chg="add mod">
          <ac:chgData name="Agustín Ruiz Martín" userId="42fb2f6dfcc8d877" providerId="LiveId" clId="{4A1C54F8-B80A-4A02-9F85-EEBE78695CFE}" dt="2020-04-10T20:28:39.661" v="50480" actId="1035"/>
          <ac:spMkLst>
            <pc:docMk/>
            <pc:sldMk cId="3095391788" sldId="362"/>
            <ac:spMk id="10" creationId="{D8B3F604-590C-4408-95AA-B3196546C846}"/>
          </ac:spMkLst>
        </pc:spChg>
        <pc:spChg chg="add mod">
          <ac:chgData name="Agustín Ruiz Martín" userId="42fb2f6dfcc8d877" providerId="LiveId" clId="{4A1C54F8-B80A-4A02-9F85-EEBE78695CFE}" dt="2020-04-10T20:30:04.755" v="50510" actId="1035"/>
          <ac:spMkLst>
            <pc:docMk/>
            <pc:sldMk cId="3095391788" sldId="362"/>
            <ac:spMk id="11" creationId="{2814616F-A2F6-45A3-A742-9318C64AA577}"/>
          </ac:spMkLst>
        </pc:spChg>
        <pc:spChg chg="add mod">
          <ac:chgData name="Agustín Ruiz Martín" userId="42fb2f6dfcc8d877" providerId="LiveId" clId="{4A1C54F8-B80A-4A02-9F85-EEBE78695CFE}" dt="2020-04-10T20:30:04.755" v="50510" actId="1035"/>
          <ac:spMkLst>
            <pc:docMk/>
            <pc:sldMk cId="3095391788" sldId="362"/>
            <ac:spMk id="12" creationId="{9623906B-1C5B-41C1-9E5F-138E86A86572}"/>
          </ac:spMkLst>
        </pc:spChg>
        <pc:spChg chg="add mod">
          <ac:chgData name="Agustín Ruiz Martín" userId="42fb2f6dfcc8d877" providerId="LiveId" clId="{4A1C54F8-B80A-4A02-9F85-EEBE78695CFE}" dt="2020-04-10T20:30:04.755" v="50510" actId="1035"/>
          <ac:spMkLst>
            <pc:docMk/>
            <pc:sldMk cId="3095391788" sldId="362"/>
            <ac:spMk id="13" creationId="{FAD121FD-F26C-49D6-B7C3-8BACE8A93D0F}"/>
          </ac:spMkLst>
        </pc:spChg>
        <pc:spChg chg="add mod">
          <ac:chgData name="Agustín Ruiz Martín" userId="42fb2f6dfcc8d877" providerId="LiveId" clId="{4A1C54F8-B80A-4A02-9F85-EEBE78695CFE}" dt="2020-04-10T20:28:47.331" v="50498" actId="1035"/>
          <ac:spMkLst>
            <pc:docMk/>
            <pc:sldMk cId="3095391788" sldId="362"/>
            <ac:spMk id="14" creationId="{838DB77D-CFA7-4017-BF44-E5427E445836}"/>
          </ac:spMkLst>
        </pc:spChg>
        <pc:spChg chg="add mod">
          <ac:chgData name="Agustín Ruiz Martín" userId="42fb2f6dfcc8d877" providerId="LiveId" clId="{4A1C54F8-B80A-4A02-9F85-EEBE78695CFE}" dt="2020-04-10T20:28:47.331" v="50498" actId="1035"/>
          <ac:spMkLst>
            <pc:docMk/>
            <pc:sldMk cId="3095391788" sldId="362"/>
            <ac:spMk id="15" creationId="{48E0F5FA-4335-4887-B07F-9F4CEBD7DC7C}"/>
          </ac:spMkLst>
        </pc:spChg>
        <pc:spChg chg="add mod">
          <ac:chgData name="Agustín Ruiz Martín" userId="42fb2f6dfcc8d877" providerId="LiveId" clId="{4A1C54F8-B80A-4A02-9F85-EEBE78695CFE}" dt="2020-04-10T20:28:47.331" v="50498" actId="1035"/>
          <ac:spMkLst>
            <pc:docMk/>
            <pc:sldMk cId="3095391788" sldId="362"/>
            <ac:spMk id="18" creationId="{587DDC78-60D9-4313-B81D-DA6E71BA39D2}"/>
          </ac:spMkLst>
        </pc:spChg>
        <pc:spChg chg="add mod">
          <ac:chgData name="Agustín Ruiz Martín" userId="42fb2f6dfcc8d877" providerId="LiveId" clId="{4A1C54F8-B80A-4A02-9F85-EEBE78695CFE}" dt="2020-04-10T20:28:47.331" v="50498" actId="1035"/>
          <ac:spMkLst>
            <pc:docMk/>
            <pc:sldMk cId="3095391788" sldId="362"/>
            <ac:spMk id="19" creationId="{E5B4AB1B-F0BD-4AC2-8624-4DE002893B6B}"/>
          </ac:spMkLst>
        </pc:spChg>
        <pc:spChg chg="add mod">
          <ac:chgData name="Agustín Ruiz Martín" userId="42fb2f6dfcc8d877" providerId="LiveId" clId="{4A1C54F8-B80A-4A02-9F85-EEBE78695CFE}" dt="2020-04-10T20:28:47.331" v="50498" actId="1035"/>
          <ac:spMkLst>
            <pc:docMk/>
            <pc:sldMk cId="3095391788" sldId="362"/>
            <ac:spMk id="20" creationId="{BEB36855-29CD-4403-B00E-732D6D52352F}"/>
          </ac:spMkLst>
        </pc:spChg>
        <pc:spChg chg="add mod">
          <ac:chgData name="Agustín Ruiz Martín" userId="42fb2f6dfcc8d877" providerId="LiveId" clId="{4A1C54F8-B80A-4A02-9F85-EEBE78695CFE}" dt="2020-04-10T20:28:47.331" v="50498" actId="1035"/>
          <ac:spMkLst>
            <pc:docMk/>
            <pc:sldMk cId="3095391788" sldId="362"/>
            <ac:spMk id="21" creationId="{6E2E5BAA-AEA6-4A3D-8A7A-2E3369B85CD1}"/>
          </ac:spMkLst>
        </pc:spChg>
        <pc:spChg chg="del">
          <ac:chgData name="Agustín Ruiz Martín" userId="42fb2f6dfcc8d877" providerId="LiveId" clId="{4A1C54F8-B80A-4A02-9F85-EEBE78695CFE}" dt="2020-03-29T19:54:40.015" v="36240" actId="478"/>
          <ac:spMkLst>
            <pc:docMk/>
            <pc:sldMk cId="3095391788" sldId="362"/>
            <ac:spMk id="22" creationId="{4D2CED4E-D02B-47E9-9937-550C7237D6DD}"/>
          </ac:spMkLst>
        </pc:spChg>
        <pc:spChg chg="add mod">
          <ac:chgData name="Agustín Ruiz Martín" userId="42fb2f6dfcc8d877" providerId="LiveId" clId="{4A1C54F8-B80A-4A02-9F85-EEBE78695CFE}" dt="2020-04-10T20:28:47.331" v="50498" actId="1035"/>
          <ac:spMkLst>
            <pc:docMk/>
            <pc:sldMk cId="3095391788" sldId="362"/>
            <ac:spMk id="24" creationId="{82B1C24D-5134-4FD3-9C4C-2D02A933FFDD}"/>
          </ac:spMkLst>
        </pc:spChg>
        <pc:spChg chg="add mod">
          <ac:chgData name="Agustín Ruiz Martín" userId="42fb2f6dfcc8d877" providerId="LiveId" clId="{4A1C54F8-B80A-4A02-9F85-EEBE78695CFE}" dt="2020-04-10T20:30:11.996" v="50518" actId="1035"/>
          <ac:spMkLst>
            <pc:docMk/>
            <pc:sldMk cId="3095391788" sldId="362"/>
            <ac:spMk id="26" creationId="{ACE5EE5C-6A0C-441D-B525-ECA4E1AEA5C8}"/>
          </ac:spMkLst>
        </pc:spChg>
        <pc:spChg chg="add">
          <ac:chgData name="Agustín Ruiz Martín" userId="42fb2f6dfcc8d877" providerId="LiveId" clId="{4A1C54F8-B80A-4A02-9F85-EEBE78695CFE}" dt="2020-03-29T19:54:41.059" v="36241"/>
          <ac:spMkLst>
            <pc:docMk/>
            <pc:sldMk cId="3095391788" sldId="362"/>
            <ac:spMk id="27" creationId="{15D08B8F-3D77-407F-BB84-69BA365B649C}"/>
          </ac:spMkLst>
        </pc:spChg>
        <pc:spChg chg="add del">
          <ac:chgData name="Agustín Ruiz Martín" userId="42fb2f6dfcc8d877" providerId="LiveId" clId="{4A1C54F8-B80A-4A02-9F85-EEBE78695CFE}" dt="2020-03-29T17:37:04.850" v="33828"/>
          <ac:spMkLst>
            <pc:docMk/>
            <pc:sldMk cId="3095391788" sldId="362"/>
            <ac:spMk id="27" creationId="{95E9ADDD-29EF-4E87-A02A-A35271643DB7}"/>
          </ac:spMkLst>
        </pc:spChg>
        <pc:spChg chg="add del">
          <ac:chgData name="Agustín Ruiz Martín" userId="42fb2f6dfcc8d877" providerId="LiveId" clId="{4A1C54F8-B80A-4A02-9F85-EEBE78695CFE}" dt="2020-03-29T17:37:04.850" v="33828"/>
          <ac:spMkLst>
            <pc:docMk/>
            <pc:sldMk cId="3095391788" sldId="362"/>
            <ac:spMk id="28" creationId="{04F8BAC9-E68D-4481-B626-386BFDA940CD}"/>
          </ac:spMkLst>
        </pc:spChg>
        <pc:spChg chg="add del">
          <ac:chgData name="Agustín Ruiz Martín" userId="42fb2f6dfcc8d877" providerId="LiveId" clId="{4A1C54F8-B80A-4A02-9F85-EEBE78695CFE}" dt="2020-03-29T17:37:04.850" v="33828"/>
          <ac:spMkLst>
            <pc:docMk/>
            <pc:sldMk cId="3095391788" sldId="362"/>
            <ac:spMk id="29" creationId="{78A30DC1-9678-49A4-AA16-C841A05280AF}"/>
          </ac:spMkLst>
        </pc:spChg>
        <pc:spChg chg="add del">
          <ac:chgData name="Agustín Ruiz Martín" userId="42fb2f6dfcc8d877" providerId="LiveId" clId="{4A1C54F8-B80A-4A02-9F85-EEBE78695CFE}" dt="2020-03-29T17:37:04.850" v="33828"/>
          <ac:spMkLst>
            <pc:docMk/>
            <pc:sldMk cId="3095391788" sldId="362"/>
            <ac:spMk id="30" creationId="{CEAC719E-140A-4A96-B16D-FA722EF27B8E}"/>
          </ac:spMkLst>
        </pc:spChg>
        <pc:spChg chg="add del">
          <ac:chgData name="Agustín Ruiz Martín" userId="42fb2f6dfcc8d877" providerId="LiveId" clId="{4A1C54F8-B80A-4A02-9F85-EEBE78695CFE}" dt="2020-03-29T17:37:04.850" v="33828"/>
          <ac:spMkLst>
            <pc:docMk/>
            <pc:sldMk cId="3095391788" sldId="362"/>
            <ac:spMk id="31" creationId="{4E76C5B3-997D-4A6E-94E2-447244EF4CCA}"/>
          </ac:spMkLst>
        </pc:spChg>
        <pc:spChg chg="add del">
          <ac:chgData name="Agustín Ruiz Martín" userId="42fb2f6dfcc8d877" providerId="LiveId" clId="{4A1C54F8-B80A-4A02-9F85-EEBE78695CFE}" dt="2020-03-29T17:37:04.850" v="33828"/>
          <ac:spMkLst>
            <pc:docMk/>
            <pc:sldMk cId="3095391788" sldId="362"/>
            <ac:spMk id="32" creationId="{E29589C1-6BED-4123-A429-C378F94A8088}"/>
          </ac:spMkLst>
        </pc:spChg>
        <pc:spChg chg="add del">
          <ac:chgData name="Agustín Ruiz Martín" userId="42fb2f6dfcc8d877" providerId="LiveId" clId="{4A1C54F8-B80A-4A02-9F85-EEBE78695CFE}" dt="2020-03-29T17:37:04.850" v="33828"/>
          <ac:spMkLst>
            <pc:docMk/>
            <pc:sldMk cId="3095391788" sldId="362"/>
            <ac:spMk id="33" creationId="{0461256F-E1DF-471A-8D17-161E543B1E32}"/>
          </ac:spMkLst>
        </pc:spChg>
        <pc:spChg chg="add del">
          <ac:chgData name="Agustín Ruiz Martín" userId="42fb2f6dfcc8d877" providerId="LiveId" clId="{4A1C54F8-B80A-4A02-9F85-EEBE78695CFE}" dt="2020-03-29T17:37:04.850" v="33828"/>
          <ac:spMkLst>
            <pc:docMk/>
            <pc:sldMk cId="3095391788" sldId="362"/>
            <ac:spMk id="34" creationId="{444E41FB-A0F9-4B74-9D7F-45ABDAF09813}"/>
          </ac:spMkLst>
        </pc:spChg>
        <pc:spChg chg="add del">
          <ac:chgData name="Agustín Ruiz Martín" userId="42fb2f6dfcc8d877" providerId="LiveId" clId="{4A1C54F8-B80A-4A02-9F85-EEBE78695CFE}" dt="2020-03-29T17:37:04.850" v="33828"/>
          <ac:spMkLst>
            <pc:docMk/>
            <pc:sldMk cId="3095391788" sldId="362"/>
            <ac:spMk id="35" creationId="{0CD5108A-FF12-4B3E-B639-3226A9803F1F}"/>
          </ac:spMkLst>
        </pc:spChg>
        <pc:spChg chg="add del">
          <ac:chgData name="Agustín Ruiz Martín" userId="42fb2f6dfcc8d877" providerId="LiveId" clId="{4A1C54F8-B80A-4A02-9F85-EEBE78695CFE}" dt="2020-03-29T17:37:04.850" v="33828"/>
          <ac:spMkLst>
            <pc:docMk/>
            <pc:sldMk cId="3095391788" sldId="362"/>
            <ac:spMk id="37" creationId="{44911DD7-BC5F-4E7C-ACB7-63A817288022}"/>
          </ac:spMkLst>
        </pc:spChg>
        <pc:spChg chg="add del">
          <ac:chgData name="Agustín Ruiz Martín" userId="42fb2f6dfcc8d877" providerId="LiveId" clId="{4A1C54F8-B80A-4A02-9F85-EEBE78695CFE}" dt="2020-03-29T17:37:04.850" v="33828"/>
          <ac:spMkLst>
            <pc:docMk/>
            <pc:sldMk cId="3095391788" sldId="362"/>
            <ac:spMk id="38" creationId="{A82C9622-0120-40CE-A1CD-D6E2FDEA5799}"/>
          </ac:spMkLst>
        </pc:spChg>
        <pc:spChg chg="add del">
          <ac:chgData name="Agustín Ruiz Martín" userId="42fb2f6dfcc8d877" providerId="LiveId" clId="{4A1C54F8-B80A-4A02-9F85-EEBE78695CFE}" dt="2020-03-29T17:37:04.850" v="33828"/>
          <ac:spMkLst>
            <pc:docMk/>
            <pc:sldMk cId="3095391788" sldId="362"/>
            <ac:spMk id="39" creationId="{6E2BD040-618D-434D-A6B3-CC3709DC353B}"/>
          </ac:spMkLst>
        </pc:spChg>
        <pc:spChg chg="add del">
          <ac:chgData name="Agustín Ruiz Martín" userId="42fb2f6dfcc8d877" providerId="LiveId" clId="{4A1C54F8-B80A-4A02-9F85-EEBE78695CFE}" dt="2020-03-29T17:37:04.850" v="33828"/>
          <ac:spMkLst>
            <pc:docMk/>
            <pc:sldMk cId="3095391788" sldId="362"/>
            <ac:spMk id="40" creationId="{3620BC54-7375-445E-ACF3-A9386BDD0289}"/>
          </ac:spMkLst>
        </pc:spChg>
        <pc:spChg chg="add del">
          <ac:chgData name="Agustín Ruiz Martín" userId="42fb2f6dfcc8d877" providerId="LiveId" clId="{4A1C54F8-B80A-4A02-9F85-EEBE78695CFE}" dt="2020-03-29T17:37:04.850" v="33828"/>
          <ac:spMkLst>
            <pc:docMk/>
            <pc:sldMk cId="3095391788" sldId="362"/>
            <ac:spMk id="43" creationId="{938EA730-D1E7-4347-8B89-D33A12E15AE5}"/>
          </ac:spMkLst>
        </pc:spChg>
        <pc:spChg chg="add del">
          <ac:chgData name="Agustín Ruiz Martín" userId="42fb2f6dfcc8d877" providerId="LiveId" clId="{4A1C54F8-B80A-4A02-9F85-EEBE78695CFE}" dt="2020-03-29T17:37:04.850" v="33828"/>
          <ac:spMkLst>
            <pc:docMk/>
            <pc:sldMk cId="3095391788" sldId="362"/>
            <ac:spMk id="45" creationId="{12736186-A084-45CE-9A6F-B56374994565}"/>
          </ac:spMkLst>
        </pc:spChg>
        <pc:graphicFrameChg chg="add mod">
          <ac:chgData name="Agustín Ruiz Martín" userId="42fb2f6dfcc8d877" providerId="LiveId" clId="{4A1C54F8-B80A-4A02-9F85-EEBE78695CFE}" dt="2020-04-10T20:28:47.331" v="50498" actId="1035"/>
          <ac:graphicFrameMkLst>
            <pc:docMk/>
            <pc:sldMk cId="3095391788" sldId="362"/>
            <ac:graphicFrameMk id="16" creationId="{E4A5A67B-298C-459D-832F-1F899DC66743}"/>
          </ac:graphicFrameMkLst>
        </pc:graphicFrameChg>
        <pc:graphicFrameChg chg="add del">
          <ac:chgData name="Agustín Ruiz Martín" userId="42fb2f6dfcc8d877" providerId="LiveId" clId="{4A1C54F8-B80A-4A02-9F85-EEBE78695CFE}" dt="2020-03-29T17:37:04.850" v="33828"/>
          <ac:graphicFrameMkLst>
            <pc:docMk/>
            <pc:sldMk cId="3095391788" sldId="362"/>
            <ac:graphicFrameMk id="36" creationId="{69A2CDE5-42E7-4E15-BA8F-1DE138B4C1E7}"/>
          </ac:graphicFrameMkLst>
        </pc:graphicFrameChg>
        <pc:cxnChg chg="add mod">
          <ac:chgData name="Agustín Ruiz Martín" userId="42fb2f6dfcc8d877" providerId="LiveId" clId="{4A1C54F8-B80A-4A02-9F85-EEBE78695CFE}" dt="2020-04-10T20:28:47.331" v="50498" actId="1035"/>
          <ac:cxnSpMkLst>
            <pc:docMk/>
            <pc:sldMk cId="3095391788" sldId="362"/>
            <ac:cxnSpMk id="23" creationId="{268FF4A9-4609-47D2-A2AF-9CE3A3E5B05B}"/>
          </ac:cxnSpMkLst>
        </pc:cxnChg>
        <pc:cxnChg chg="add mod">
          <ac:chgData name="Agustín Ruiz Martín" userId="42fb2f6dfcc8d877" providerId="LiveId" clId="{4A1C54F8-B80A-4A02-9F85-EEBE78695CFE}" dt="2020-04-10T20:28:47.331" v="50498" actId="1035"/>
          <ac:cxnSpMkLst>
            <pc:docMk/>
            <pc:sldMk cId="3095391788" sldId="362"/>
            <ac:cxnSpMk id="25" creationId="{517F1506-6C5E-4A7A-932E-B811B3FDB6AD}"/>
          </ac:cxnSpMkLst>
        </pc:cxnChg>
        <pc:cxnChg chg="add del">
          <ac:chgData name="Agustín Ruiz Martín" userId="42fb2f6dfcc8d877" providerId="LiveId" clId="{4A1C54F8-B80A-4A02-9F85-EEBE78695CFE}" dt="2020-03-29T17:37:04.850" v="33828"/>
          <ac:cxnSpMkLst>
            <pc:docMk/>
            <pc:sldMk cId="3095391788" sldId="362"/>
            <ac:cxnSpMk id="42" creationId="{42F786D8-C49E-4491-8558-C6D42AD38E54}"/>
          </ac:cxnSpMkLst>
        </pc:cxnChg>
        <pc:cxnChg chg="add del">
          <ac:chgData name="Agustín Ruiz Martín" userId="42fb2f6dfcc8d877" providerId="LiveId" clId="{4A1C54F8-B80A-4A02-9F85-EEBE78695CFE}" dt="2020-03-29T17:37:04.850" v="33828"/>
          <ac:cxnSpMkLst>
            <pc:docMk/>
            <pc:sldMk cId="3095391788" sldId="362"/>
            <ac:cxnSpMk id="44" creationId="{4B264A1D-2910-4CAB-AA96-15FE3AE8B011}"/>
          </ac:cxnSpMkLst>
        </pc:cxnChg>
      </pc:sldChg>
      <pc:sldChg chg="addSp delSp modSp add delAnim modAnim">
        <pc:chgData name="Agustín Ruiz Martín" userId="42fb2f6dfcc8d877" providerId="LiveId" clId="{4A1C54F8-B80A-4A02-9F85-EEBE78695CFE}" dt="2020-03-29T19:55:02.325" v="36247"/>
        <pc:sldMkLst>
          <pc:docMk/>
          <pc:sldMk cId="3555988512" sldId="363"/>
        </pc:sldMkLst>
        <pc:spChg chg="del">
          <ac:chgData name="Agustín Ruiz Martín" userId="42fb2f6dfcc8d877" providerId="LiveId" clId="{4A1C54F8-B80A-4A02-9F85-EEBE78695CFE}" dt="2020-03-29T18:17:35.951" v="34621" actId="478"/>
          <ac:spMkLst>
            <pc:docMk/>
            <pc:sldMk cId="3555988512" sldId="363"/>
            <ac:spMk id="2" creationId="{68128EBC-B32A-46BC-B3AC-8CC0EC7122BD}"/>
          </ac:spMkLst>
        </pc:spChg>
        <pc:spChg chg="del">
          <ac:chgData name="Agustín Ruiz Martín" userId="42fb2f6dfcc8d877" providerId="LiveId" clId="{4A1C54F8-B80A-4A02-9F85-EEBE78695CFE}" dt="2020-03-29T18:17:33.827" v="34620" actId="478"/>
          <ac:spMkLst>
            <pc:docMk/>
            <pc:sldMk cId="3555988512" sldId="363"/>
            <ac:spMk id="5" creationId="{35DCD957-C16F-48C9-9030-B24693A3F7CC}"/>
          </ac:spMkLst>
        </pc:spChg>
        <pc:spChg chg="add">
          <ac:chgData name="Agustín Ruiz Martín" userId="42fb2f6dfcc8d877" providerId="LiveId" clId="{4A1C54F8-B80A-4A02-9F85-EEBE78695CFE}" dt="2020-03-29T18:17:38.450" v="34623"/>
          <ac:spMkLst>
            <pc:docMk/>
            <pc:sldMk cId="3555988512" sldId="363"/>
            <ac:spMk id="8" creationId="{005343E3-9C9C-418E-947F-FCE249316373}"/>
          </ac:spMkLst>
        </pc:spChg>
        <pc:spChg chg="add">
          <ac:chgData name="Agustín Ruiz Martín" userId="42fb2f6dfcc8d877" providerId="LiveId" clId="{4A1C54F8-B80A-4A02-9F85-EEBE78695CFE}" dt="2020-03-29T18:17:38.450" v="34623"/>
          <ac:spMkLst>
            <pc:docMk/>
            <pc:sldMk cId="3555988512" sldId="363"/>
            <ac:spMk id="9" creationId="{96174ABE-097A-4B5C-9C0A-1F12D690F17F}"/>
          </ac:spMkLst>
        </pc:spChg>
        <pc:spChg chg="add">
          <ac:chgData name="Agustín Ruiz Martín" userId="42fb2f6dfcc8d877" providerId="LiveId" clId="{4A1C54F8-B80A-4A02-9F85-EEBE78695CFE}" dt="2020-03-29T18:17:38.450" v="34623"/>
          <ac:spMkLst>
            <pc:docMk/>
            <pc:sldMk cId="3555988512" sldId="363"/>
            <ac:spMk id="10" creationId="{77E7CFCB-2DBF-4004-8CF6-3B3EA9E2DB49}"/>
          </ac:spMkLst>
        </pc:spChg>
        <pc:spChg chg="del">
          <ac:chgData name="Agustín Ruiz Martín" userId="42fb2f6dfcc8d877" providerId="LiveId" clId="{4A1C54F8-B80A-4A02-9F85-EEBE78695CFE}" dt="2020-03-29T18:17:37.217" v="34622" actId="478"/>
          <ac:spMkLst>
            <pc:docMk/>
            <pc:sldMk cId="3555988512" sldId="363"/>
            <ac:spMk id="11" creationId="{84CBA5BA-4495-44A9-8F22-BB0536A694B8}"/>
          </ac:spMkLst>
        </pc:spChg>
        <pc:spChg chg="add">
          <ac:chgData name="Agustín Ruiz Martín" userId="42fb2f6dfcc8d877" providerId="LiveId" clId="{4A1C54F8-B80A-4A02-9F85-EEBE78695CFE}" dt="2020-03-29T18:17:38.450" v="34623"/>
          <ac:spMkLst>
            <pc:docMk/>
            <pc:sldMk cId="3555988512" sldId="363"/>
            <ac:spMk id="12" creationId="{4576A06A-B619-47C9-ADCA-F31CC480A2AB}"/>
          </ac:spMkLst>
        </pc:spChg>
        <pc:spChg chg="add">
          <ac:chgData name="Agustín Ruiz Martín" userId="42fb2f6dfcc8d877" providerId="LiveId" clId="{4A1C54F8-B80A-4A02-9F85-EEBE78695CFE}" dt="2020-03-29T18:17:38.450" v="34623"/>
          <ac:spMkLst>
            <pc:docMk/>
            <pc:sldMk cId="3555988512" sldId="363"/>
            <ac:spMk id="13" creationId="{1C88CB7B-892C-4C7A-B566-5B039A2ADDC4}"/>
          </ac:spMkLst>
        </pc:spChg>
        <pc:spChg chg="add">
          <ac:chgData name="Agustín Ruiz Martín" userId="42fb2f6dfcc8d877" providerId="LiveId" clId="{4A1C54F8-B80A-4A02-9F85-EEBE78695CFE}" dt="2020-03-29T18:17:38.450" v="34623"/>
          <ac:spMkLst>
            <pc:docMk/>
            <pc:sldMk cId="3555988512" sldId="363"/>
            <ac:spMk id="14" creationId="{90A0A2E0-98CE-48ED-91D5-796951DC7D66}"/>
          </ac:spMkLst>
        </pc:spChg>
        <pc:spChg chg="add mod">
          <ac:chgData name="Agustín Ruiz Martín" userId="42fb2f6dfcc8d877" providerId="LiveId" clId="{4A1C54F8-B80A-4A02-9F85-EEBE78695CFE}" dt="2020-03-29T18:18:09.417" v="34631" actId="1076"/>
          <ac:spMkLst>
            <pc:docMk/>
            <pc:sldMk cId="3555988512" sldId="363"/>
            <ac:spMk id="15" creationId="{975B14D6-0868-4820-8035-7D0A539BEE43}"/>
          </ac:spMkLst>
        </pc:spChg>
        <pc:spChg chg="add del">
          <ac:chgData name="Agustín Ruiz Martín" userId="42fb2f6dfcc8d877" providerId="LiveId" clId="{4A1C54F8-B80A-4A02-9F85-EEBE78695CFE}" dt="2020-03-29T18:17:44.714" v="34624" actId="478"/>
          <ac:spMkLst>
            <pc:docMk/>
            <pc:sldMk cId="3555988512" sldId="363"/>
            <ac:spMk id="16" creationId="{05B8346B-6922-4F5B-ACF9-9A594149A603}"/>
          </ac:spMkLst>
        </pc:spChg>
        <pc:spChg chg="add">
          <ac:chgData name="Agustín Ruiz Martín" userId="42fb2f6dfcc8d877" providerId="LiveId" clId="{4A1C54F8-B80A-4A02-9F85-EEBE78695CFE}" dt="2020-03-29T18:17:38.450" v="34623"/>
          <ac:spMkLst>
            <pc:docMk/>
            <pc:sldMk cId="3555988512" sldId="363"/>
            <ac:spMk id="18" creationId="{7FEDF833-A729-4716-BCB0-D77B0963F3AA}"/>
          </ac:spMkLst>
        </pc:spChg>
        <pc:spChg chg="add">
          <ac:chgData name="Agustín Ruiz Martín" userId="42fb2f6dfcc8d877" providerId="LiveId" clId="{4A1C54F8-B80A-4A02-9F85-EEBE78695CFE}" dt="2020-03-29T18:17:38.450" v="34623"/>
          <ac:spMkLst>
            <pc:docMk/>
            <pc:sldMk cId="3555988512" sldId="363"/>
            <ac:spMk id="19" creationId="{0B0BB559-0CAC-4605-8920-DB39866A5F0D}"/>
          </ac:spMkLst>
        </pc:spChg>
        <pc:spChg chg="add">
          <ac:chgData name="Agustín Ruiz Martín" userId="42fb2f6dfcc8d877" providerId="LiveId" clId="{4A1C54F8-B80A-4A02-9F85-EEBE78695CFE}" dt="2020-03-29T18:17:38.450" v="34623"/>
          <ac:spMkLst>
            <pc:docMk/>
            <pc:sldMk cId="3555988512" sldId="363"/>
            <ac:spMk id="20" creationId="{BE32E8EA-8BF2-47A0-A85F-0F69DF6ABA8B}"/>
          </ac:spMkLst>
        </pc:spChg>
        <pc:spChg chg="add">
          <ac:chgData name="Agustín Ruiz Martín" userId="42fb2f6dfcc8d877" providerId="LiveId" clId="{4A1C54F8-B80A-4A02-9F85-EEBE78695CFE}" dt="2020-03-29T18:17:38.450" v="34623"/>
          <ac:spMkLst>
            <pc:docMk/>
            <pc:sldMk cId="3555988512" sldId="363"/>
            <ac:spMk id="21" creationId="{636445C8-7321-40D0-B760-607A95E7A985}"/>
          </ac:spMkLst>
        </pc:spChg>
        <pc:spChg chg="del">
          <ac:chgData name="Agustín Ruiz Martín" userId="42fb2f6dfcc8d877" providerId="LiveId" clId="{4A1C54F8-B80A-4A02-9F85-EEBE78695CFE}" dt="2020-03-29T19:55:01.388" v="36246" actId="478"/>
          <ac:spMkLst>
            <pc:docMk/>
            <pc:sldMk cId="3555988512" sldId="363"/>
            <ac:spMk id="22" creationId="{4D2CED4E-D02B-47E9-9937-550C7237D6DD}"/>
          </ac:spMkLst>
        </pc:spChg>
        <pc:spChg chg="add mod">
          <ac:chgData name="Agustín Ruiz Martín" userId="42fb2f6dfcc8d877" providerId="LiveId" clId="{4A1C54F8-B80A-4A02-9F85-EEBE78695CFE}" dt="2020-03-29T18:28:24.168" v="34878" actId="14861"/>
          <ac:spMkLst>
            <pc:docMk/>
            <pc:sldMk cId="3555988512" sldId="363"/>
            <ac:spMk id="23" creationId="{3A7E3EFA-C1A2-497E-AA6D-57B33D5226EB}"/>
          </ac:spMkLst>
        </pc:spChg>
        <pc:spChg chg="add mod">
          <ac:chgData name="Agustín Ruiz Martín" userId="42fb2f6dfcc8d877" providerId="LiveId" clId="{4A1C54F8-B80A-4A02-9F85-EEBE78695CFE}" dt="2020-03-29T18:28:32.370" v="34879" actId="14861"/>
          <ac:spMkLst>
            <pc:docMk/>
            <pc:sldMk cId="3555988512" sldId="363"/>
            <ac:spMk id="24" creationId="{52063CA7-4520-477D-886D-04DCB9B246CC}"/>
          </ac:spMkLst>
        </pc:spChg>
        <pc:spChg chg="add mod">
          <ac:chgData name="Agustín Ruiz Martín" userId="42fb2f6dfcc8d877" providerId="LiveId" clId="{4A1C54F8-B80A-4A02-9F85-EEBE78695CFE}" dt="2020-03-29T18:27:54.167" v="34875" actId="14861"/>
          <ac:spMkLst>
            <pc:docMk/>
            <pc:sldMk cId="3555988512" sldId="363"/>
            <ac:spMk id="25" creationId="{4D863179-A6B6-45A2-B6F2-F286701AD5F7}"/>
          </ac:spMkLst>
        </pc:spChg>
        <pc:spChg chg="add mod">
          <ac:chgData name="Agustín Ruiz Martín" userId="42fb2f6dfcc8d877" providerId="LiveId" clId="{4A1C54F8-B80A-4A02-9F85-EEBE78695CFE}" dt="2020-03-29T18:27:54.167" v="34875" actId="14861"/>
          <ac:spMkLst>
            <pc:docMk/>
            <pc:sldMk cId="3555988512" sldId="363"/>
            <ac:spMk id="26" creationId="{39FDB015-D228-4A2B-893A-F3E444BC3AAB}"/>
          </ac:spMkLst>
        </pc:spChg>
        <pc:spChg chg="add">
          <ac:chgData name="Agustín Ruiz Martín" userId="42fb2f6dfcc8d877" providerId="LiveId" clId="{4A1C54F8-B80A-4A02-9F85-EEBE78695CFE}" dt="2020-03-29T18:17:38.450" v="34623"/>
          <ac:spMkLst>
            <pc:docMk/>
            <pc:sldMk cId="3555988512" sldId="363"/>
            <ac:spMk id="27" creationId="{7C0DF95C-B70B-45A4-9DC4-CE97594F8396}"/>
          </ac:spMkLst>
        </pc:spChg>
        <pc:spChg chg="add">
          <ac:chgData name="Agustín Ruiz Martín" userId="42fb2f6dfcc8d877" providerId="LiveId" clId="{4A1C54F8-B80A-4A02-9F85-EEBE78695CFE}" dt="2020-03-29T18:17:38.450" v="34623"/>
          <ac:spMkLst>
            <pc:docMk/>
            <pc:sldMk cId="3555988512" sldId="363"/>
            <ac:spMk id="28" creationId="{83CBCFD7-3995-40EE-89DB-B6B58E585459}"/>
          </ac:spMkLst>
        </pc:spChg>
        <pc:spChg chg="add">
          <ac:chgData name="Agustín Ruiz Martín" userId="42fb2f6dfcc8d877" providerId="LiveId" clId="{4A1C54F8-B80A-4A02-9F85-EEBE78695CFE}" dt="2020-03-29T18:17:38.450" v="34623"/>
          <ac:spMkLst>
            <pc:docMk/>
            <pc:sldMk cId="3555988512" sldId="363"/>
            <ac:spMk id="29" creationId="{22BC940F-07C0-48CE-8E1D-81236D6F20F6}"/>
          </ac:spMkLst>
        </pc:spChg>
        <pc:spChg chg="add mod">
          <ac:chgData name="Agustín Ruiz Martín" userId="42fb2f6dfcc8d877" providerId="LiveId" clId="{4A1C54F8-B80A-4A02-9F85-EEBE78695CFE}" dt="2020-03-29T18:28:12.453" v="34877" actId="14861"/>
          <ac:spMkLst>
            <pc:docMk/>
            <pc:sldMk cId="3555988512" sldId="363"/>
            <ac:spMk id="30" creationId="{8FBA641A-9321-4E2F-AA33-AFD3BA4C7FA5}"/>
          </ac:spMkLst>
        </pc:spChg>
        <pc:spChg chg="add">
          <ac:chgData name="Agustín Ruiz Martín" userId="42fb2f6dfcc8d877" providerId="LiveId" clId="{4A1C54F8-B80A-4A02-9F85-EEBE78695CFE}" dt="2020-03-29T18:17:38.450" v="34623"/>
          <ac:spMkLst>
            <pc:docMk/>
            <pc:sldMk cId="3555988512" sldId="363"/>
            <ac:spMk id="31" creationId="{F7E28E78-E05B-402C-8DBD-688DFD599E61}"/>
          </ac:spMkLst>
        </pc:spChg>
        <pc:spChg chg="add">
          <ac:chgData name="Agustín Ruiz Martín" userId="42fb2f6dfcc8d877" providerId="LiveId" clId="{4A1C54F8-B80A-4A02-9F85-EEBE78695CFE}" dt="2020-03-29T18:17:38.450" v="34623"/>
          <ac:spMkLst>
            <pc:docMk/>
            <pc:sldMk cId="3555988512" sldId="363"/>
            <ac:spMk id="32" creationId="{0A04DB1E-D0EC-4BBC-A60A-6A986ADCBE7E}"/>
          </ac:spMkLst>
        </pc:spChg>
        <pc:spChg chg="add mod">
          <ac:chgData name="Agustín Ruiz Martín" userId="42fb2f6dfcc8d877" providerId="LiveId" clId="{4A1C54F8-B80A-4A02-9F85-EEBE78695CFE}" dt="2020-03-29T18:28:32.370" v="34879" actId="14861"/>
          <ac:spMkLst>
            <pc:docMk/>
            <pc:sldMk cId="3555988512" sldId="363"/>
            <ac:spMk id="33" creationId="{A45E7064-0AC6-48DC-9534-F8A63DD70D31}"/>
          </ac:spMkLst>
        </pc:spChg>
        <pc:spChg chg="add">
          <ac:chgData name="Agustín Ruiz Martín" userId="42fb2f6dfcc8d877" providerId="LiveId" clId="{4A1C54F8-B80A-4A02-9F85-EEBE78695CFE}" dt="2020-03-29T18:17:38.450" v="34623"/>
          <ac:spMkLst>
            <pc:docMk/>
            <pc:sldMk cId="3555988512" sldId="363"/>
            <ac:spMk id="34" creationId="{FB28060B-0410-414C-87DB-DD5FF5B955BC}"/>
          </ac:spMkLst>
        </pc:spChg>
        <pc:spChg chg="add">
          <ac:chgData name="Agustín Ruiz Martín" userId="42fb2f6dfcc8d877" providerId="LiveId" clId="{4A1C54F8-B80A-4A02-9F85-EEBE78695CFE}" dt="2020-03-29T18:17:38.450" v="34623"/>
          <ac:spMkLst>
            <pc:docMk/>
            <pc:sldMk cId="3555988512" sldId="363"/>
            <ac:spMk id="35" creationId="{9CFDE85B-7B96-4664-9886-16501B84B732}"/>
          </ac:spMkLst>
        </pc:spChg>
        <pc:spChg chg="add">
          <ac:chgData name="Agustín Ruiz Martín" userId="42fb2f6dfcc8d877" providerId="LiveId" clId="{4A1C54F8-B80A-4A02-9F85-EEBE78695CFE}" dt="2020-03-29T18:17:38.450" v="34623"/>
          <ac:spMkLst>
            <pc:docMk/>
            <pc:sldMk cId="3555988512" sldId="363"/>
            <ac:spMk id="36" creationId="{18A57242-FD27-4F85-A9EE-820ADF3905C0}"/>
          </ac:spMkLst>
        </pc:spChg>
        <pc:spChg chg="add">
          <ac:chgData name="Agustín Ruiz Martín" userId="42fb2f6dfcc8d877" providerId="LiveId" clId="{4A1C54F8-B80A-4A02-9F85-EEBE78695CFE}" dt="2020-03-29T18:17:38.450" v="34623"/>
          <ac:spMkLst>
            <pc:docMk/>
            <pc:sldMk cId="3555988512" sldId="363"/>
            <ac:spMk id="37" creationId="{8272D7B4-2831-4258-9D04-829A4BEA3D51}"/>
          </ac:spMkLst>
        </pc:spChg>
        <pc:spChg chg="add">
          <ac:chgData name="Agustín Ruiz Martín" userId="42fb2f6dfcc8d877" providerId="LiveId" clId="{4A1C54F8-B80A-4A02-9F85-EEBE78695CFE}" dt="2020-03-29T18:17:38.450" v="34623"/>
          <ac:spMkLst>
            <pc:docMk/>
            <pc:sldMk cId="3555988512" sldId="363"/>
            <ac:spMk id="38" creationId="{610BDE77-5E31-49E7-849F-E616D331873C}"/>
          </ac:spMkLst>
        </pc:spChg>
        <pc:spChg chg="add">
          <ac:chgData name="Agustín Ruiz Martín" userId="42fb2f6dfcc8d877" providerId="LiveId" clId="{4A1C54F8-B80A-4A02-9F85-EEBE78695CFE}" dt="2020-03-29T18:17:38.450" v="34623"/>
          <ac:spMkLst>
            <pc:docMk/>
            <pc:sldMk cId="3555988512" sldId="363"/>
            <ac:spMk id="39" creationId="{E5F4640D-484D-4175-A8C1-867DB045B9E5}"/>
          </ac:spMkLst>
        </pc:spChg>
        <pc:spChg chg="add">
          <ac:chgData name="Agustín Ruiz Martín" userId="42fb2f6dfcc8d877" providerId="LiveId" clId="{4A1C54F8-B80A-4A02-9F85-EEBE78695CFE}" dt="2020-03-29T18:17:38.450" v="34623"/>
          <ac:spMkLst>
            <pc:docMk/>
            <pc:sldMk cId="3555988512" sldId="363"/>
            <ac:spMk id="40" creationId="{1B258D06-A8A1-4D7E-8E2D-F2F1575F06A7}"/>
          </ac:spMkLst>
        </pc:spChg>
        <pc:spChg chg="add">
          <ac:chgData name="Agustín Ruiz Martín" userId="42fb2f6dfcc8d877" providerId="LiveId" clId="{4A1C54F8-B80A-4A02-9F85-EEBE78695CFE}" dt="2020-03-29T18:17:38.450" v="34623"/>
          <ac:spMkLst>
            <pc:docMk/>
            <pc:sldMk cId="3555988512" sldId="363"/>
            <ac:spMk id="42" creationId="{BD544EA5-F59C-4EB0-90DC-F8D08423F09B}"/>
          </ac:spMkLst>
        </pc:spChg>
        <pc:spChg chg="add">
          <ac:chgData name="Agustín Ruiz Martín" userId="42fb2f6dfcc8d877" providerId="LiveId" clId="{4A1C54F8-B80A-4A02-9F85-EEBE78695CFE}" dt="2020-03-29T18:17:38.450" v="34623"/>
          <ac:spMkLst>
            <pc:docMk/>
            <pc:sldMk cId="3555988512" sldId="363"/>
            <ac:spMk id="43" creationId="{079AD970-3EDF-4E84-A43B-548FCE9DA31A}"/>
          </ac:spMkLst>
        </pc:spChg>
        <pc:spChg chg="add">
          <ac:chgData name="Agustín Ruiz Martín" userId="42fb2f6dfcc8d877" providerId="LiveId" clId="{4A1C54F8-B80A-4A02-9F85-EEBE78695CFE}" dt="2020-03-29T18:17:38.450" v="34623"/>
          <ac:spMkLst>
            <pc:docMk/>
            <pc:sldMk cId="3555988512" sldId="363"/>
            <ac:spMk id="44" creationId="{3C580A11-AF81-4736-AC50-D57A647EC02E}"/>
          </ac:spMkLst>
        </pc:spChg>
        <pc:spChg chg="add">
          <ac:chgData name="Agustín Ruiz Martín" userId="42fb2f6dfcc8d877" providerId="LiveId" clId="{4A1C54F8-B80A-4A02-9F85-EEBE78695CFE}" dt="2020-03-29T18:17:38.450" v="34623"/>
          <ac:spMkLst>
            <pc:docMk/>
            <pc:sldMk cId="3555988512" sldId="363"/>
            <ac:spMk id="45" creationId="{8C3B025F-B488-4D81-9A72-D893F6826E10}"/>
          </ac:spMkLst>
        </pc:spChg>
        <pc:spChg chg="add">
          <ac:chgData name="Agustín Ruiz Martín" userId="42fb2f6dfcc8d877" providerId="LiveId" clId="{4A1C54F8-B80A-4A02-9F85-EEBE78695CFE}" dt="2020-03-29T18:17:38.450" v="34623"/>
          <ac:spMkLst>
            <pc:docMk/>
            <pc:sldMk cId="3555988512" sldId="363"/>
            <ac:spMk id="46" creationId="{6A92C01D-C494-407F-8936-871C36B47436}"/>
          </ac:spMkLst>
        </pc:spChg>
        <pc:spChg chg="add mod">
          <ac:chgData name="Agustín Ruiz Martín" userId="42fb2f6dfcc8d877" providerId="LiveId" clId="{4A1C54F8-B80A-4A02-9F85-EEBE78695CFE}" dt="2020-03-29T18:28:12.453" v="34877" actId="14861"/>
          <ac:spMkLst>
            <pc:docMk/>
            <pc:sldMk cId="3555988512" sldId="363"/>
            <ac:spMk id="47" creationId="{8F175343-5BB8-49F6-871B-8B0ED0CC9E91}"/>
          </ac:spMkLst>
        </pc:spChg>
        <pc:spChg chg="add">
          <ac:chgData name="Agustín Ruiz Martín" userId="42fb2f6dfcc8d877" providerId="LiveId" clId="{4A1C54F8-B80A-4A02-9F85-EEBE78695CFE}" dt="2020-03-29T18:17:38.450" v="34623"/>
          <ac:spMkLst>
            <pc:docMk/>
            <pc:sldMk cId="3555988512" sldId="363"/>
            <ac:spMk id="48" creationId="{F17BFB02-EEB6-4B18-A8C9-BCADF9E6EA57}"/>
          </ac:spMkLst>
        </pc:spChg>
        <pc:spChg chg="add mod">
          <ac:chgData name="Agustín Ruiz Martín" userId="42fb2f6dfcc8d877" providerId="LiveId" clId="{4A1C54F8-B80A-4A02-9F85-EEBE78695CFE}" dt="2020-03-29T18:28:24.168" v="34878" actId="14861"/>
          <ac:spMkLst>
            <pc:docMk/>
            <pc:sldMk cId="3555988512" sldId="363"/>
            <ac:spMk id="49" creationId="{6B4682A0-94DA-40E9-91F5-75F648668CC5}"/>
          </ac:spMkLst>
        </pc:spChg>
        <pc:spChg chg="add mod">
          <ac:chgData name="Agustín Ruiz Martín" userId="42fb2f6dfcc8d877" providerId="LiveId" clId="{4A1C54F8-B80A-4A02-9F85-EEBE78695CFE}" dt="2020-03-29T18:28:24.168" v="34878" actId="14861"/>
          <ac:spMkLst>
            <pc:docMk/>
            <pc:sldMk cId="3555988512" sldId="363"/>
            <ac:spMk id="50" creationId="{3ED7764C-4A32-4BD0-86B1-D8C8AAA0255F}"/>
          </ac:spMkLst>
        </pc:spChg>
        <pc:spChg chg="add mod">
          <ac:chgData name="Agustín Ruiz Martín" userId="42fb2f6dfcc8d877" providerId="LiveId" clId="{4A1C54F8-B80A-4A02-9F85-EEBE78695CFE}" dt="2020-03-29T18:28:24.168" v="34878" actId="14861"/>
          <ac:spMkLst>
            <pc:docMk/>
            <pc:sldMk cId="3555988512" sldId="363"/>
            <ac:spMk id="51" creationId="{A0E41364-1971-4F17-B04A-1E0B6D715D09}"/>
          </ac:spMkLst>
        </pc:spChg>
        <pc:spChg chg="add">
          <ac:chgData name="Agustín Ruiz Martín" userId="42fb2f6dfcc8d877" providerId="LiveId" clId="{4A1C54F8-B80A-4A02-9F85-EEBE78695CFE}" dt="2020-03-29T18:17:38.450" v="34623"/>
          <ac:spMkLst>
            <pc:docMk/>
            <pc:sldMk cId="3555988512" sldId="363"/>
            <ac:spMk id="52" creationId="{E6EB6FB4-275D-49DF-90E9-45F974D8E858}"/>
          </ac:spMkLst>
        </pc:spChg>
        <pc:spChg chg="add">
          <ac:chgData name="Agustín Ruiz Martín" userId="42fb2f6dfcc8d877" providerId="LiveId" clId="{4A1C54F8-B80A-4A02-9F85-EEBE78695CFE}" dt="2020-03-29T18:17:38.450" v="34623"/>
          <ac:spMkLst>
            <pc:docMk/>
            <pc:sldMk cId="3555988512" sldId="363"/>
            <ac:spMk id="53" creationId="{69AC2CA2-17CE-454D-B8B8-349F79A6DD1B}"/>
          </ac:spMkLst>
        </pc:spChg>
        <pc:spChg chg="add">
          <ac:chgData name="Agustín Ruiz Martín" userId="42fb2f6dfcc8d877" providerId="LiveId" clId="{4A1C54F8-B80A-4A02-9F85-EEBE78695CFE}" dt="2020-03-29T18:17:38.450" v="34623"/>
          <ac:spMkLst>
            <pc:docMk/>
            <pc:sldMk cId="3555988512" sldId="363"/>
            <ac:spMk id="54" creationId="{FC8D94F2-ADDE-4C2E-AE21-B49695A433E9}"/>
          </ac:spMkLst>
        </pc:spChg>
        <pc:spChg chg="add">
          <ac:chgData name="Agustín Ruiz Martín" userId="42fb2f6dfcc8d877" providerId="LiveId" clId="{4A1C54F8-B80A-4A02-9F85-EEBE78695CFE}" dt="2020-03-29T18:17:38.450" v="34623"/>
          <ac:spMkLst>
            <pc:docMk/>
            <pc:sldMk cId="3555988512" sldId="363"/>
            <ac:spMk id="55" creationId="{35FB34BC-61D9-4B32-A249-15C006833738}"/>
          </ac:spMkLst>
        </pc:spChg>
        <pc:spChg chg="add">
          <ac:chgData name="Agustín Ruiz Martín" userId="42fb2f6dfcc8d877" providerId="LiveId" clId="{4A1C54F8-B80A-4A02-9F85-EEBE78695CFE}" dt="2020-03-29T18:17:38.450" v="34623"/>
          <ac:spMkLst>
            <pc:docMk/>
            <pc:sldMk cId="3555988512" sldId="363"/>
            <ac:spMk id="56" creationId="{07FB0DEF-41C6-46D2-A896-8205AB68DC86}"/>
          </ac:spMkLst>
        </pc:spChg>
        <pc:spChg chg="add mod">
          <ac:chgData name="Agustín Ruiz Martín" userId="42fb2f6dfcc8d877" providerId="LiveId" clId="{4A1C54F8-B80A-4A02-9F85-EEBE78695CFE}" dt="2020-03-29T18:28:32.370" v="34879" actId="14861"/>
          <ac:spMkLst>
            <pc:docMk/>
            <pc:sldMk cId="3555988512" sldId="363"/>
            <ac:spMk id="57" creationId="{DF25AE4D-A243-49F9-B891-A64136AED54C}"/>
          </ac:spMkLst>
        </pc:spChg>
        <pc:spChg chg="add">
          <ac:chgData name="Agustín Ruiz Martín" userId="42fb2f6dfcc8d877" providerId="LiveId" clId="{4A1C54F8-B80A-4A02-9F85-EEBE78695CFE}" dt="2020-03-29T18:17:38.450" v="34623"/>
          <ac:spMkLst>
            <pc:docMk/>
            <pc:sldMk cId="3555988512" sldId="363"/>
            <ac:spMk id="58" creationId="{AD83DCA5-F305-46AA-B2EC-2508650B233A}"/>
          </ac:spMkLst>
        </pc:spChg>
        <pc:spChg chg="add">
          <ac:chgData name="Agustín Ruiz Martín" userId="42fb2f6dfcc8d877" providerId="LiveId" clId="{4A1C54F8-B80A-4A02-9F85-EEBE78695CFE}" dt="2020-03-29T18:17:38.450" v="34623"/>
          <ac:spMkLst>
            <pc:docMk/>
            <pc:sldMk cId="3555988512" sldId="363"/>
            <ac:spMk id="59" creationId="{5EDFF2E6-7371-4180-82C3-E6861022159E}"/>
          </ac:spMkLst>
        </pc:spChg>
        <pc:spChg chg="add">
          <ac:chgData name="Agustín Ruiz Martín" userId="42fb2f6dfcc8d877" providerId="LiveId" clId="{4A1C54F8-B80A-4A02-9F85-EEBE78695CFE}" dt="2020-03-29T18:17:38.450" v="34623"/>
          <ac:spMkLst>
            <pc:docMk/>
            <pc:sldMk cId="3555988512" sldId="363"/>
            <ac:spMk id="60" creationId="{657F35E5-BC24-4A52-AA40-BD1425D77C92}"/>
          </ac:spMkLst>
        </pc:spChg>
        <pc:spChg chg="add">
          <ac:chgData name="Agustín Ruiz Martín" userId="42fb2f6dfcc8d877" providerId="LiveId" clId="{4A1C54F8-B80A-4A02-9F85-EEBE78695CFE}" dt="2020-03-29T18:17:38.450" v="34623"/>
          <ac:spMkLst>
            <pc:docMk/>
            <pc:sldMk cId="3555988512" sldId="363"/>
            <ac:spMk id="61" creationId="{E8CFAD67-F1EA-4B99-9855-BA13BE371A17}"/>
          </ac:spMkLst>
        </pc:spChg>
        <pc:spChg chg="add">
          <ac:chgData name="Agustín Ruiz Martín" userId="42fb2f6dfcc8d877" providerId="LiveId" clId="{4A1C54F8-B80A-4A02-9F85-EEBE78695CFE}" dt="2020-03-29T18:17:38.450" v="34623"/>
          <ac:spMkLst>
            <pc:docMk/>
            <pc:sldMk cId="3555988512" sldId="363"/>
            <ac:spMk id="62" creationId="{1CD208EB-2A5C-48AF-84A6-FABF505E500F}"/>
          </ac:spMkLst>
        </pc:spChg>
        <pc:spChg chg="add">
          <ac:chgData name="Agustín Ruiz Martín" userId="42fb2f6dfcc8d877" providerId="LiveId" clId="{4A1C54F8-B80A-4A02-9F85-EEBE78695CFE}" dt="2020-03-29T18:17:38.450" v="34623"/>
          <ac:spMkLst>
            <pc:docMk/>
            <pc:sldMk cId="3555988512" sldId="363"/>
            <ac:spMk id="63" creationId="{9CA0BFA1-F870-4844-8A6C-6B85D8EB6507}"/>
          </ac:spMkLst>
        </pc:spChg>
        <pc:spChg chg="add mod">
          <ac:chgData name="Agustín Ruiz Martín" userId="42fb2f6dfcc8d877" providerId="LiveId" clId="{4A1C54F8-B80A-4A02-9F85-EEBE78695CFE}" dt="2020-03-29T18:28:24.168" v="34878" actId="14861"/>
          <ac:spMkLst>
            <pc:docMk/>
            <pc:sldMk cId="3555988512" sldId="363"/>
            <ac:spMk id="64" creationId="{D79BAF16-C41B-4252-AEB4-B76AF8FA4707}"/>
          </ac:spMkLst>
        </pc:spChg>
        <pc:spChg chg="add mod">
          <ac:chgData name="Agustín Ruiz Martín" userId="42fb2f6dfcc8d877" providerId="LiveId" clId="{4A1C54F8-B80A-4A02-9F85-EEBE78695CFE}" dt="2020-03-29T18:28:01.883" v="34876" actId="14861"/>
          <ac:spMkLst>
            <pc:docMk/>
            <pc:sldMk cId="3555988512" sldId="363"/>
            <ac:spMk id="65" creationId="{33525ACF-1E23-4EC4-883B-CA1CA45B2B47}"/>
          </ac:spMkLst>
        </pc:spChg>
        <pc:spChg chg="add">
          <ac:chgData name="Agustín Ruiz Martín" userId="42fb2f6dfcc8d877" providerId="LiveId" clId="{4A1C54F8-B80A-4A02-9F85-EEBE78695CFE}" dt="2020-03-29T18:17:38.450" v="34623"/>
          <ac:spMkLst>
            <pc:docMk/>
            <pc:sldMk cId="3555988512" sldId="363"/>
            <ac:spMk id="66" creationId="{04A4B9DA-0E2F-4552-91C8-A260FB99B0DE}"/>
          </ac:spMkLst>
        </pc:spChg>
        <pc:spChg chg="add mod">
          <ac:chgData name="Agustín Ruiz Martín" userId="42fb2f6dfcc8d877" providerId="LiveId" clId="{4A1C54F8-B80A-4A02-9F85-EEBE78695CFE}" dt="2020-03-29T18:28:12.453" v="34877" actId="14861"/>
          <ac:spMkLst>
            <pc:docMk/>
            <pc:sldMk cId="3555988512" sldId="363"/>
            <ac:spMk id="69" creationId="{71B5F89C-5476-4B9C-8E2F-8658D55F724C}"/>
          </ac:spMkLst>
        </pc:spChg>
        <pc:spChg chg="add mod">
          <ac:chgData name="Agustín Ruiz Martín" userId="42fb2f6dfcc8d877" providerId="LiveId" clId="{4A1C54F8-B80A-4A02-9F85-EEBE78695CFE}" dt="2020-03-29T18:28:01.883" v="34876" actId="14861"/>
          <ac:spMkLst>
            <pc:docMk/>
            <pc:sldMk cId="3555988512" sldId="363"/>
            <ac:spMk id="70" creationId="{CB7280E5-C87E-47C7-8F71-859FE1E1E61F}"/>
          </ac:spMkLst>
        </pc:spChg>
        <pc:spChg chg="add">
          <ac:chgData name="Agustín Ruiz Martín" userId="42fb2f6dfcc8d877" providerId="LiveId" clId="{4A1C54F8-B80A-4A02-9F85-EEBE78695CFE}" dt="2020-03-29T18:17:38.450" v="34623"/>
          <ac:spMkLst>
            <pc:docMk/>
            <pc:sldMk cId="3555988512" sldId="363"/>
            <ac:spMk id="71" creationId="{63521A97-A598-41FC-9D81-DFC7F0A21752}"/>
          </ac:spMkLst>
        </pc:spChg>
        <pc:spChg chg="add">
          <ac:chgData name="Agustín Ruiz Martín" userId="42fb2f6dfcc8d877" providerId="LiveId" clId="{4A1C54F8-B80A-4A02-9F85-EEBE78695CFE}" dt="2020-03-29T19:55:02.325" v="36247"/>
          <ac:spMkLst>
            <pc:docMk/>
            <pc:sldMk cId="3555988512" sldId="363"/>
            <ac:spMk id="72" creationId="{7982D70B-C297-45EF-9EF2-31F0EFE85F75}"/>
          </ac:spMkLst>
        </pc:spChg>
        <pc:cxnChg chg="add">
          <ac:chgData name="Agustín Ruiz Martín" userId="42fb2f6dfcc8d877" providerId="LiveId" clId="{4A1C54F8-B80A-4A02-9F85-EEBE78695CFE}" dt="2020-03-29T18:17:38.450" v="34623"/>
          <ac:cxnSpMkLst>
            <pc:docMk/>
            <pc:sldMk cId="3555988512" sldId="363"/>
            <ac:cxnSpMk id="67" creationId="{06B699FD-79BE-4706-B44A-FB209A9AD08C}"/>
          </ac:cxnSpMkLst>
        </pc:cxnChg>
        <pc:cxnChg chg="add">
          <ac:chgData name="Agustín Ruiz Martín" userId="42fb2f6dfcc8d877" providerId="LiveId" clId="{4A1C54F8-B80A-4A02-9F85-EEBE78695CFE}" dt="2020-03-29T18:17:38.450" v="34623"/>
          <ac:cxnSpMkLst>
            <pc:docMk/>
            <pc:sldMk cId="3555988512" sldId="363"/>
            <ac:cxnSpMk id="68" creationId="{307C4982-8F2F-4A67-93E1-E420B997DD03}"/>
          </ac:cxnSpMkLst>
        </pc:cxnChg>
      </pc:sldChg>
      <pc:sldChg chg="addSp delSp modSp add delAnim modAnim">
        <pc:chgData name="Agustín Ruiz Martín" userId="42fb2f6dfcc8d877" providerId="LiveId" clId="{4A1C54F8-B80A-4A02-9F85-EEBE78695CFE}" dt="2020-04-10T21:14:04.605" v="51123" actId="1076"/>
        <pc:sldMkLst>
          <pc:docMk/>
          <pc:sldMk cId="4118948353" sldId="364"/>
        </pc:sldMkLst>
        <pc:spChg chg="del">
          <ac:chgData name="Agustín Ruiz Martín" userId="42fb2f6dfcc8d877" providerId="LiveId" clId="{4A1C54F8-B80A-4A02-9F85-EEBE78695CFE}" dt="2020-03-29T18:29:09.693" v="34881" actId="478"/>
          <ac:spMkLst>
            <pc:docMk/>
            <pc:sldMk cId="4118948353" sldId="364"/>
            <ac:spMk id="8" creationId="{005343E3-9C9C-418E-947F-FCE249316373}"/>
          </ac:spMkLst>
        </pc:spChg>
        <pc:spChg chg="del">
          <ac:chgData name="Agustín Ruiz Martín" userId="42fb2f6dfcc8d877" providerId="LiveId" clId="{4A1C54F8-B80A-4A02-9F85-EEBE78695CFE}" dt="2020-03-29T18:29:09.693" v="34881" actId="478"/>
          <ac:spMkLst>
            <pc:docMk/>
            <pc:sldMk cId="4118948353" sldId="364"/>
            <ac:spMk id="9" creationId="{96174ABE-097A-4B5C-9C0A-1F12D690F17F}"/>
          </ac:spMkLst>
        </pc:spChg>
        <pc:spChg chg="del">
          <ac:chgData name="Agustín Ruiz Martín" userId="42fb2f6dfcc8d877" providerId="LiveId" clId="{4A1C54F8-B80A-4A02-9F85-EEBE78695CFE}" dt="2020-03-29T18:29:09.693" v="34881" actId="478"/>
          <ac:spMkLst>
            <pc:docMk/>
            <pc:sldMk cId="4118948353" sldId="364"/>
            <ac:spMk id="10" creationId="{77E7CFCB-2DBF-4004-8CF6-3B3EA9E2DB49}"/>
          </ac:spMkLst>
        </pc:spChg>
        <pc:spChg chg="del">
          <ac:chgData name="Agustín Ruiz Martín" userId="42fb2f6dfcc8d877" providerId="LiveId" clId="{4A1C54F8-B80A-4A02-9F85-EEBE78695CFE}" dt="2020-03-29T18:29:09.693" v="34881" actId="478"/>
          <ac:spMkLst>
            <pc:docMk/>
            <pc:sldMk cId="4118948353" sldId="364"/>
            <ac:spMk id="12" creationId="{4576A06A-B619-47C9-ADCA-F31CC480A2AB}"/>
          </ac:spMkLst>
        </pc:spChg>
        <pc:spChg chg="del">
          <ac:chgData name="Agustín Ruiz Martín" userId="42fb2f6dfcc8d877" providerId="LiveId" clId="{4A1C54F8-B80A-4A02-9F85-EEBE78695CFE}" dt="2020-03-29T18:29:09.693" v="34881" actId="478"/>
          <ac:spMkLst>
            <pc:docMk/>
            <pc:sldMk cId="4118948353" sldId="364"/>
            <ac:spMk id="13" creationId="{1C88CB7B-892C-4C7A-B566-5B039A2ADDC4}"/>
          </ac:spMkLst>
        </pc:spChg>
        <pc:spChg chg="del">
          <ac:chgData name="Agustín Ruiz Martín" userId="42fb2f6dfcc8d877" providerId="LiveId" clId="{4A1C54F8-B80A-4A02-9F85-EEBE78695CFE}" dt="2020-03-29T18:29:09.693" v="34881" actId="478"/>
          <ac:spMkLst>
            <pc:docMk/>
            <pc:sldMk cId="4118948353" sldId="364"/>
            <ac:spMk id="14" creationId="{90A0A2E0-98CE-48ED-91D5-796951DC7D66}"/>
          </ac:spMkLst>
        </pc:spChg>
        <pc:spChg chg="del">
          <ac:chgData name="Agustín Ruiz Martín" userId="42fb2f6dfcc8d877" providerId="LiveId" clId="{4A1C54F8-B80A-4A02-9F85-EEBE78695CFE}" dt="2020-03-29T18:29:09.693" v="34881" actId="478"/>
          <ac:spMkLst>
            <pc:docMk/>
            <pc:sldMk cId="4118948353" sldId="364"/>
            <ac:spMk id="15" creationId="{975B14D6-0868-4820-8035-7D0A539BEE43}"/>
          </ac:spMkLst>
        </pc:spChg>
        <pc:spChg chg="del">
          <ac:chgData name="Agustín Ruiz Martín" userId="42fb2f6dfcc8d877" providerId="LiveId" clId="{4A1C54F8-B80A-4A02-9F85-EEBE78695CFE}" dt="2020-03-29T18:29:09.693" v="34881" actId="478"/>
          <ac:spMkLst>
            <pc:docMk/>
            <pc:sldMk cId="4118948353" sldId="364"/>
            <ac:spMk id="18" creationId="{7FEDF833-A729-4716-BCB0-D77B0963F3AA}"/>
          </ac:spMkLst>
        </pc:spChg>
        <pc:spChg chg="del">
          <ac:chgData name="Agustín Ruiz Martín" userId="42fb2f6dfcc8d877" providerId="LiveId" clId="{4A1C54F8-B80A-4A02-9F85-EEBE78695CFE}" dt="2020-03-29T18:29:09.693" v="34881" actId="478"/>
          <ac:spMkLst>
            <pc:docMk/>
            <pc:sldMk cId="4118948353" sldId="364"/>
            <ac:spMk id="19" creationId="{0B0BB559-0CAC-4605-8920-DB39866A5F0D}"/>
          </ac:spMkLst>
        </pc:spChg>
        <pc:spChg chg="del">
          <ac:chgData name="Agustín Ruiz Martín" userId="42fb2f6dfcc8d877" providerId="LiveId" clId="{4A1C54F8-B80A-4A02-9F85-EEBE78695CFE}" dt="2020-03-29T18:29:09.693" v="34881" actId="478"/>
          <ac:spMkLst>
            <pc:docMk/>
            <pc:sldMk cId="4118948353" sldId="364"/>
            <ac:spMk id="20" creationId="{BE32E8EA-8BF2-47A0-A85F-0F69DF6ABA8B}"/>
          </ac:spMkLst>
        </pc:spChg>
        <pc:spChg chg="del">
          <ac:chgData name="Agustín Ruiz Martín" userId="42fb2f6dfcc8d877" providerId="LiveId" clId="{4A1C54F8-B80A-4A02-9F85-EEBE78695CFE}" dt="2020-03-29T18:29:09.693" v="34881" actId="478"/>
          <ac:spMkLst>
            <pc:docMk/>
            <pc:sldMk cId="4118948353" sldId="364"/>
            <ac:spMk id="21" creationId="{636445C8-7321-40D0-B760-607A95E7A985}"/>
          </ac:spMkLst>
        </pc:spChg>
        <pc:spChg chg="del">
          <ac:chgData name="Agustín Ruiz Martín" userId="42fb2f6dfcc8d877" providerId="LiveId" clId="{4A1C54F8-B80A-4A02-9F85-EEBE78695CFE}" dt="2020-03-29T19:55:08.402" v="36248" actId="478"/>
          <ac:spMkLst>
            <pc:docMk/>
            <pc:sldMk cId="4118948353" sldId="364"/>
            <ac:spMk id="22" creationId="{4D2CED4E-D02B-47E9-9937-550C7237D6DD}"/>
          </ac:spMkLst>
        </pc:spChg>
        <pc:spChg chg="del">
          <ac:chgData name="Agustín Ruiz Martín" userId="42fb2f6dfcc8d877" providerId="LiveId" clId="{4A1C54F8-B80A-4A02-9F85-EEBE78695CFE}" dt="2020-03-29T18:29:09.693" v="34881" actId="478"/>
          <ac:spMkLst>
            <pc:docMk/>
            <pc:sldMk cId="4118948353" sldId="364"/>
            <ac:spMk id="23" creationId="{3A7E3EFA-C1A2-497E-AA6D-57B33D5226EB}"/>
          </ac:spMkLst>
        </pc:spChg>
        <pc:spChg chg="del">
          <ac:chgData name="Agustín Ruiz Martín" userId="42fb2f6dfcc8d877" providerId="LiveId" clId="{4A1C54F8-B80A-4A02-9F85-EEBE78695CFE}" dt="2020-03-29T18:29:09.693" v="34881" actId="478"/>
          <ac:spMkLst>
            <pc:docMk/>
            <pc:sldMk cId="4118948353" sldId="364"/>
            <ac:spMk id="24" creationId="{52063CA7-4520-477D-886D-04DCB9B246CC}"/>
          </ac:spMkLst>
        </pc:spChg>
        <pc:spChg chg="del">
          <ac:chgData name="Agustín Ruiz Martín" userId="42fb2f6dfcc8d877" providerId="LiveId" clId="{4A1C54F8-B80A-4A02-9F85-EEBE78695CFE}" dt="2020-03-29T18:29:09.693" v="34881" actId="478"/>
          <ac:spMkLst>
            <pc:docMk/>
            <pc:sldMk cId="4118948353" sldId="364"/>
            <ac:spMk id="25" creationId="{4D863179-A6B6-45A2-B6F2-F286701AD5F7}"/>
          </ac:spMkLst>
        </pc:spChg>
        <pc:spChg chg="del">
          <ac:chgData name="Agustín Ruiz Martín" userId="42fb2f6dfcc8d877" providerId="LiveId" clId="{4A1C54F8-B80A-4A02-9F85-EEBE78695CFE}" dt="2020-03-29T18:29:09.693" v="34881" actId="478"/>
          <ac:spMkLst>
            <pc:docMk/>
            <pc:sldMk cId="4118948353" sldId="364"/>
            <ac:spMk id="26" creationId="{39FDB015-D228-4A2B-893A-F3E444BC3AAB}"/>
          </ac:spMkLst>
        </pc:spChg>
        <pc:spChg chg="del">
          <ac:chgData name="Agustín Ruiz Martín" userId="42fb2f6dfcc8d877" providerId="LiveId" clId="{4A1C54F8-B80A-4A02-9F85-EEBE78695CFE}" dt="2020-03-29T18:29:09.693" v="34881" actId="478"/>
          <ac:spMkLst>
            <pc:docMk/>
            <pc:sldMk cId="4118948353" sldId="364"/>
            <ac:spMk id="27" creationId="{7C0DF95C-B70B-45A4-9DC4-CE97594F8396}"/>
          </ac:spMkLst>
        </pc:spChg>
        <pc:spChg chg="del">
          <ac:chgData name="Agustín Ruiz Martín" userId="42fb2f6dfcc8d877" providerId="LiveId" clId="{4A1C54F8-B80A-4A02-9F85-EEBE78695CFE}" dt="2020-03-29T18:29:09.693" v="34881" actId="478"/>
          <ac:spMkLst>
            <pc:docMk/>
            <pc:sldMk cId="4118948353" sldId="364"/>
            <ac:spMk id="28" creationId="{83CBCFD7-3995-40EE-89DB-B6B58E585459}"/>
          </ac:spMkLst>
        </pc:spChg>
        <pc:spChg chg="del">
          <ac:chgData name="Agustín Ruiz Martín" userId="42fb2f6dfcc8d877" providerId="LiveId" clId="{4A1C54F8-B80A-4A02-9F85-EEBE78695CFE}" dt="2020-03-29T18:29:09.693" v="34881" actId="478"/>
          <ac:spMkLst>
            <pc:docMk/>
            <pc:sldMk cId="4118948353" sldId="364"/>
            <ac:spMk id="29" creationId="{22BC940F-07C0-48CE-8E1D-81236D6F20F6}"/>
          </ac:spMkLst>
        </pc:spChg>
        <pc:spChg chg="del">
          <ac:chgData name="Agustín Ruiz Martín" userId="42fb2f6dfcc8d877" providerId="LiveId" clId="{4A1C54F8-B80A-4A02-9F85-EEBE78695CFE}" dt="2020-03-29T18:29:09.693" v="34881" actId="478"/>
          <ac:spMkLst>
            <pc:docMk/>
            <pc:sldMk cId="4118948353" sldId="364"/>
            <ac:spMk id="30" creationId="{8FBA641A-9321-4E2F-AA33-AFD3BA4C7FA5}"/>
          </ac:spMkLst>
        </pc:spChg>
        <pc:spChg chg="del">
          <ac:chgData name="Agustín Ruiz Martín" userId="42fb2f6dfcc8d877" providerId="LiveId" clId="{4A1C54F8-B80A-4A02-9F85-EEBE78695CFE}" dt="2020-03-29T18:29:09.693" v="34881" actId="478"/>
          <ac:spMkLst>
            <pc:docMk/>
            <pc:sldMk cId="4118948353" sldId="364"/>
            <ac:spMk id="31" creationId="{F7E28E78-E05B-402C-8DBD-688DFD599E61}"/>
          </ac:spMkLst>
        </pc:spChg>
        <pc:spChg chg="del">
          <ac:chgData name="Agustín Ruiz Martín" userId="42fb2f6dfcc8d877" providerId="LiveId" clId="{4A1C54F8-B80A-4A02-9F85-EEBE78695CFE}" dt="2020-03-29T18:29:09.693" v="34881" actId="478"/>
          <ac:spMkLst>
            <pc:docMk/>
            <pc:sldMk cId="4118948353" sldId="364"/>
            <ac:spMk id="32" creationId="{0A04DB1E-D0EC-4BBC-A60A-6A986ADCBE7E}"/>
          </ac:spMkLst>
        </pc:spChg>
        <pc:spChg chg="del">
          <ac:chgData name="Agustín Ruiz Martín" userId="42fb2f6dfcc8d877" providerId="LiveId" clId="{4A1C54F8-B80A-4A02-9F85-EEBE78695CFE}" dt="2020-03-29T18:29:09.693" v="34881" actId="478"/>
          <ac:spMkLst>
            <pc:docMk/>
            <pc:sldMk cId="4118948353" sldId="364"/>
            <ac:spMk id="33" creationId="{A45E7064-0AC6-48DC-9534-F8A63DD70D31}"/>
          </ac:spMkLst>
        </pc:spChg>
        <pc:spChg chg="del">
          <ac:chgData name="Agustín Ruiz Martín" userId="42fb2f6dfcc8d877" providerId="LiveId" clId="{4A1C54F8-B80A-4A02-9F85-EEBE78695CFE}" dt="2020-03-29T18:29:09.693" v="34881" actId="478"/>
          <ac:spMkLst>
            <pc:docMk/>
            <pc:sldMk cId="4118948353" sldId="364"/>
            <ac:spMk id="34" creationId="{FB28060B-0410-414C-87DB-DD5FF5B955BC}"/>
          </ac:spMkLst>
        </pc:spChg>
        <pc:spChg chg="del">
          <ac:chgData name="Agustín Ruiz Martín" userId="42fb2f6dfcc8d877" providerId="LiveId" clId="{4A1C54F8-B80A-4A02-9F85-EEBE78695CFE}" dt="2020-03-29T18:29:09.693" v="34881" actId="478"/>
          <ac:spMkLst>
            <pc:docMk/>
            <pc:sldMk cId="4118948353" sldId="364"/>
            <ac:spMk id="35" creationId="{9CFDE85B-7B96-4664-9886-16501B84B732}"/>
          </ac:spMkLst>
        </pc:spChg>
        <pc:spChg chg="del">
          <ac:chgData name="Agustín Ruiz Martín" userId="42fb2f6dfcc8d877" providerId="LiveId" clId="{4A1C54F8-B80A-4A02-9F85-EEBE78695CFE}" dt="2020-03-29T18:29:09.693" v="34881" actId="478"/>
          <ac:spMkLst>
            <pc:docMk/>
            <pc:sldMk cId="4118948353" sldId="364"/>
            <ac:spMk id="36" creationId="{18A57242-FD27-4F85-A9EE-820ADF3905C0}"/>
          </ac:spMkLst>
        </pc:spChg>
        <pc:spChg chg="del">
          <ac:chgData name="Agustín Ruiz Martín" userId="42fb2f6dfcc8d877" providerId="LiveId" clId="{4A1C54F8-B80A-4A02-9F85-EEBE78695CFE}" dt="2020-03-29T18:29:09.693" v="34881" actId="478"/>
          <ac:spMkLst>
            <pc:docMk/>
            <pc:sldMk cId="4118948353" sldId="364"/>
            <ac:spMk id="37" creationId="{8272D7B4-2831-4258-9D04-829A4BEA3D51}"/>
          </ac:spMkLst>
        </pc:spChg>
        <pc:spChg chg="del">
          <ac:chgData name="Agustín Ruiz Martín" userId="42fb2f6dfcc8d877" providerId="LiveId" clId="{4A1C54F8-B80A-4A02-9F85-EEBE78695CFE}" dt="2020-03-29T18:29:09.693" v="34881" actId="478"/>
          <ac:spMkLst>
            <pc:docMk/>
            <pc:sldMk cId="4118948353" sldId="364"/>
            <ac:spMk id="38" creationId="{610BDE77-5E31-49E7-849F-E616D331873C}"/>
          </ac:spMkLst>
        </pc:spChg>
        <pc:spChg chg="del">
          <ac:chgData name="Agustín Ruiz Martín" userId="42fb2f6dfcc8d877" providerId="LiveId" clId="{4A1C54F8-B80A-4A02-9F85-EEBE78695CFE}" dt="2020-03-29T18:29:09.693" v="34881" actId="478"/>
          <ac:spMkLst>
            <pc:docMk/>
            <pc:sldMk cId="4118948353" sldId="364"/>
            <ac:spMk id="39" creationId="{E5F4640D-484D-4175-A8C1-867DB045B9E5}"/>
          </ac:spMkLst>
        </pc:spChg>
        <pc:spChg chg="del">
          <ac:chgData name="Agustín Ruiz Martín" userId="42fb2f6dfcc8d877" providerId="LiveId" clId="{4A1C54F8-B80A-4A02-9F85-EEBE78695CFE}" dt="2020-03-29T18:29:09.693" v="34881" actId="478"/>
          <ac:spMkLst>
            <pc:docMk/>
            <pc:sldMk cId="4118948353" sldId="364"/>
            <ac:spMk id="40" creationId="{1B258D06-A8A1-4D7E-8E2D-F2F1575F06A7}"/>
          </ac:spMkLst>
        </pc:spChg>
        <pc:spChg chg="del">
          <ac:chgData name="Agustín Ruiz Martín" userId="42fb2f6dfcc8d877" providerId="LiveId" clId="{4A1C54F8-B80A-4A02-9F85-EEBE78695CFE}" dt="2020-03-29T18:29:09.693" v="34881" actId="478"/>
          <ac:spMkLst>
            <pc:docMk/>
            <pc:sldMk cId="4118948353" sldId="364"/>
            <ac:spMk id="42" creationId="{BD544EA5-F59C-4EB0-90DC-F8D08423F09B}"/>
          </ac:spMkLst>
        </pc:spChg>
        <pc:spChg chg="del">
          <ac:chgData name="Agustín Ruiz Martín" userId="42fb2f6dfcc8d877" providerId="LiveId" clId="{4A1C54F8-B80A-4A02-9F85-EEBE78695CFE}" dt="2020-03-29T18:29:09.693" v="34881" actId="478"/>
          <ac:spMkLst>
            <pc:docMk/>
            <pc:sldMk cId="4118948353" sldId="364"/>
            <ac:spMk id="43" creationId="{079AD970-3EDF-4E84-A43B-548FCE9DA31A}"/>
          </ac:spMkLst>
        </pc:spChg>
        <pc:spChg chg="del">
          <ac:chgData name="Agustín Ruiz Martín" userId="42fb2f6dfcc8d877" providerId="LiveId" clId="{4A1C54F8-B80A-4A02-9F85-EEBE78695CFE}" dt="2020-03-29T18:29:09.693" v="34881" actId="478"/>
          <ac:spMkLst>
            <pc:docMk/>
            <pc:sldMk cId="4118948353" sldId="364"/>
            <ac:spMk id="44" creationId="{3C580A11-AF81-4736-AC50-D57A647EC02E}"/>
          </ac:spMkLst>
        </pc:spChg>
        <pc:spChg chg="del">
          <ac:chgData name="Agustín Ruiz Martín" userId="42fb2f6dfcc8d877" providerId="LiveId" clId="{4A1C54F8-B80A-4A02-9F85-EEBE78695CFE}" dt="2020-03-29T18:29:09.693" v="34881" actId="478"/>
          <ac:spMkLst>
            <pc:docMk/>
            <pc:sldMk cId="4118948353" sldId="364"/>
            <ac:spMk id="45" creationId="{8C3B025F-B488-4D81-9A72-D893F6826E10}"/>
          </ac:spMkLst>
        </pc:spChg>
        <pc:spChg chg="del">
          <ac:chgData name="Agustín Ruiz Martín" userId="42fb2f6dfcc8d877" providerId="LiveId" clId="{4A1C54F8-B80A-4A02-9F85-EEBE78695CFE}" dt="2020-03-29T18:29:09.693" v="34881" actId="478"/>
          <ac:spMkLst>
            <pc:docMk/>
            <pc:sldMk cId="4118948353" sldId="364"/>
            <ac:spMk id="46" creationId="{6A92C01D-C494-407F-8936-871C36B47436}"/>
          </ac:spMkLst>
        </pc:spChg>
        <pc:spChg chg="del">
          <ac:chgData name="Agustín Ruiz Martín" userId="42fb2f6dfcc8d877" providerId="LiveId" clId="{4A1C54F8-B80A-4A02-9F85-EEBE78695CFE}" dt="2020-03-29T18:29:09.693" v="34881" actId="478"/>
          <ac:spMkLst>
            <pc:docMk/>
            <pc:sldMk cId="4118948353" sldId="364"/>
            <ac:spMk id="47" creationId="{8F175343-5BB8-49F6-871B-8B0ED0CC9E91}"/>
          </ac:spMkLst>
        </pc:spChg>
        <pc:spChg chg="del">
          <ac:chgData name="Agustín Ruiz Martín" userId="42fb2f6dfcc8d877" providerId="LiveId" clId="{4A1C54F8-B80A-4A02-9F85-EEBE78695CFE}" dt="2020-03-29T18:29:09.693" v="34881" actId="478"/>
          <ac:spMkLst>
            <pc:docMk/>
            <pc:sldMk cId="4118948353" sldId="364"/>
            <ac:spMk id="48" creationId="{F17BFB02-EEB6-4B18-A8C9-BCADF9E6EA57}"/>
          </ac:spMkLst>
        </pc:spChg>
        <pc:spChg chg="del">
          <ac:chgData name="Agustín Ruiz Martín" userId="42fb2f6dfcc8d877" providerId="LiveId" clId="{4A1C54F8-B80A-4A02-9F85-EEBE78695CFE}" dt="2020-03-29T18:29:09.693" v="34881" actId="478"/>
          <ac:spMkLst>
            <pc:docMk/>
            <pc:sldMk cId="4118948353" sldId="364"/>
            <ac:spMk id="49" creationId="{6B4682A0-94DA-40E9-91F5-75F648668CC5}"/>
          </ac:spMkLst>
        </pc:spChg>
        <pc:spChg chg="del">
          <ac:chgData name="Agustín Ruiz Martín" userId="42fb2f6dfcc8d877" providerId="LiveId" clId="{4A1C54F8-B80A-4A02-9F85-EEBE78695CFE}" dt="2020-03-29T18:29:09.693" v="34881" actId="478"/>
          <ac:spMkLst>
            <pc:docMk/>
            <pc:sldMk cId="4118948353" sldId="364"/>
            <ac:spMk id="50" creationId="{3ED7764C-4A32-4BD0-86B1-D8C8AAA0255F}"/>
          </ac:spMkLst>
        </pc:spChg>
        <pc:spChg chg="del">
          <ac:chgData name="Agustín Ruiz Martín" userId="42fb2f6dfcc8d877" providerId="LiveId" clId="{4A1C54F8-B80A-4A02-9F85-EEBE78695CFE}" dt="2020-03-29T18:29:09.693" v="34881" actId="478"/>
          <ac:spMkLst>
            <pc:docMk/>
            <pc:sldMk cId="4118948353" sldId="364"/>
            <ac:spMk id="51" creationId="{A0E41364-1971-4F17-B04A-1E0B6D715D09}"/>
          </ac:spMkLst>
        </pc:spChg>
        <pc:spChg chg="del">
          <ac:chgData name="Agustín Ruiz Martín" userId="42fb2f6dfcc8d877" providerId="LiveId" clId="{4A1C54F8-B80A-4A02-9F85-EEBE78695CFE}" dt="2020-03-29T18:29:09.693" v="34881" actId="478"/>
          <ac:spMkLst>
            <pc:docMk/>
            <pc:sldMk cId="4118948353" sldId="364"/>
            <ac:spMk id="52" creationId="{E6EB6FB4-275D-49DF-90E9-45F974D8E858}"/>
          </ac:spMkLst>
        </pc:spChg>
        <pc:spChg chg="del">
          <ac:chgData name="Agustín Ruiz Martín" userId="42fb2f6dfcc8d877" providerId="LiveId" clId="{4A1C54F8-B80A-4A02-9F85-EEBE78695CFE}" dt="2020-03-29T18:29:09.693" v="34881" actId="478"/>
          <ac:spMkLst>
            <pc:docMk/>
            <pc:sldMk cId="4118948353" sldId="364"/>
            <ac:spMk id="53" creationId="{69AC2CA2-17CE-454D-B8B8-349F79A6DD1B}"/>
          </ac:spMkLst>
        </pc:spChg>
        <pc:spChg chg="del">
          <ac:chgData name="Agustín Ruiz Martín" userId="42fb2f6dfcc8d877" providerId="LiveId" clId="{4A1C54F8-B80A-4A02-9F85-EEBE78695CFE}" dt="2020-03-29T18:29:09.693" v="34881" actId="478"/>
          <ac:spMkLst>
            <pc:docMk/>
            <pc:sldMk cId="4118948353" sldId="364"/>
            <ac:spMk id="54" creationId="{FC8D94F2-ADDE-4C2E-AE21-B49695A433E9}"/>
          </ac:spMkLst>
        </pc:spChg>
        <pc:spChg chg="del">
          <ac:chgData name="Agustín Ruiz Martín" userId="42fb2f6dfcc8d877" providerId="LiveId" clId="{4A1C54F8-B80A-4A02-9F85-EEBE78695CFE}" dt="2020-03-29T18:29:09.693" v="34881" actId="478"/>
          <ac:spMkLst>
            <pc:docMk/>
            <pc:sldMk cId="4118948353" sldId="364"/>
            <ac:spMk id="55" creationId="{35FB34BC-61D9-4B32-A249-15C006833738}"/>
          </ac:spMkLst>
        </pc:spChg>
        <pc:spChg chg="del">
          <ac:chgData name="Agustín Ruiz Martín" userId="42fb2f6dfcc8d877" providerId="LiveId" clId="{4A1C54F8-B80A-4A02-9F85-EEBE78695CFE}" dt="2020-03-29T18:29:09.693" v="34881" actId="478"/>
          <ac:spMkLst>
            <pc:docMk/>
            <pc:sldMk cId="4118948353" sldId="364"/>
            <ac:spMk id="56" creationId="{07FB0DEF-41C6-46D2-A896-8205AB68DC86}"/>
          </ac:spMkLst>
        </pc:spChg>
        <pc:spChg chg="del">
          <ac:chgData name="Agustín Ruiz Martín" userId="42fb2f6dfcc8d877" providerId="LiveId" clId="{4A1C54F8-B80A-4A02-9F85-EEBE78695CFE}" dt="2020-03-29T18:29:09.693" v="34881" actId="478"/>
          <ac:spMkLst>
            <pc:docMk/>
            <pc:sldMk cId="4118948353" sldId="364"/>
            <ac:spMk id="57" creationId="{DF25AE4D-A243-49F9-B891-A64136AED54C}"/>
          </ac:spMkLst>
        </pc:spChg>
        <pc:spChg chg="del">
          <ac:chgData name="Agustín Ruiz Martín" userId="42fb2f6dfcc8d877" providerId="LiveId" clId="{4A1C54F8-B80A-4A02-9F85-EEBE78695CFE}" dt="2020-03-29T18:29:09.693" v="34881" actId="478"/>
          <ac:spMkLst>
            <pc:docMk/>
            <pc:sldMk cId="4118948353" sldId="364"/>
            <ac:spMk id="58" creationId="{AD83DCA5-F305-46AA-B2EC-2508650B233A}"/>
          </ac:spMkLst>
        </pc:spChg>
        <pc:spChg chg="del">
          <ac:chgData name="Agustín Ruiz Martín" userId="42fb2f6dfcc8d877" providerId="LiveId" clId="{4A1C54F8-B80A-4A02-9F85-EEBE78695CFE}" dt="2020-03-29T18:29:09.693" v="34881" actId="478"/>
          <ac:spMkLst>
            <pc:docMk/>
            <pc:sldMk cId="4118948353" sldId="364"/>
            <ac:spMk id="59" creationId="{5EDFF2E6-7371-4180-82C3-E6861022159E}"/>
          </ac:spMkLst>
        </pc:spChg>
        <pc:spChg chg="del">
          <ac:chgData name="Agustín Ruiz Martín" userId="42fb2f6dfcc8d877" providerId="LiveId" clId="{4A1C54F8-B80A-4A02-9F85-EEBE78695CFE}" dt="2020-03-29T18:29:09.693" v="34881" actId="478"/>
          <ac:spMkLst>
            <pc:docMk/>
            <pc:sldMk cId="4118948353" sldId="364"/>
            <ac:spMk id="60" creationId="{657F35E5-BC24-4A52-AA40-BD1425D77C92}"/>
          </ac:spMkLst>
        </pc:spChg>
        <pc:spChg chg="del">
          <ac:chgData name="Agustín Ruiz Martín" userId="42fb2f6dfcc8d877" providerId="LiveId" clId="{4A1C54F8-B80A-4A02-9F85-EEBE78695CFE}" dt="2020-03-29T18:29:09.693" v="34881" actId="478"/>
          <ac:spMkLst>
            <pc:docMk/>
            <pc:sldMk cId="4118948353" sldId="364"/>
            <ac:spMk id="61" creationId="{E8CFAD67-F1EA-4B99-9855-BA13BE371A17}"/>
          </ac:spMkLst>
        </pc:spChg>
        <pc:spChg chg="del">
          <ac:chgData name="Agustín Ruiz Martín" userId="42fb2f6dfcc8d877" providerId="LiveId" clId="{4A1C54F8-B80A-4A02-9F85-EEBE78695CFE}" dt="2020-03-29T18:29:09.693" v="34881" actId="478"/>
          <ac:spMkLst>
            <pc:docMk/>
            <pc:sldMk cId="4118948353" sldId="364"/>
            <ac:spMk id="62" creationId="{1CD208EB-2A5C-48AF-84A6-FABF505E500F}"/>
          </ac:spMkLst>
        </pc:spChg>
        <pc:spChg chg="del">
          <ac:chgData name="Agustín Ruiz Martín" userId="42fb2f6dfcc8d877" providerId="LiveId" clId="{4A1C54F8-B80A-4A02-9F85-EEBE78695CFE}" dt="2020-03-29T18:29:09.693" v="34881" actId="478"/>
          <ac:spMkLst>
            <pc:docMk/>
            <pc:sldMk cId="4118948353" sldId="364"/>
            <ac:spMk id="63" creationId="{9CA0BFA1-F870-4844-8A6C-6B85D8EB6507}"/>
          </ac:spMkLst>
        </pc:spChg>
        <pc:spChg chg="del">
          <ac:chgData name="Agustín Ruiz Martín" userId="42fb2f6dfcc8d877" providerId="LiveId" clId="{4A1C54F8-B80A-4A02-9F85-EEBE78695CFE}" dt="2020-03-29T18:29:09.693" v="34881" actId="478"/>
          <ac:spMkLst>
            <pc:docMk/>
            <pc:sldMk cId="4118948353" sldId="364"/>
            <ac:spMk id="64" creationId="{D79BAF16-C41B-4252-AEB4-B76AF8FA4707}"/>
          </ac:spMkLst>
        </pc:spChg>
        <pc:spChg chg="del">
          <ac:chgData name="Agustín Ruiz Martín" userId="42fb2f6dfcc8d877" providerId="LiveId" clId="{4A1C54F8-B80A-4A02-9F85-EEBE78695CFE}" dt="2020-03-29T18:29:09.693" v="34881" actId="478"/>
          <ac:spMkLst>
            <pc:docMk/>
            <pc:sldMk cId="4118948353" sldId="364"/>
            <ac:spMk id="65" creationId="{33525ACF-1E23-4EC4-883B-CA1CA45B2B47}"/>
          </ac:spMkLst>
        </pc:spChg>
        <pc:spChg chg="del">
          <ac:chgData name="Agustín Ruiz Martín" userId="42fb2f6dfcc8d877" providerId="LiveId" clId="{4A1C54F8-B80A-4A02-9F85-EEBE78695CFE}" dt="2020-03-29T18:29:09.693" v="34881" actId="478"/>
          <ac:spMkLst>
            <pc:docMk/>
            <pc:sldMk cId="4118948353" sldId="364"/>
            <ac:spMk id="66" creationId="{04A4B9DA-0E2F-4552-91C8-A260FB99B0DE}"/>
          </ac:spMkLst>
        </pc:spChg>
        <pc:spChg chg="del">
          <ac:chgData name="Agustín Ruiz Martín" userId="42fb2f6dfcc8d877" providerId="LiveId" clId="{4A1C54F8-B80A-4A02-9F85-EEBE78695CFE}" dt="2020-03-29T18:29:09.693" v="34881" actId="478"/>
          <ac:spMkLst>
            <pc:docMk/>
            <pc:sldMk cId="4118948353" sldId="364"/>
            <ac:spMk id="69" creationId="{71B5F89C-5476-4B9C-8E2F-8658D55F724C}"/>
          </ac:spMkLst>
        </pc:spChg>
        <pc:spChg chg="del">
          <ac:chgData name="Agustín Ruiz Martín" userId="42fb2f6dfcc8d877" providerId="LiveId" clId="{4A1C54F8-B80A-4A02-9F85-EEBE78695CFE}" dt="2020-03-29T18:29:09.693" v="34881" actId="478"/>
          <ac:spMkLst>
            <pc:docMk/>
            <pc:sldMk cId="4118948353" sldId="364"/>
            <ac:spMk id="70" creationId="{CB7280E5-C87E-47C7-8F71-859FE1E1E61F}"/>
          </ac:spMkLst>
        </pc:spChg>
        <pc:spChg chg="del">
          <ac:chgData name="Agustín Ruiz Martín" userId="42fb2f6dfcc8d877" providerId="LiveId" clId="{4A1C54F8-B80A-4A02-9F85-EEBE78695CFE}" dt="2020-03-29T18:29:09.693" v="34881" actId="478"/>
          <ac:spMkLst>
            <pc:docMk/>
            <pc:sldMk cId="4118948353" sldId="364"/>
            <ac:spMk id="71" creationId="{63521A97-A598-41FC-9D81-DFC7F0A21752}"/>
          </ac:spMkLst>
        </pc:spChg>
        <pc:spChg chg="add del mod">
          <ac:chgData name="Agustín Ruiz Martín" userId="42fb2f6dfcc8d877" providerId="LiveId" clId="{4A1C54F8-B80A-4A02-9F85-EEBE78695CFE}" dt="2020-03-29T18:29:53.859" v="34903" actId="1035"/>
          <ac:spMkLst>
            <pc:docMk/>
            <pc:sldMk cId="4118948353" sldId="364"/>
            <ac:spMk id="72" creationId="{69E29B76-1E87-4E73-97FF-1D5ABD0509C6}"/>
          </ac:spMkLst>
        </pc:spChg>
        <pc:spChg chg="add del mod">
          <ac:chgData name="Agustín Ruiz Martín" userId="42fb2f6dfcc8d877" providerId="LiveId" clId="{4A1C54F8-B80A-4A02-9F85-EEBE78695CFE}" dt="2020-03-29T18:29:53.859" v="34903" actId="1035"/>
          <ac:spMkLst>
            <pc:docMk/>
            <pc:sldMk cId="4118948353" sldId="364"/>
            <ac:spMk id="73" creationId="{7C8D6793-5A84-474D-A6C4-E6FE444882E1}"/>
          </ac:spMkLst>
        </pc:spChg>
        <pc:spChg chg="add del mod">
          <ac:chgData name="Agustín Ruiz Martín" userId="42fb2f6dfcc8d877" providerId="LiveId" clId="{4A1C54F8-B80A-4A02-9F85-EEBE78695CFE}" dt="2020-03-29T18:29:53.859" v="34903" actId="1035"/>
          <ac:spMkLst>
            <pc:docMk/>
            <pc:sldMk cId="4118948353" sldId="364"/>
            <ac:spMk id="74" creationId="{048DA035-F2CF-4433-9475-B97F431A53D2}"/>
          </ac:spMkLst>
        </pc:spChg>
        <pc:spChg chg="add del mod">
          <ac:chgData name="Agustín Ruiz Martín" userId="42fb2f6dfcc8d877" providerId="LiveId" clId="{4A1C54F8-B80A-4A02-9F85-EEBE78695CFE}" dt="2020-03-29T18:29:53.859" v="34903" actId="1035"/>
          <ac:spMkLst>
            <pc:docMk/>
            <pc:sldMk cId="4118948353" sldId="364"/>
            <ac:spMk id="75" creationId="{52D17720-C221-4D15-BDBC-CF69BAF0D362}"/>
          </ac:spMkLst>
        </pc:spChg>
        <pc:spChg chg="add del mod">
          <ac:chgData name="Agustín Ruiz Martín" userId="42fb2f6dfcc8d877" providerId="LiveId" clId="{4A1C54F8-B80A-4A02-9F85-EEBE78695CFE}" dt="2020-03-29T18:29:53.859" v="34903" actId="1035"/>
          <ac:spMkLst>
            <pc:docMk/>
            <pc:sldMk cId="4118948353" sldId="364"/>
            <ac:spMk id="76" creationId="{242303E9-A8E5-45E3-8B51-8EBD22B32EE9}"/>
          </ac:spMkLst>
        </pc:spChg>
        <pc:spChg chg="add del mod">
          <ac:chgData name="Agustín Ruiz Martín" userId="42fb2f6dfcc8d877" providerId="LiveId" clId="{4A1C54F8-B80A-4A02-9F85-EEBE78695CFE}" dt="2020-03-29T18:29:53.859" v="34903" actId="1035"/>
          <ac:spMkLst>
            <pc:docMk/>
            <pc:sldMk cId="4118948353" sldId="364"/>
            <ac:spMk id="77" creationId="{7522077B-606E-4733-B933-D19A23934521}"/>
          </ac:spMkLst>
        </pc:spChg>
        <pc:spChg chg="add del mod">
          <ac:chgData name="Agustín Ruiz Martín" userId="42fb2f6dfcc8d877" providerId="LiveId" clId="{4A1C54F8-B80A-4A02-9F85-EEBE78695CFE}" dt="2020-03-29T18:29:53.859" v="34903" actId="1035"/>
          <ac:spMkLst>
            <pc:docMk/>
            <pc:sldMk cId="4118948353" sldId="364"/>
            <ac:spMk id="78" creationId="{B8246FAF-3023-4125-9F8F-016A984882E7}"/>
          </ac:spMkLst>
        </pc:spChg>
        <pc:spChg chg="add del mod">
          <ac:chgData name="Agustín Ruiz Martín" userId="42fb2f6dfcc8d877" providerId="LiveId" clId="{4A1C54F8-B80A-4A02-9F85-EEBE78695CFE}" dt="2020-03-29T18:29:53.859" v="34903" actId="1035"/>
          <ac:spMkLst>
            <pc:docMk/>
            <pc:sldMk cId="4118948353" sldId="364"/>
            <ac:spMk id="79" creationId="{CA5A20A8-2B7D-4124-A2D2-036572B81EA4}"/>
          </ac:spMkLst>
        </pc:spChg>
        <pc:spChg chg="add del mod">
          <ac:chgData name="Agustín Ruiz Martín" userId="42fb2f6dfcc8d877" providerId="LiveId" clId="{4A1C54F8-B80A-4A02-9F85-EEBE78695CFE}" dt="2020-03-29T18:29:53.859" v="34903" actId="1035"/>
          <ac:spMkLst>
            <pc:docMk/>
            <pc:sldMk cId="4118948353" sldId="364"/>
            <ac:spMk id="80" creationId="{1E8971B5-211D-4469-A0AA-428EA2EA0B37}"/>
          </ac:spMkLst>
        </pc:spChg>
        <pc:spChg chg="add del mod">
          <ac:chgData name="Agustín Ruiz Martín" userId="42fb2f6dfcc8d877" providerId="LiveId" clId="{4A1C54F8-B80A-4A02-9F85-EEBE78695CFE}" dt="2020-03-29T18:31:29.774" v="34934" actId="14861"/>
          <ac:spMkLst>
            <pc:docMk/>
            <pc:sldMk cId="4118948353" sldId="364"/>
            <ac:spMk id="81" creationId="{29826D6C-C69F-47FB-8E3D-A61A5328D997}"/>
          </ac:spMkLst>
        </pc:spChg>
        <pc:spChg chg="add del mod">
          <ac:chgData name="Agustín Ruiz Martín" userId="42fb2f6dfcc8d877" providerId="LiveId" clId="{4A1C54F8-B80A-4A02-9F85-EEBE78695CFE}" dt="2020-03-29T18:31:17.819" v="34932" actId="14861"/>
          <ac:spMkLst>
            <pc:docMk/>
            <pc:sldMk cId="4118948353" sldId="364"/>
            <ac:spMk id="82" creationId="{CE4F355C-3601-4F43-A57E-F26E7465A9E9}"/>
          </ac:spMkLst>
        </pc:spChg>
        <pc:spChg chg="add del mod">
          <ac:chgData name="Agustín Ruiz Martín" userId="42fb2f6dfcc8d877" providerId="LiveId" clId="{4A1C54F8-B80A-4A02-9F85-EEBE78695CFE}" dt="2020-03-29T18:31:17.819" v="34932" actId="14861"/>
          <ac:spMkLst>
            <pc:docMk/>
            <pc:sldMk cId="4118948353" sldId="364"/>
            <ac:spMk id="83" creationId="{7DD97A61-D2CA-4D41-B680-43E167163C80}"/>
          </ac:spMkLst>
        </pc:spChg>
        <pc:spChg chg="add del mod">
          <ac:chgData name="Agustín Ruiz Martín" userId="42fb2f6dfcc8d877" providerId="LiveId" clId="{4A1C54F8-B80A-4A02-9F85-EEBE78695CFE}" dt="2020-03-29T18:29:53.859" v="34903" actId="1035"/>
          <ac:spMkLst>
            <pc:docMk/>
            <pc:sldMk cId="4118948353" sldId="364"/>
            <ac:spMk id="84" creationId="{01910B52-9704-406A-BF45-1D6B3066DC0E}"/>
          </ac:spMkLst>
        </pc:spChg>
        <pc:spChg chg="add del mod">
          <ac:chgData name="Agustín Ruiz Martín" userId="42fb2f6dfcc8d877" providerId="LiveId" clId="{4A1C54F8-B80A-4A02-9F85-EEBE78695CFE}" dt="2020-03-29T18:29:53.859" v="34903" actId="1035"/>
          <ac:spMkLst>
            <pc:docMk/>
            <pc:sldMk cId="4118948353" sldId="364"/>
            <ac:spMk id="85" creationId="{FFC7E6A1-7852-4CA8-B7E9-A23E139906D0}"/>
          </ac:spMkLst>
        </pc:spChg>
        <pc:spChg chg="add del mod">
          <ac:chgData name="Agustín Ruiz Martín" userId="42fb2f6dfcc8d877" providerId="LiveId" clId="{4A1C54F8-B80A-4A02-9F85-EEBE78695CFE}" dt="2020-03-29T18:31:34.507" v="34935" actId="14861"/>
          <ac:spMkLst>
            <pc:docMk/>
            <pc:sldMk cId="4118948353" sldId="364"/>
            <ac:spMk id="86" creationId="{0A400A79-A73B-4D1A-AA4D-FEF130AA162E}"/>
          </ac:spMkLst>
        </pc:spChg>
        <pc:spChg chg="add del mod">
          <ac:chgData name="Agustín Ruiz Martín" userId="42fb2f6dfcc8d877" providerId="LiveId" clId="{4A1C54F8-B80A-4A02-9F85-EEBE78695CFE}" dt="2020-03-29T18:29:53.859" v="34903" actId="1035"/>
          <ac:spMkLst>
            <pc:docMk/>
            <pc:sldMk cId="4118948353" sldId="364"/>
            <ac:spMk id="87" creationId="{6AD1F546-CE4F-4A05-AAF8-9A38599C336B}"/>
          </ac:spMkLst>
        </pc:spChg>
        <pc:spChg chg="add del mod">
          <ac:chgData name="Agustín Ruiz Martín" userId="42fb2f6dfcc8d877" providerId="LiveId" clId="{4A1C54F8-B80A-4A02-9F85-EEBE78695CFE}" dt="2020-03-29T18:29:53.859" v="34903" actId="1035"/>
          <ac:spMkLst>
            <pc:docMk/>
            <pc:sldMk cId="4118948353" sldId="364"/>
            <ac:spMk id="88" creationId="{70638AA8-BEFB-4E83-90C4-26923502F40D}"/>
          </ac:spMkLst>
        </pc:spChg>
        <pc:spChg chg="add del mod">
          <ac:chgData name="Agustín Ruiz Martín" userId="42fb2f6dfcc8d877" providerId="LiveId" clId="{4A1C54F8-B80A-4A02-9F85-EEBE78695CFE}" dt="2020-03-29T18:29:53.859" v="34903" actId="1035"/>
          <ac:spMkLst>
            <pc:docMk/>
            <pc:sldMk cId="4118948353" sldId="364"/>
            <ac:spMk id="89" creationId="{D66DEAE2-4A64-4BA0-96E8-324C314558D6}"/>
          </ac:spMkLst>
        </pc:spChg>
        <pc:spChg chg="add del mod">
          <ac:chgData name="Agustín Ruiz Martín" userId="42fb2f6dfcc8d877" providerId="LiveId" clId="{4A1C54F8-B80A-4A02-9F85-EEBE78695CFE}" dt="2020-03-29T18:29:53.859" v="34903" actId="1035"/>
          <ac:spMkLst>
            <pc:docMk/>
            <pc:sldMk cId="4118948353" sldId="364"/>
            <ac:spMk id="90" creationId="{D84C6375-85A3-420D-917C-D0223675C248}"/>
          </ac:spMkLst>
        </pc:spChg>
        <pc:spChg chg="add del mod">
          <ac:chgData name="Agustín Ruiz Martín" userId="42fb2f6dfcc8d877" providerId="LiveId" clId="{4A1C54F8-B80A-4A02-9F85-EEBE78695CFE}" dt="2020-03-29T18:31:39.350" v="34936" actId="14861"/>
          <ac:spMkLst>
            <pc:docMk/>
            <pc:sldMk cId="4118948353" sldId="364"/>
            <ac:spMk id="91" creationId="{A7364A44-BE7D-4D7E-B804-0D894C4FBABA}"/>
          </ac:spMkLst>
        </pc:spChg>
        <pc:spChg chg="add del mod">
          <ac:chgData name="Agustín Ruiz Martín" userId="42fb2f6dfcc8d877" providerId="LiveId" clId="{4A1C54F8-B80A-4A02-9F85-EEBE78695CFE}" dt="2020-03-29T18:31:23.573" v="34933" actId="14861"/>
          <ac:spMkLst>
            <pc:docMk/>
            <pc:sldMk cId="4118948353" sldId="364"/>
            <ac:spMk id="92" creationId="{0F380628-CF78-4AC0-B662-858F2F316ADF}"/>
          </ac:spMkLst>
        </pc:spChg>
        <pc:spChg chg="add del mod">
          <ac:chgData name="Agustín Ruiz Martín" userId="42fb2f6dfcc8d877" providerId="LiveId" clId="{4A1C54F8-B80A-4A02-9F85-EEBE78695CFE}" dt="2020-03-29T18:31:23.573" v="34933" actId="14861"/>
          <ac:spMkLst>
            <pc:docMk/>
            <pc:sldMk cId="4118948353" sldId="364"/>
            <ac:spMk id="93" creationId="{1F92CD73-3D72-48D1-9117-F2DF76E54F47}"/>
          </ac:spMkLst>
        </pc:spChg>
        <pc:spChg chg="add del mod">
          <ac:chgData name="Agustín Ruiz Martín" userId="42fb2f6dfcc8d877" providerId="LiveId" clId="{4A1C54F8-B80A-4A02-9F85-EEBE78695CFE}" dt="2020-03-29T18:31:44.114" v="34937" actId="14861"/>
          <ac:spMkLst>
            <pc:docMk/>
            <pc:sldMk cId="4118948353" sldId="364"/>
            <ac:spMk id="94" creationId="{2A8F675A-5B88-419E-B3EC-F30990F2F9A3}"/>
          </ac:spMkLst>
        </pc:spChg>
        <pc:spChg chg="add del mod">
          <ac:chgData name="Agustín Ruiz Martín" userId="42fb2f6dfcc8d877" providerId="LiveId" clId="{4A1C54F8-B80A-4A02-9F85-EEBE78695CFE}" dt="2020-03-29T18:29:53.859" v="34903" actId="1035"/>
          <ac:spMkLst>
            <pc:docMk/>
            <pc:sldMk cId="4118948353" sldId="364"/>
            <ac:spMk id="95" creationId="{35CE39EA-8942-4BA5-AA52-85F4BFE634B9}"/>
          </ac:spMkLst>
        </pc:spChg>
        <pc:spChg chg="add del mod">
          <ac:chgData name="Agustín Ruiz Martín" userId="42fb2f6dfcc8d877" providerId="LiveId" clId="{4A1C54F8-B80A-4A02-9F85-EEBE78695CFE}" dt="2020-03-29T18:29:53.859" v="34903" actId="1035"/>
          <ac:spMkLst>
            <pc:docMk/>
            <pc:sldMk cId="4118948353" sldId="364"/>
            <ac:spMk id="96" creationId="{24A296BB-03CC-43A2-96F2-BF912ADFEA70}"/>
          </ac:spMkLst>
        </pc:spChg>
        <pc:spChg chg="add del mod">
          <ac:chgData name="Agustín Ruiz Martín" userId="42fb2f6dfcc8d877" providerId="LiveId" clId="{4A1C54F8-B80A-4A02-9F85-EEBE78695CFE}" dt="2020-03-29T18:30:56.949" v="34930" actId="14861"/>
          <ac:spMkLst>
            <pc:docMk/>
            <pc:sldMk cId="4118948353" sldId="364"/>
            <ac:spMk id="97" creationId="{9EA3AF4F-B9B2-4CF8-B00E-E9BB1C6B9B1D}"/>
          </ac:spMkLst>
        </pc:spChg>
        <pc:spChg chg="add del mod">
          <ac:chgData name="Agustín Ruiz Martín" userId="42fb2f6dfcc8d877" providerId="LiveId" clId="{4A1C54F8-B80A-4A02-9F85-EEBE78695CFE}" dt="2020-03-29T18:29:53.859" v="34903" actId="1035"/>
          <ac:spMkLst>
            <pc:docMk/>
            <pc:sldMk cId="4118948353" sldId="364"/>
            <ac:spMk id="98" creationId="{65489C3A-5012-4AB1-8DBF-F15932605212}"/>
          </ac:spMkLst>
        </pc:spChg>
        <pc:spChg chg="add del mod">
          <ac:chgData name="Agustín Ruiz Martín" userId="42fb2f6dfcc8d877" providerId="LiveId" clId="{4A1C54F8-B80A-4A02-9F85-EEBE78695CFE}" dt="2020-04-05T15:23:24.743" v="47706" actId="20577"/>
          <ac:spMkLst>
            <pc:docMk/>
            <pc:sldMk cId="4118948353" sldId="364"/>
            <ac:spMk id="99" creationId="{39E0B378-B65D-4FD6-B49B-95B29FB85E9D}"/>
          </ac:spMkLst>
        </pc:spChg>
        <pc:spChg chg="add del mod">
          <ac:chgData name="Agustín Ruiz Martín" userId="42fb2f6dfcc8d877" providerId="LiveId" clId="{4A1C54F8-B80A-4A02-9F85-EEBE78695CFE}" dt="2020-03-29T18:29:53.859" v="34903" actId="1035"/>
          <ac:spMkLst>
            <pc:docMk/>
            <pc:sldMk cId="4118948353" sldId="364"/>
            <ac:spMk id="100" creationId="{50DFC35F-3BED-44C3-9C34-96BC0CED0E59}"/>
          </ac:spMkLst>
        </pc:spChg>
        <pc:spChg chg="add del mod">
          <ac:chgData name="Agustín Ruiz Martín" userId="42fb2f6dfcc8d877" providerId="LiveId" clId="{4A1C54F8-B80A-4A02-9F85-EEBE78695CFE}" dt="2020-03-29T18:30:56.949" v="34930" actId="14861"/>
          <ac:spMkLst>
            <pc:docMk/>
            <pc:sldMk cId="4118948353" sldId="364"/>
            <ac:spMk id="101" creationId="{7C9621D7-7B20-4258-8128-590AC8FEE7FC}"/>
          </ac:spMkLst>
        </pc:spChg>
        <pc:spChg chg="add del mod">
          <ac:chgData name="Agustín Ruiz Martín" userId="42fb2f6dfcc8d877" providerId="LiveId" clId="{4A1C54F8-B80A-4A02-9F85-EEBE78695CFE}" dt="2020-03-29T18:29:53.859" v="34903" actId="1035"/>
          <ac:spMkLst>
            <pc:docMk/>
            <pc:sldMk cId="4118948353" sldId="364"/>
            <ac:spMk id="102" creationId="{259C2184-9E96-4731-801E-D5DC0EBD2059}"/>
          </ac:spMkLst>
        </pc:spChg>
        <pc:spChg chg="add del mod">
          <ac:chgData name="Agustín Ruiz Martín" userId="42fb2f6dfcc8d877" providerId="LiveId" clId="{4A1C54F8-B80A-4A02-9F85-EEBE78695CFE}" dt="2020-03-29T18:29:53.859" v="34903" actId="1035"/>
          <ac:spMkLst>
            <pc:docMk/>
            <pc:sldMk cId="4118948353" sldId="364"/>
            <ac:spMk id="103" creationId="{EE174BE5-C88F-4D21-8FD4-346F645BC3DF}"/>
          </ac:spMkLst>
        </pc:spChg>
        <pc:spChg chg="add del mod">
          <ac:chgData name="Agustín Ruiz Martín" userId="42fb2f6dfcc8d877" providerId="LiveId" clId="{4A1C54F8-B80A-4A02-9F85-EEBE78695CFE}" dt="2020-03-29T18:29:53.859" v="34903" actId="1035"/>
          <ac:spMkLst>
            <pc:docMk/>
            <pc:sldMk cId="4118948353" sldId="364"/>
            <ac:spMk id="104" creationId="{A420CBC5-A301-4C40-8130-9B85FCB06CB0}"/>
          </ac:spMkLst>
        </pc:spChg>
        <pc:spChg chg="add del mod">
          <ac:chgData name="Agustín Ruiz Martín" userId="42fb2f6dfcc8d877" providerId="LiveId" clId="{4A1C54F8-B80A-4A02-9F85-EEBE78695CFE}" dt="2020-03-29T18:29:53.859" v="34903" actId="1035"/>
          <ac:spMkLst>
            <pc:docMk/>
            <pc:sldMk cId="4118948353" sldId="364"/>
            <ac:spMk id="105" creationId="{A8877C0F-3050-4CF6-8C0D-1E86BBC09A49}"/>
          </ac:spMkLst>
        </pc:spChg>
        <pc:spChg chg="add del mod">
          <ac:chgData name="Agustín Ruiz Martín" userId="42fb2f6dfcc8d877" providerId="LiveId" clId="{4A1C54F8-B80A-4A02-9F85-EEBE78695CFE}" dt="2020-03-29T18:29:53.859" v="34903" actId="1035"/>
          <ac:spMkLst>
            <pc:docMk/>
            <pc:sldMk cId="4118948353" sldId="364"/>
            <ac:spMk id="106" creationId="{BA29981F-BCD1-41A4-9109-AEDA4B58C6AF}"/>
          </ac:spMkLst>
        </pc:spChg>
        <pc:spChg chg="add del mod">
          <ac:chgData name="Agustín Ruiz Martín" userId="42fb2f6dfcc8d877" providerId="LiveId" clId="{4A1C54F8-B80A-4A02-9F85-EEBE78695CFE}" dt="2020-03-29T18:29:53.859" v="34903" actId="1035"/>
          <ac:spMkLst>
            <pc:docMk/>
            <pc:sldMk cId="4118948353" sldId="364"/>
            <ac:spMk id="107" creationId="{5CAF3FA1-6015-4B18-9EE7-2FFB6D7192FC}"/>
          </ac:spMkLst>
        </pc:spChg>
        <pc:spChg chg="add del mod">
          <ac:chgData name="Agustín Ruiz Martín" userId="42fb2f6dfcc8d877" providerId="LiveId" clId="{4A1C54F8-B80A-4A02-9F85-EEBE78695CFE}" dt="2020-04-10T21:14:04.605" v="51123" actId="1076"/>
          <ac:spMkLst>
            <pc:docMk/>
            <pc:sldMk cId="4118948353" sldId="364"/>
            <ac:spMk id="108" creationId="{EBF547D1-E7A8-412D-A67D-7BB095A4E849}"/>
          </ac:spMkLst>
        </pc:spChg>
        <pc:spChg chg="add del mod">
          <ac:chgData name="Agustín Ruiz Martín" userId="42fb2f6dfcc8d877" providerId="LiveId" clId="{4A1C54F8-B80A-4A02-9F85-EEBE78695CFE}" dt="2020-04-10T20:53:12.848" v="51096" actId="1036"/>
          <ac:spMkLst>
            <pc:docMk/>
            <pc:sldMk cId="4118948353" sldId="364"/>
            <ac:spMk id="109" creationId="{56722AF8-5903-45AE-8343-F9636F1D2CDF}"/>
          </ac:spMkLst>
        </pc:spChg>
        <pc:spChg chg="add del mod">
          <ac:chgData name="Agustín Ruiz Martín" userId="42fb2f6dfcc8d877" providerId="LiveId" clId="{4A1C54F8-B80A-4A02-9F85-EEBE78695CFE}" dt="2020-03-29T18:29:53.859" v="34903" actId="1035"/>
          <ac:spMkLst>
            <pc:docMk/>
            <pc:sldMk cId="4118948353" sldId="364"/>
            <ac:spMk id="110" creationId="{9549A908-59F5-4FD6-9DEA-BD36EFB0F92F}"/>
          </ac:spMkLst>
        </pc:spChg>
        <pc:spChg chg="add del mod">
          <ac:chgData name="Agustín Ruiz Martín" userId="42fb2f6dfcc8d877" providerId="LiveId" clId="{4A1C54F8-B80A-4A02-9F85-EEBE78695CFE}" dt="2020-03-29T18:29:53.859" v="34903" actId="1035"/>
          <ac:spMkLst>
            <pc:docMk/>
            <pc:sldMk cId="4118948353" sldId="364"/>
            <ac:spMk id="111" creationId="{8ED29833-4EDB-4CB9-A43D-6543A613B332}"/>
          </ac:spMkLst>
        </pc:spChg>
        <pc:spChg chg="add del mod ord">
          <ac:chgData name="Agustín Ruiz Martín" userId="42fb2f6dfcc8d877" providerId="LiveId" clId="{4A1C54F8-B80A-4A02-9F85-EEBE78695CFE}" dt="2020-04-10T20:51:10.363" v="51078" actId="14100"/>
          <ac:spMkLst>
            <pc:docMk/>
            <pc:sldMk cId="4118948353" sldId="364"/>
            <ac:spMk id="112" creationId="{D662F122-3699-45F0-8BBB-EACD0C1CEA4B}"/>
          </ac:spMkLst>
        </pc:spChg>
        <pc:spChg chg="add del mod">
          <ac:chgData name="Agustín Ruiz Martín" userId="42fb2f6dfcc8d877" providerId="LiveId" clId="{4A1C54F8-B80A-4A02-9F85-EEBE78695CFE}" dt="2020-04-10T20:51:05.504" v="51077" actId="1037"/>
          <ac:spMkLst>
            <pc:docMk/>
            <pc:sldMk cId="4118948353" sldId="364"/>
            <ac:spMk id="113" creationId="{347368D0-52D0-47AB-9AF1-B80898BF19BC}"/>
          </ac:spMkLst>
        </pc:spChg>
        <pc:spChg chg="add del mod">
          <ac:chgData name="Agustín Ruiz Martín" userId="42fb2f6dfcc8d877" providerId="LiveId" clId="{4A1C54F8-B80A-4A02-9F85-EEBE78695CFE}" dt="2020-03-29T18:31:29.774" v="34934" actId="14861"/>
          <ac:spMkLst>
            <pc:docMk/>
            <pc:sldMk cId="4118948353" sldId="364"/>
            <ac:spMk id="114" creationId="{2C7A349C-4D67-4C53-B68A-63E2DCF0BB77}"/>
          </ac:spMkLst>
        </pc:spChg>
        <pc:spChg chg="add del mod">
          <ac:chgData name="Agustín Ruiz Martín" userId="42fb2f6dfcc8d877" providerId="LiveId" clId="{4A1C54F8-B80A-4A02-9F85-EEBE78695CFE}" dt="2020-03-29T18:29:53.859" v="34903" actId="1035"/>
          <ac:spMkLst>
            <pc:docMk/>
            <pc:sldMk cId="4118948353" sldId="364"/>
            <ac:spMk id="115" creationId="{0516A922-D670-4903-A4D8-63E9A3F2C274}"/>
          </ac:spMkLst>
        </pc:spChg>
        <pc:spChg chg="add del mod">
          <ac:chgData name="Agustín Ruiz Martín" userId="42fb2f6dfcc8d877" providerId="LiveId" clId="{4A1C54F8-B80A-4A02-9F85-EEBE78695CFE}" dt="2020-03-29T18:31:48.863" v="34938" actId="14861"/>
          <ac:spMkLst>
            <pc:docMk/>
            <pc:sldMk cId="4118948353" sldId="364"/>
            <ac:spMk id="116" creationId="{2728F85E-5127-483A-8405-EC287301D93B}"/>
          </ac:spMkLst>
        </pc:spChg>
        <pc:spChg chg="add del mod">
          <ac:chgData name="Agustín Ruiz Martín" userId="42fb2f6dfcc8d877" providerId="LiveId" clId="{4A1C54F8-B80A-4A02-9F85-EEBE78695CFE}" dt="2020-03-29T18:29:53.859" v="34903" actId="1035"/>
          <ac:spMkLst>
            <pc:docMk/>
            <pc:sldMk cId="4118948353" sldId="364"/>
            <ac:spMk id="117" creationId="{A4091CA5-014F-45DD-8844-966E786CABE6}"/>
          </ac:spMkLst>
        </pc:spChg>
        <pc:spChg chg="add del mod">
          <ac:chgData name="Agustín Ruiz Martín" userId="42fb2f6dfcc8d877" providerId="LiveId" clId="{4A1C54F8-B80A-4A02-9F85-EEBE78695CFE}" dt="2020-03-29T18:29:53.859" v="34903" actId="1035"/>
          <ac:spMkLst>
            <pc:docMk/>
            <pc:sldMk cId="4118948353" sldId="364"/>
            <ac:spMk id="118" creationId="{0AC8A547-2FB7-422D-9227-A1A24FF55260}"/>
          </ac:spMkLst>
        </pc:spChg>
        <pc:spChg chg="add del mod">
          <ac:chgData name="Agustín Ruiz Martín" userId="42fb2f6dfcc8d877" providerId="LiveId" clId="{4A1C54F8-B80A-4A02-9F85-EEBE78695CFE}" dt="2020-03-29T18:29:53.859" v="34903" actId="1035"/>
          <ac:spMkLst>
            <pc:docMk/>
            <pc:sldMk cId="4118948353" sldId="364"/>
            <ac:spMk id="119" creationId="{A0ABA280-0E4B-4A84-A207-FDCB515E7F10}"/>
          </ac:spMkLst>
        </pc:spChg>
        <pc:spChg chg="add del mod">
          <ac:chgData name="Agustín Ruiz Martín" userId="42fb2f6dfcc8d877" providerId="LiveId" clId="{4A1C54F8-B80A-4A02-9F85-EEBE78695CFE}" dt="2020-03-29T18:33:01.908" v="34945" actId="14861"/>
          <ac:spMkLst>
            <pc:docMk/>
            <pc:sldMk cId="4118948353" sldId="364"/>
            <ac:spMk id="120" creationId="{0AC1A346-3860-40FF-A8D8-139A40418356}"/>
          </ac:spMkLst>
        </pc:spChg>
        <pc:spChg chg="add del mod">
          <ac:chgData name="Agustín Ruiz Martín" userId="42fb2f6dfcc8d877" providerId="LiveId" clId="{4A1C54F8-B80A-4A02-9F85-EEBE78695CFE}" dt="2020-03-29T18:29:53.859" v="34903" actId="1035"/>
          <ac:spMkLst>
            <pc:docMk/>
            <pc:sldMk cId="4118948353" sldId="364"/>
            <ac:spMk id="121" creationId="{CDC67E67-AF71-4497-8CA6-B4CDD65283BF}"/>
          </ac:spMkLst>
        </pc:spChg>
        <pc:spChg chg="add del mod">
          <ac:chgData name="Agustín Ruiz Martín" userId="42fb2f6dfcc8d877" providerId="LiveId" clId="{4A1C54F8-B80A-4A02-9F85-EEBE78695CFE}" dt="2020-03-29T18:33:05.325" v="34946" actId="14861"/>
          <ac:spMkLst>
            <pc:docMk/>
            <pc:sldMk cId="4118948353" sldId="364"/>
            <ac:spMk id="122" creationId="{A5444E51-44A6-4F65-BE6E-415F4970D8D5}"/>
          </ac:spMkLst>
        </pc:spChg>
        <pc:spChg chg="add del mod">
          <ac:chgData name="Agustín Ruiz Martín" userId="42fb2f6dfcc8d877" providerId="LiveId" clId="{4A1C54F8-B80A-4A02-9F85-EEBE78695CFE}" dt="2020-03-29T18:29:53.859" v="34903" actId="1035"/>
          <ac:spMkLst>
            <pc:docMk/>
            <pc:sldMk cId="4118948353" sldId="364"/>
            <ac:spMk id="123" creationId="{4A5AD30F-1423-4F17-82E7-1FEED130A938}"/>
          </ac:spMkLst>
        </pc:spChg>
        <pc:spChg chg="add del mod">
          <ac:chgData name="Agustín Ruiz Martín" userId="42fb2f6dfcc8d877" providerId="LiveId" clId="{4A1C54F8-B80A-4A02-9F85-EEBE78695CFE}" dt="2020-03-29T18:29:53.859" v="34903" actId="1035"/>
          <ac:spMkLst>
            <pc:docMk/>
            <pc:sldMk cId="4118948353" sldId="364"/>
            <ac:spMk id="124" creationId="{E49E569E-39D5-4B25-953B-876F6BCD58C5}"/>
          </ac:spMkLst>
        </pc:spChg>
        <pc:spChg chg="add del mod">
          <ac:chgData name="Agustín Ruiz Martín" userId="42fb2f6dfcc8d877" providerId="LiveId" clId="{4A1C54F8-B80A-4A02-9F85-EEBE78695CFE}" dt="2020-03-29T18:29:53.859" v="34903" actId="1035"/>
          <ac:spMkLst>
            <pc:docMk/>
            <pc:sldMk cId="4118948353" sldId="364"/>
            <ac:spMk id="125" creationId="{E782C944-80BC-4AC8-A769-F8F1CF19285A}"/>
          </ac:spMkLst>
        </pc:spChg>
        <pc:spChg chg="add del mod">
          <ac:chgData name="Agustín Ruiz Martín" userId="42fb2f6dfcc8d877" providerId="LiveId" clId="{4A1C54F8-B80A-4A02-9F85-EEBE78695CFE}" dt="2020-03-29T18:29:53.859" v="34903" actId="1035"/>
          <ac:spMkLst>
            <pc:docMk/>
            <pc:sldMk cId="4118948353" sldId="364"/>
            <ac:spMk id="126" creationId="{41738CEF-86A7-4DA4-B9F7-19517A25FF28}"/>
          </ac:spMkLst>
        </pc:spChg>
        <pc:spChg chg="add del mod">
          <ac:chgData name="Agustín Ruiz Martín" userId="42fb2f6dfcc8d877" providerId="LiveId" clId="{4A1C54F8-B80A-4A02-9F85-EEBE78695CFE}" dt="2020-03-29T18:29:53.859" v="34903" actId="1035"/>
          <ac:spMkLst>
            <pc:docMk/>
            <pc:sldMk cId="4118948353" sldId="364"/>
            <ac:spMk id="127" creationId="{968420D5-9942-46BA-A881-43AE461BF79B}"/>
          </ac:spMkLst>
        </pc:spChg>
        <pc:spChg chg="add del mod">
          <ac:chgData name="Agustín Ruiz Martín" userId="42fb2f6dfcc8d877" providerId="LiveId" clId="{4A1C54F8-B80A-4A02-9F85-EEBE78695CFE}" dt="2020-03-29T18:29:53.859" v="34903" actId="1035"/>
          <ac:spMkLst>
            <pc:docMk/>
            <pc:sldMk cId="4118948353" sldId="364"/>
            <ac:spMk id="128" creationId="{D5A68228-0A87-49B4-AC51-F7BA82399C4E}"/>
          </ac:spMkLst>
        </pc:spChg>
        <pc:spChg chg="add del mod">
          <ac:chgData name="Agustín Ruiz Martín" userId="42fb2f6dfcc8d877" providerId="LiveId" clId="{4A1C54F8-B80A-4A02-9F85-EEBE78695CFE}" dt="2020-03-29T18:29:53.859" v="34903" actId="1035"/>
          <ac:spMkLst>
            <pc:docMk/>
            <pc:sldMk cId="4118948353" sldId="364"/>
            <ac:spMk id="129" creationId="{039FB80E-C114-4453-BB51-FCB5A6D7E5AD}"/>
          </ac:spMkLst>
        </pc:spChg>
        <pc:spChg chg="add del mod">
          <ac:chgData name="Agustín Ruiz Martín" userId="42fb2f6dfcc8d877" providerId="LiveId" clId="{4A1C54F8-B80A-4A02-9F85-EEBE78695CFE}" dt="2020-03-29T18:29:53.859" v="34903" actId="1035"/>
          <ac:spMkLst>
            <pc:docMk/>
            <pc:sldMk cId="4118948353" sldId="364"/>
            <ac:spMk id="130" creationId="{EFF1224C-075E-42BB-AD91-D9ACD0B33334}"/>
          </ac:spMkLst>
        </pc:spChg>
        <pc:spChg chg="add del mod">
          <ac:chgData name="Agustín Ruiz Martín" userId="42fb2f6dfcc8d877" providerId="LiveId" clId="{4A1C54F8-B80A-4A02-9F85-EEBE78695CFE}" dt="2020-03-29T18:29:53.859" v="34903" actId="1035"/>
          <ac:spMkLst>
            <pc:docMk/>
            <pc:sldMk cId="4118948353" sldId="364"/>
            <ac:spMk id="133" creationId="{83DF49C8-103F-469D-815F-2E4A25BD9199}"/>
          </ac:spMkLst>
        </pc:spChg>
        <pc:spChg chg="add del mod">
          <ac:chgData name="Agustín Ruiz Martín" userId="42fb2f6dfcc8d877" providerId="LiveId" clId="{4A1C54F8-B80A-4A02-9F85-EEBE78695CFE}" dt="2020-03-29T19:17:19.804" v="36007" actId="1035"/>
          <ac:spMkLst>
            <pc:docMk/>
            <pc:sldMk cId="4118948353" sldId="364"/>
            <ac:spMk id="134" creationId="{B4C0CE3F-2FEA-49DC-80B0-8C6A259EDD57}"/>
          </ac:spMkLst>
        </pc:spChg>
        <pc:spChg chg="add del mod">
          <ac:chgData name="Agustín Ruiz Martín" userId="42fb2f6dfcc8d877" providerId="LiveId" clId="{4A1C54F8-B80A-4A02-9F85-EEBE78695CFE}" dt="2020-03-29T18:29:53.859" v="34903" actId="1035"/>
          <ac:spMkLst>
            <pc:docMk/>
            <pc:sldMk cId="4118948353" sldId="364"/>
            <ac:spMk id="135" creationId="{E8886CDE-E969-433F-8084-F0DC13B1E0D0}"/>
          </ac:spMkLst>
        </pc:spChg>
        <pc:spChg chg="add del mod">
          <ac:chgData name="Agustín Ruiz Martín" userId="42fb2f6dfcc8d877" providerId="LiveId" clId="{4A1C54F8-B80A-4A02-9F85-EEBE78695CFE}" dt="2020-03-29T18:31:07.384" v="34931" actId="14861"/>
          <ac:spMkLst>
            <pc:docMk/>
            <pc:sldMk cId="4118948353" sldId="364"/>
            <ac:spMk id="136" creationId="{CBE5FEBE-B1CF-4EC1-8F8C-5DBC54B8B3FC}"/>
          </ac:spMkLst>
        </pc:spChg>
        <pc:spChg chg="mod topLvl">
          <ac:chgData name="Agustín Ruiz Martín" userId="42fb2f6dfcc8d877" providerId="LiveId" clId="{4A1C54F8-B80A-4A02-9F85-EEBE78695CFE}" dt="2020-04-05T15:30:02.885" v="47770" actId="338"/>
          <ac:spMkLst>
            <pc:docMk/>
            <pc:sldMk cId="4118948353" sldId="364"/>
            <ac:spMk id="139" creationId="{81B5387A-5FE3-41EF-A570-A08A7EFF009F}"/>
          </ac:spMkLst>
        </pc:spChg>
        <pc:spChg chg="mod topLvl">
          <ac:chgData name="Agustín Ruiz Martín" userId="42fb2f6dfcc8d877" providerId="LiveId" clId="{4A1C54F8-B80A-4A02-9F85-EEBE78695CFE}" dt="2020-04-05T15:30:02.885" v="47770" actId="338"/>
          <ac:spMkLst>
            <pc:docMk/>
            <pc:sldMk cId="4118948353" sldId="364"/>
            <ac:spMk id="140" creationId="{5E61211A-52C6-4118-BBA4-2CB77174F96D}"/>
          </ac:spMkLst>
        </pc:spChg>
        <pc:spChg chg="mod topLvl">
          <ac:chgData name="Agustín Ruiz Martín" userId="42fb2f6dfcc8d877" providerId="LiveId" clId="{4A1C54F8-B80A-4A02-9F85-EEBE78695CFE}" dt="2020-04-05T15:30:02.885" v="47770" actId="338"/>
          <ac:spMkLst>
            <pc:docMk/>
            <pc:sldMk cId="4118948353" sldId="364"/>
            <ac:spMk id="141" creationId="{CFB7CD98-D391-4CC5-A471-22FFBE232E5A}"/>
          </ac:spMkLst>
        </pc:spChg>
        <pc:spChg chg="add">
          <ac:chgData name="Agustín Ruiz Martín" userId="42fb2f6dfcc8d877" providerId="LiveId" clId="{4A1C54F8-B80A-4A02-9F85-EEBE78695CFE}" dt="2020-03-29T19:55:09.605" v="36249"/>
          <ac:spMkLst>
            <pc:docMk/>
            <pc:sldMk cId="4118948353" sldId="364"/>
            <ac:spMk id="142" creationId="{888A3ED3-74A1-462F-AE9A-C06450CD8D0D}"/>
          </ac:spMkLst>
        </pc:spChg>
        <pc:grpChg chg="add mod">
          <ac:chgData name="Agustín Ruiz Martín" userId="42fb2f6dfcc8d877" providerId="LiveId" clId="{4A1C54F8-B80A-4A02-9F85-EEBE78695CFE}" dt="2020-04-05T15:30:02.885" v="47770" actId="338"/>
          <ac:grpSpMkLst>
            <pc:docMk/>
            <pc:sldMk cId="4118948353" sldId="364"/>
            <ac:grpSpMk id="2" creationId="{1E886BDB-9C37-4435-AC72-CB204CE11AAB}"/>
          </ac:grpSpMkLst>
        </pc:grpChg>
        <pc:grpChg chg="add del mod">
          <ac:chgData name="Agustín Ruiz Martín" userId="42fb2f6dfcc8d877" providerId="LiveId" clId="{4A1C54F8-B80A-4A02-9F85-EEBE78695CFE}" dt="2020-04-05T15:26:26.081" v="47719" actId="165"/>
          <ac:grpSpMkLst>
            <pc:docMk/>
            <pc:sldMk cId="4118948353" sldId="364"/>
            <ac:grpSpMk id="137" creationId="{A427519C-1921-4F5D-A9C7-DA85B00CAFA1}"/>
          </ac:grpSpMkLst>
        </pc:grpChg>
        <pc:graphicFrameChg chg="add del mod">
          <ac:chgData name="Agustín Ruiz Martín" userId="42fb2f6dfcc8d877" providerId="LiveId" clId="{4A1C54F8-B80A-4A02-9F85-EEBE78695CFE}" dt="2020-03-29T18:29:53.859" v="34903" actId="1035"/>
          <ac:graphicFrameMkLst>
            <pc:docMk/>
            <pc:sldMk cId="4118948353" sldId="364"/>
            <ac:graphicFrameMk id="132" creationId="{48ABAB62-15D6-4369-8E1E-8F2CACA4AAAF}"/>
          </ac:graphicFrameMkLst>
        </pc:graphicFrameChg>
        <pc:picChg chg="mod topLvl">
          <ac:chgData name="Agustín Ruiz Martín" userId="42fb2f6dfcc8d877" providerId="LiveId" clId="{4A1C54F8-B80A-4A02-9F85-EEBE78695CFE}" dt="2020-04-05T15:30:02.885" v="47770" actId="338"/>
          <ac:picMkLst>
            <pc:docMk/>
            <pc:sldMk cId="4118948353" sldId="364"/>
            <ac:picMk id="138" creationId="{057F16F2-310A-4D23-8D9C-127127E48F3E}"/>
          </ac:picMkLst>
        </pc:picChg>
        <pc:cxnChg chg="del">
          <ac:chgData name="Agustín Ruiz Martín" userId="42fb2f6dfcc8d877" providerId="LiveId" clId="{4A1C54F8-B80A-4A02-9F85-EEBE78695CFE}" dt="2020-03-29T18:29:09.693" v="34881" actId="478"/>
          <ac:cxnSpMkLst>
            <pc:docMk/>
            <pc:sldMk cId="4118948353" sldId="364"/>
            <ac:cxnSpMk id="67" creationId="{06B699FD-79BE-4706-B44A-FB209A9AD08C}"/>
          </ac:cxnSpMkLst>
        </pc:cxnChg>
        <pc:cxnChg chg="del mod">
          <ac:chgData name="Agustín Ruiz Martín" userId="42fb2f6dfcc8d877" providerId="LiveId" clId="{4A1C54F8-B80A-4A02-9F85-EEBE78695CFE}" dt="2020-03-29T18:29:09.693" v="34881" actId="478"/>
          <ac:cxnSpMkLst>
            <pc:docMk/>
            <pc:sldMk cId="4118948353" sldId="364"/>
            <ac:cxnSpMk id="68" creationId="{307C4982-8F2F-4A67-93E1-E420B997DD03}"/>
          </ac:cxnSpMkLst>
        </pc:cxnChg>
        <pc:cxnChg chg="add del mod">
          <ac:chgData name="Agustín Ruiz Martín" userId="42fb2f6dfcc8d877" providerId="LiveId" clId="{4A1C54F8-B80A-4A02-9F85-EEBE78695CFE}" dt="2020-03-29T18:29:53.859" v="34903" actId="1035"/>
          <ac:cxnSpMkLst>
            <pc:docMk/>
            <pc:sldMk cId="4118948353" sldId="364"/>
            <ac:cxnSpMk id="131" creationId="{F7B54E48-A2EA-4037-B7F5-9DAB981EAFAA}"/>
          </ac:cxnSpMkLst>
        </pc:cxnChg>
      </pc:sldChg>
      <pc:sldChg chg="addSp delSp modSp add delAnim modAnim">
        <pc:chgData name="Agustín Ruiz Martín" userId="42fb2f6dfcc8d877" providerId="LiveId" clId="{4A1C54F8-B80A-4A02-9F85-EEBE78695CFE}" dt="2020-04-10T21:50:49.431" v="51281" actId="20577"/>
        <pc:sldMkLst>
          <pc:docMk/>
          <pc:sldMk cId="1214616335" sldId="365"/>
        </pc:sldMkLst>
        <pc:spChg chg="del mod">
          <ac:chgData name="Agustín Ruiz Martín" userId="42fb2f6dfcc8d877" providerId="LiveId" clId="{4A1C54F8-B80A-4A02-9F85-EEBE78695CFE}" dt="2020-03-29T19:55:18.603" v="36250" actId="478"/>
          <ac:spMkLst>
            <pc:docMk/>
            <pc:sldMk cId="1214616335" sldId="365"/>
            <ac:spMk id="22" creationId="{4D2CED4E-D02B-47E9-9937-550C7237D6DD}"/>
          </ac:spMkLst>
        </pc:spChg>
        <pc:spChg chg="add">
          <ac:chgData name="Agustín Ruiz Martín" userId="42fb2f6dfcc8d877" providerId="LiveId" clId="{4A1C54F8-B80A-4A02-9F85-EEBE78695CFE}" dt="2020-03-29T19:55:19.524" v="36251"/>
          <ac:spMkLst>
            <pc:docMk/>
            <pc:sldMk cId="1214616335" sldId="365"/>
            <ac:spMk id="40" creationId="{483D9175-EDC3-422D-BEAC-07F754C70404}"/>
          </ac:spMkLst>
        </pc:spChg>
        <pc:spChg chg="del">
          <ac:chgData name="Agustín Ruiz Martín" userId="42fb2f6dfcc8d877" providerId="LiveId" clId="{4A1C54F8-B80A-4A02-9F85-EEBE78695CFE}" dt="2020-03-29T18:32:25.907" v="34942" actId="478"/>
          <ac:spMkLst>
            <pc:docMk/>
            <pc:sldMk cId="1214616335" sldId="365"/>
            <ac:spMk id="72" creationId="{69E29B76-1E87-4E73-97FF-1D5ABD0509C6}"/>
          </ac:spMkLst>
        </pc:spChg>
        <pc:spChg chg="del">
          <ac:chgData name="Agustín Ruiz Martín" userId="42fb2f6dfcc8d877" providerId="LiveId" clId="{4A1C54F8-B80A-4A02-9F85-EEBE78695CFE}" dt="2020-03-29T18:32:25.907" v="34942" actId="478"/>
          <ac:spMkLst>
            <pc:docMk/>
            <pc:sldMk cId="1214616335" sldId="365"/>
            <ac:spMk id="73" creationId="{7C8D6793-5A84-474D-A6C4-E6FE444882E1}"/>
          </ac:spMkLst>
        </pc:spChg>
        <pc:spChg chg="del">
          <ac:chgData name="Agustín Ruiz Martín" userId="42fb2f6dfcc8d877" providerId="LiveId" clId="{4A1C54F8-B80A-4A02-9F85-EEBE78695CFE}" dt="2020-03-29T18:32:25.907" v="34942" actId="478"/>
          <ac:spMkLst>
            <pc:docMk/>
            <pc:sldMk cId="1214616335" sldId="365"/>
            <ac:spMk id="74" creationId="{048DA035-F2CF-4433-9475-B97F431A53D2}"/>
          </ac:spMkLst>
        </pc:spChg>
        <pc:spChg chg="del">
          <ac:chgData name="Agustín Ruiz Martín" userId="42fb2f6dfcc8d877" providerId="LiveId" clId="{4A1C54F8-B80A-4A02-9F85-EEBE78695CFE}" dt="2020-03-29T18:32:25.907" v="34942" actId="478"/>
          <ac:spMkLst>
            <pc:docMk/>
            <pc:sldMk cId="1214616335" sldId="365"/>
            <ac:spMk id="75" creationId="{52D17720-C221-4D15-BDBC-CF69BAF0D362}"/>
          </ac:spMkLst>
        </pc:spChg>
        <pc:spChg chg="del">
          <ac:chgData name="Agustín Ruiz Martín" userId="42fb2f6dfcc8d877" providerId="LiveId" clId="{4A1C54F8-B80A-4A02-9F85-EEBE78695CFE}" dt="2020-03-29T18:32:25.907" v="34942" actId="478"/>
          <ac:spMkLst>
            <pc:docMk/>
            <pc:sldMk cId="1214616335" sldId="365"/>
            <ac:spMk id="76" creationId="{242303E9-A8E5-45E3-8B51-8EBD22B32EE9}"/>
          </ac:spMkLst>
        </pc:spChg>
        <pc:spChg chg="del">
          <ac:chgData name="Agustín Ruiz Martín" userId="42fb2f6dfcc8d877" providerId="LiveId" clId="{4A1C54F8-B80A-4A02-9F85-EEBE78695CFE}" dt="2020-03-29T18:32:25.907" v="34942" actId="478"/>
          <ac:spMkLst>
            <pc:docMk/>
            <pc:sldMk cId="1214616335" sldId="365"/>
            <ac:spMk id="77" creationId="{7522077B-606E-4733-B933-D19A23934521}"/>
          </ac:spMkLst>
        </pc:spChg>
        <pc:spChg chg="del">
          <ac:chgData name="Agustín Ruiz Martín" userId="42fb2f6dfcc8d877" providerId="LiveId" clId="{4A1C54F8-B80A-4A02-9F85-EEBE78695CFE}" dt="2020-03-29T18:32:25.907" v="34942" actId="478"/>
          <ac:spMkLst>
            <pc:docMk/>
            <pc:sldMk cId="1214616335" sldId="365"/>
            <ac:spMk id="78" creationId="{B8246FAF-3023-4125-9F8F-016A984882E7}"/>
          </ac:spMkLst>
        </pc:spChg>
        <pc:spChg chg="del">
          <ac:chgData name="Agustín Ruiz Martín" userId="42fb2f6dfcc8d877" providerId="LiveId" clId="{4A1C54F8-B80A-4A02-9F85-EEBE78695CFE}" dt="2020-03-29T18:32:25.907" v="34942" actId="478"/>
          <ac:spMkLst>
            <pc:docMk/>
            <pc:sldMk cId="1214616335" sldId="365"/>
            <ac:spMk id="79" creationId="{CA5A20A8-2B7D-4124-A2D2-036572B81EA4}"/>
          </ac:spMkLst>
        </pc:spChg>
        <pc:spChg chg="del">
          <ac:chgData name="Agustín Ruiz Martín" userId="42fb2f6dfcc8d877" providerId="LiveId" clId="{4A1C54F8-B80A-4A02-9F85-EEBE78695CFE}" dt="2020-03-29T18:32:25.907" v="34942" actId="478"/>
          <ac:spMkLst>
            <pc:docMk/>
            <pc:sldMk cId="1214616335" sldId="365"/>
            <ac:spMk id="80" creationId="{1E8971B5-211D-4469-A0AA-428EA2EA0B37}"/>
          </ac:spMkLst>
        </pc:spChg>
        <pc:spChg chg="del">
          <ac:chgData name="Agustín Ruiz Martín" userId="42fb2f6dfcc8d877" providerId="LiveId" clId="{4A1C54F8-B80A-4A02-9F85-EEBE78695CFE}" dt="2020-03-29T18:32:25.907" v="34942" actId="478"/>
          <ac:spMkLst>
            <pc:docMk/>
            <pc:sldMk cId="1214616335" sldId="365"/>
            <ac:spMk id="81" creationId="{29826D6C-C69F-47FB-8E3D-A61A5328D997}"/>
          </ac:spMkLst>
        </pc:spChg>
        <pc:spChg chg="del">
          <ac:chgData name="Agustín Ruiz Martín" userId="42fb2f6dfcc8d877" providerId="LiveId" clId="{4A1C54F8-B80A-4A02-9F85-EEBE78695CFE}" dt="2020-03-29T18:32:25.907" v="34942" actId="478"/>
          <ac:spMkLst>
            <pc:docMk/>
            <pc:sldMk cId="1214616335" sldId="365"/>
            <ac:spMk id="82" creationId="{CE4F355C-3601-4F43-A57E-F26E7465A9E9}"/>
          </ac:spMkLst>
        </pc:spChg>
        <pc:spChg chg="del">
          <ac:chgData name="Agustín Ruiz Martín" userId="42fb2f6dfcc8d877" providerId="LiveId" clId="{4A1C54F8-B80A-4A02-9F85-EEBE78695CFE}" dt="2020-03-29T18:32:25.907" v="34942" actId="478"/>
          <ac:spMkLst>
            <pc:docMk/>
            <pc:sldMk cId="1214616335" sldId="365"/>
            <ac:spMk id="83" creationId="{7DD97A61-D2CA-4D41-B680-43E167163C80}"/>
          </ac:spMkLst>
        </pc:spChg>
        <pc:spChg chg="del">
          <ac:chgData name="Agustín Ruiz Martín" userId="42fb2f6dfcc8d877" providerId="LiveId" clId="{4A1C54F8-B80A-4A02-9F85-EEBE78695CFE}" dt="2020-03-29T18:32:25.907" v="34942" actId="478"/>
          <ac:spMkLst>
            <pc:docMk/>
            <pc:sldMk cId="1214616335" sldId="365"/>
            <ac:spMk id="84" creationId="{01910B52-9704-406A-BF45-1D6B3066DC0E}"/>
          </ac:spMkLst>
        </pc:spChg>
        <pc:spChg chg="del">
          <ac:chgData name="Agustín Ruiz Martín" userId="42fb2f6dfcc8d877" providerId="LiveId" clId="{4A1C54F8-B80A-4A02-9F85-EEBE78695CFE}" dt="2020-03-29T18:32:25.907" v="34942" actId="478"/>
          <ac:spMkLst>
            <pc:docMk/>
            <pc:sldMk cId="1214616335" sldId="365"/>
            <ac:spMk id="85" creationId="{FFC7E6A1-7852-4CA8-B7E9-A23E139906D0}"/>
          </ac:spMkLst>
        </pc:spChg>
        <pc:spChg chg="del">
          <ac:chgData name="Agustín Ruiz Martín" userId="42fb2f6dfcc8d877" providerId="LiveId" clId="{4A1C54F8-B80A-4A02-9F85-EEBE78695CFE}" dt="2020-03-29T18:32:25.907" v="34942" actId="478"/>
          <ac:spMkLst>
            <pc:docMk/>
            <pc:sldMk cId="1214616335" sldId="365"/>
            <ac:spMk id="86" creationId="{0A400A79-A73B-4D1A-AA4D-FEF130AA162E}"/>
          </ac:spMkLst>
        </pc:spChg>
        <pc:spChg chg="del">
          <ac:chgData name="Agustín Ruiz Martín" userId="42fb2f6dfcc8d877" providerId="LiveId" clId="{4A1C54F8-B80A-4A02-9F85-EEBE78695CFE}" dt="2020-03-29T18:32:25.907" v="34942" actId="478"/>
          <ac:spMkLst>
            <pc:docMk/>
            <pc:sldMk cId="1214616335" sldId="365"/>
            <ac:spMk id="87" creationId="{6AD1F546-CE4F-4A05-AAF8-9A38599C336B}"/>
          </ac:spMkLst>
        </pc:spChg>
        <pc:spChg chg="del">
          <ac:chgData name="Agustín Ruiz Martín" userId="42fb2f6dfcc8d877" providerId="LiveId" clId="{4A1C54F8-B80A-4A02-9F85-EEBE78695CFE}" dt="2020-03-29T18:32:25.907" v="34942" actId="478"/>
          <ac:spMkLst>
            <pc:docMk/>
            <pc:sldMk cId="1214616335" sldId="365"/>
            <ac:spMk id="88" creationId="{70638AA8-BEFB-4E83-90C4-26923502F40D}"/>
          </ac:spMkLst>
        </pc:spChg>
        <pc:spChg chg="del">
          <ac:chgData name="Agustín Ruiz Martín" userId="42fb2f6dfcc8d877" providerId="LiveId" clId="{4A1C54F8-B80A-4A02-9F85-EEBE78695CFE}" dt="2020-03-29T18:32:25.907" v="34942" actId="478"/>
          <ac:spMkLst>
            <pc:docMk/>
            <pc:sldMk cId="1214616335" sldId="365"/>
            <ac:spMk id="89" creationId="{D66DEAE2-4A64-4BA0-96E8-324C314558D6}"/>
          </ac:spMkLst>
        </pc:spChg>
        <pc:spChg chg="del">
          <ac:chgData name="Agustín Ruiz Martín" userId="42fb2f6dfcc8d877" providerId="LiveId" clId="{4A1C54F8-B80A-4A02-9F85-EEBE78695CFE}" dt="2020-03-29T18:32:25.907" v="34942" actId="478"/>
          <ac:spMkLst>
            <pc:docMk/>
            <pc:sldMk cId="1214616335" sldId="365"/>
            <ac:spMk id="90" creationId="{D84C6375-85A3-420D-917C-D0223675C248}"/>
          </ac:spMkLst>
        </pc:spChg>
        <pc:spChg chg="del">
          <ac:chgData name="Agustín Ruiz Martín" userId="42fb2f6dfcc8d877" providerId="LiveId" clId="{4A1C54F8-B80A-4A02-9F85-EEBE78695CFE}" dt="2020-03-29T18:32:25.907" v="34942" actId="478"/>
          <ac:spMkLst>
            <pc:docMk/>
            <pc:sldMk cId="1214616335" sldId="365"/>
            <ac:spMk id="91" creationId="{A7364A44-BE7D-4D7E-B804-0D894C4FBABA}"/>
          </ac:spMkLst>
        </pc:spChg>
        <pc:spChg chg="del">
          <ac:chgData name="Agustín Ruiz Martín" userId="42fb2f6dfcc8d877" providerId="LiveId" clId="{4A1C54F8-B80A-4A02-9F85-EEBE78695CFE}" dt="2020-03-29T18:32:25.907" v="34942" actId="478"/>
          <ac:spMkLst>
            <pc:docMk/>
            <pc:sldMk cId="1214616335" sldId="365"/>
            <ac:spMk id="92" creationId="{0F380628-CF78-4AC0-B662-858F2F316ADF}"/>
          </ac:spMkLst>
        </pc:spChg>
        <pc:spChg chg="del">
          <ac:chgData name="Agustín Ruiz Martín" userId="42fb2f6dfcc8d877" providerId="LiveId" clId="{4A1C54F8-B80A-4A02-9F85-EEBE78695CFE}" dt="2020-03-29T18:32:25.907" v="34942" actId="478"/>
          <ac:spMkLst>
            <pc:docMk/>
            <pc:sldMk cId="1214616335" sldId="365"/>
            <ac:spMk id="93" creationId="{1F92CD73-3D72-48D1-9117-F2DF76E54F47}"/>
          </ac:spMkLst>
        </pc:spChg>
        <pc:spChg chg="del">
          <ac:chgData name="Agustín Ruiz Martín" userId="42fb2f6dfcc8d877" providerId="LiveId" clId="{4A1C54F8-B80A-4A02-9F85-EEBE78695CFE}" dt="2020-03-29T18:32:25.907" v="34942" actId="478"/>
          <ac:spMkLst>
            <pc:docMk/>
            <pc:sldMk cId="1214616335" sldId="365"/>
            <ac:spMk id="94" creationId="{2A8F675A-5B88-419E-B3EC-F30990F2F9A3}"/>
          </ac:spMkLst>
        </pc:spChg>
        <pc:spChg chg="del">
          <ac:chgData name="Agustín Ruiz Martín" userId="42fb2f6dfcc8d877" providerId="LiveId" clId="{4A1C54F8-B80A-4A02-9F85-EEBE78695CFE}" dt="2020-03-29T18:32:25.907" v="34942" actId="478"/>
          <ac:spMkLst>
            <pc:docMk/>
            <pc:sldMk cId="1214616335" sldId="365"/>
            <ac:spMk id="95" creationId="{35CE39EA-8942-4BA5-AA52-85F4BFE634B9}"/>
          </ac:spMkLst>
        </pc:spChg>
        <pc:spChg chg="del">
          <ac:chgData name="Agustín Ruiz Martín" userId="42fb2f6dfcc8d877" providerId="LiveId" clId="{4A1C54F8-B80A-4A02-9F85-EEBE78695CFE}" dt="2020-03-29T18:32:25.907" v="34942" actId="478"/>
          <ac:spMkLst>
            <pc:docMk/>
            <pc:sldMk cId="1214616335" sldId="365"/>
            <ac:spMk id="96" creationId="{24A296BB-03CC-43A2-96F2-BF912ADFEA70}"/>
          </ac:spMkLst>
        </pc:spChg>
        <pc:spChg chg="del">
          <ac:chgData name="Agustín Ruiz Martín" userId="42fb2f6dfcc8d877" providerId="LiveId" clId="{4A1C54F8-B80A-4A02-9F85-EEBE78695CFE}" dt="2020-03-29T18:32:25.907" v="34942" actId="478"/>
          <ac:spMkLst>
            <pc:docMk/>
            <pc:sldMk cId="1214616335" sldId="365"/>
            <ac:spMk id="97" creationId="{9EA3AF4F-B9B2-4CF8-B00E-E9BB1C6B9B1D}"/>
          </ac:spMkLst>
        </pc:spChg>
        <pc:spChg chg="del">
          <ac:chgData name="Agustín Ruiz Martín" userId="42fb2f6dfcc8d877" providerId="LiveId" clId="{4A1C54F8-B80A-4A02-9F85-EEBE78695CFE}" dt="2020-03-29T18:32:25.907" v="34942" actId="478"/>
          <ac:spMkLst>
            <pc:docMk/>
            <pc:sldMk cId="1214616335" sldId="365"/>
            <ac:spMk id="98" creationId="{65489C3A-5012-4AB1-8DBF-F15932605212}"/>
          </ac:spMkLst>
        </pc:spChg>
        <pc:spChg chg="del">
          <ac:chgData name="Agustín Ruiz Martín" userId="42fb2f6dfcc8d877" providerId="LiveId" clId="{4A1C54F8-B80A-4A02-9F85-EEBE78695CFE}" dt="2020-03-29T18:32:25.907" v="34942" actId="478"/>
          <ac:spMkLst>
            <pc:docMk/>
            <pc:sldMk cId="1214616335" sldId="365"/>
            <ac:spMk id="99" creationId="{39E0B378-B65D-4FD6-B49B-95B29FB85E9D}"/>
          </ac:spMkLst>
        </pc:spChg>
        <pc:spChg chg="del">
          <ac:chgData name="Agustín Ruiz Martín" userId="42fb2f6dfcc8d877" providerId="LiveId" clId="{4A1C54F8-B80A-4A02-9F85-EEBE78695CFE}" dt="2020-03-29T18:32:25.907" v="34942" actId="478"/>
          <ac:spMkLst>
            <pc:docMk/>
            <pc:sldMk cId="1214616335" sldId="365"/>
            <ac:spMk id="100" creationId="{50DFC35F-3BED-44C3-9C34-96BC0CED0E59}"/>
          </ac:spMkLst>
        </pc:spChg>
        <pc:spChg chg="del">
          <ac:chgData name="Agustín Ruiz Martín" userId="42fb2f6dfcc8d877" providerId="LiveId" clId="{4A1C54F8-B80A-4A02-9F85-EEBE78695CFE}" dt="2020-03-29T18:32:25.907" v="34942" actId="478"/>
          <ac:spMkLst>
            <pc:docMk/>
            <pc:sldMk cId="1214616335" sldId="365"/>
            <ac:spMk id="101" creationId="{7C9621D7-7B20-4258-8128-590AC8FEE7FC}"/>
          </ac:spMkLst>
        </pc:spChg>
        <pc:spChg chg="del">
          <ac:chgData name="Agustín Ruiz Martín" userId="42fb2f6dfcc8d877" providerId="LiveId" clId="{4A1C54F8-B80A-4A02-9F85-EEBE78695CFE}" dt="2020-03-29T18:32:25.907" v="34942" actId="478"/>
          <ac:spMkLst>
            <pc:docMk/>
            <pc:sldMk cId="1214616335" sldId="365"/>
            <ac:spMk id="102" creationId="{259C2184-9E96-4731-801E-D5DC0EBD2059}"/>
          </ac:spMkLst>
        </pc:spChg>
        <pc:spChg chg="del">
          <ac:chgData name="Agustín Ruiz Martín" userId="42fb2f6dfcc8d877" providerId="LiveId" clId="{4A1C54F8-B80A-4A02-9F85-EEBE78695CFE}" dt="2020-03-29T18:32:25.907" v="34942" actId="478"/>
          <ac:spMkLst>
            <pc:docMk/>
            <pc:sldMk cId="1214616335" sldId="365"/>
            <ac:spMk id="103" creationId="{EE174BE5-C88F-4D21-8FD4-346F645BC3DF}"/>
          </ac:spMkLst>
        </pc:spChg>
        <pc:spChg chg="del">
          <ac:chgData name="Agustín Ruiz Martín" userId="42fb2f6dfcc8d877" providerId="LiveId" clId="{4A1C54F8-B80A-4A02-9F85-EEBE78695CFE}" dt="2020-03-29T18:32:25.907" v="34942" actId="478"/>
          <ac:spMkLst>
            <pc:docMk/>
            <pc:sldMk cId="1214616335" sldId="365"/>
            <ac:spMk id="104" creationId="{A420CBC5-A301-4C40-8130-9B85FCB06CB0}"/>
          </ac:spMkLst>
        </pc:spChg>
        <pc:spChg chg="del">
          <ac:chgData name="Agustín Ruiz Martín" userId="42fb2f6dfcc8d877" providerId="LiveId" clId="{4A1C54F8-B80A-4A02-9F85-EEBE78695CFE}" dt="2020-03-29T18:32:25.907" v="34942" actId="478"/>
          <ac:spMkLst>
            <pc:docMk/>
            <pc:sldMk cId="1214616335" sldId="365"/>
            <ac:spMk id="105" creationId="{A8877C0F-3050-4CF6-8C0D-1E86BBC09A49}"/>
          </ac:spMkLst>
        </pc:spChg>
        <pc:spChg chg="del">
          <ac:chgData name="Agustín Ruiz Martín" userId="42fb2f6dfcc8d877" providerId="LiveId" clId="{4A1C54F8-B80A-4A02-9F85-EEBE78695CFE}" dt="2020-03-29T18:32:25.907" v="34942" actId="478"/>
          <ac:spMkLst>
            <pc:docMk/>
            <pc:sldMk cId="1214616335" sldId="365"/>
            <ac:spMk id="106" creationId="{BA29981F-BCD1-41A4-9109-AEDA4B58C6AF}"/>
          </ac:spMkLst>
        </pc:spChg>
        <pc:spChg chg="del">
          <ac:chgData name="Agustín Ruiz Martín" userId="42fb2f6dfcc8d877" providerId="LiveId" clId="{4A1C54F8-B80A-4A02-9F85-EEBE78695CFE}" dt="2020-03-29T18:32:25.907" v="34942" actId="478"/>
          <ac:spMkLst>
            <pc:docMk/>
            <pc:sldMk cId="1214616335" sldId="365"/>
            <ac:spMk id="107" creationId="{5CAF3FA1-6015-4B18-9EE7-2FFB6D7192FC}"/>
          </ac:spMkLst>
        </pc:spChg>
        <pc:spChg chg="del">
          <ac:chgData name="Agustín Ruiz Martín" userId="42fb2f6dfcc8d877" providerId="LiveId" clId="{4A1C54F8-B80A-4A02-9F85-EEBE78695CFE}" dt="2020-03-29T18:32:25.907" v="34942" actId="478"/>
          <ac:spMkLst>
            <pc:docMk/>
            <pc:sldMk cId="1214616335" sldId="365"/>
            <ac:spMk id="108" creationId="{EBF547D1-E7A8-412D-A67D-7BB095A4E849}"/>
          </ac:spMkLst>
        </pc:spChg>
        <pc:spChg chg="del">
          <ac:chgData name="Agustín Ruiz Martín" userId="42fb2f6dfcc8d877" providerId="LiveId" clId="{4A1C54F8-B80A-4A02-9F85-EEBE78695CFE}" dt="2020-03-29T18:32:25.907" v="34942" actId="478"/>
          <ac:spMkLst>
            <pc:docMk/>
            <pc:sldMk cId="1214616335" sldId="365"/>
            <ac:spMk id="109" creationId="{56722AF8-5903-45AE-8343-F9636F1D2CDF}"/>
          </ac:spMkLst>
        </pc:spChg>
        <pc:spChg chg="del">
          <ac:chgData name="Agustín Ruiz Martín" userId="42fb2f6dfcc8d877" providerId="LiveId" clId="{4A1C54F8-B80A-4A02-9F85-EEBE78695CFE}" dt="2020-03-29T18:32:25.907" v="34942" actId="478"/>
          <ac:spMkLst>
            <pc:docMk/>
            <pc:sldMk cId="1214616335" sldId="365"/>
            <ac:spMk id="110" creationId="{9549A908-59F5-4FD6-9DEA-BD36EFB0F92F}"/>
          </ac:spMkLst>
        </pc:spChg>
        <pc:spChg chg="del">
          <ac:chgData name="Agustín Ruiz Martín" userId="42fb2f6dfcc8d877" providerId="LiveId" clId="{4A1C54F8-B80A-4A02-9F85-EEBE78695CFE}" dt="2020-03-29T18:32:25.907" v="34942" actId="478"/>
          <ac:spMkLst>
            <pc:docMk/>
            <pc:sldMk cId="1214616335" sldId="365"/>
            <ac:spMk id="111" creationId="{8ED29833-4EDB-4CB9-A43D-6543A613B332}"/>
          </ac:spMkLst>
        </pc:spChg>
        <pc:spChg chg="del">
          <ac:chgData name="Agustín Ruiz Martín" userId="42fb2f6dfcc8d877" providerId="LiveId" clId="{4A1C54F8-B80A-4A02-9F85-EEBE78695CFE}" dt="2020-03-29T18:32:25.907" v="34942" actId="478"/>
          <ac:spMkLst>
            <pc:docMk/>
            <pc:sldMk cId="1214616335" sldId="365"/>
            <ac:spMk id="112" creationId="{D662F122-3699-45F0-8BBB-EACD0C1CEA4B}"/>
          </ac:spMkLst>
        </pc:spChg>
        <pc:spChg chg="del">
          <ac:chgData name="Agustín Ruiz Martín" userId="42fb2f6dfcc8d877" providerId="LiveId" clId="{4A1C54F8-B80A-4A02-9F85-EEBE78695CFE}" dt="2020-03-29T18:32:25.907" v="34942" actId="478"/>
          <ac:spMkLst>
            <pc:docMk/>
            <pc:sldMk cId="1214616335" sldId="365"/>
            <ac:spMk id="113" creationId="{347368D0-52D0-47AB-9AF1-B80898BF19BC}"/>
          </ac:spMkLst>
        </pc:spChg>
        <pc:spChg chg="del">
          <ac:chgData name="Agustín Ruiz Martín" userId="42fb2f6dfcc8d877" providerId="LiveId" clId="{4A1C54F8-B80A-4A02-9F85-EEBE78695CFE}" dt="2020-03-29T18:32:25.907" v="34942" actId="478"/>
          <ac:spMkLst>
            <pc:docMk/>
            <pc:sldMk cId="1214616335" sldId="365"/>
            <ac:spMk id="114" creationId="{2C7A349C-4D67-4C53-B68A-63E2DCF0BB77}"/>
          </ac:spMkLst>
        </pc:spChg>
        <pc:spChg chg="del">
          <ac:chgData name="Agustín Ruiz Martín" userId="42fb2f6dfcc8d877" providerId="LiveId" clId="{4A1C54F8-B80A-4A02-9F85-EEBE78695CFE}" dt="2020-03-29T18:32:25.907" v="34942" actId="478"/>
          <ac:spMkLst>
            <pc:docMk/>
            <pc:sldMk cId="1214616335" sldId="365"/>
            <ac:spMk id="115" creationId="{0516A922-D670-4903-A4D8-63E9A3F2C274}"/>
          </ac:spMkLst>
        </pc:spChg>
        <pc:spChg chg="del">
          <ac:chgData name="Agustín Ruiz Martín" userId="42fb2f6dfcc8d877" providerId="LiveId" clId="{4A1C54F8-B80A-4A02-9F85-EEBE78695CFE}" dt="2020-03-29T18:32:25.907" v="34942" actId="478"/>
          <ac:spMkLst>
            <pc:docMk/>
            <pc:sldMk cId="1214616335" sldId="365"/>
            <ac:spMk id="116" creationId="{2728F85E-5127-483A-8405-EC287301D93B}"/>
          </ac:spMkLst>
        </pc:spChg>
        <pc:spChg chg="del">
          <ac:chgData name="Agustín Ruiz Martín" userId="42fb2f6dfcc8d877" providerId="LiveId" clId="{4A1C54F8-B80A-4A02-9F85-EEBE78695CFE}" dt="2020-03-29T18:32:25.907" v="34942" actId="478"/>
          <ac:spMkLst>
            <pc:docMk/>
            <pc:sldMk cId="1214616335" sldId="365"/>
            <ac:spMk id="117" creationId="{A4091CA5-014F-45DD-8844-966E786CABE6}"/>
          </ac:spMkLst>
        </pc:spChg>
        <pc:spChg chg="del">
          <ac:chgData name="Agustín Ruiz Martín" userId="42fb2f6dfcc8d877" providerId="LiveId" clId="{4A1C54F8-B80A-4A02-9F85-EEBE78695CFE}" dt="2020-03-29T18:32:25.907" v="34942" actId="478"/>
          <ac:spMkLst>
            <pc:docMk/>
            <pc:sldMk cId="1214616335" sldId="365"/>
            <ac:spMk id="118" creationId="{0AC8A547-2FB7-422D-9227-A1A24FF55260}"/>
          </ac:spMkLst>
        </pc:spChg>
        <pc:spChg chg="del">
          <ac:chgData name="Agustín Ruiz Martín" userId="42fb2f6dfcc8d877" providerId="LiveId" clId="{4A1C54F8-B80A-4A02-9F85-EEBE78695CFE}" dt="2020-03-29T18:32:25.907" v="34942" actId="478"/>
          <ac:spMkLst>
            <pc:docMk/>
            <pc:sldMk cId="1214616335" sldId="365"/>
            <ac:spMk id="119" creationId="{A0ABA280-0E4B-4A84-A207-FDCB515E7F10}"/>
          </ac:spMkLst>
        </pc:spChg>
        <pc:spChg chg="del">
          <ac:chgData name="Agustín Ruiz Martín" userId="42fb2f6dfcc8d877" providerId="LiveId" clId="{4A1C54F8-B80A-4A02-9F85-EEBE78695CFE}" dt="2020-03-29T18:32:25.907" v="34942" actId="478"/>
          <ac:spMkLst>
            <pc:docMk/>
            <pc:sldMk cId="1214616335" sldId="365"/>
            <ac:spMk id="120" creationId="{0AC1A346-3860-40FF-A8D8-139A40418356}"/>
          </ac:spMkLst>
        </pc:spChg>
        <pc:spChg chg="del">
          <ac:chgData name="Agustín Ruiz Martín" userId="42fb2f6dfcc8d877" providerId="LiveId" clId="{4A1C54F8-B80A-4A02-9F85-EEBE78695CFE}" dt="2020-03-29T18:32:25.907" v="34942" actId="478"/>
          <ac:spMkLst>
            <pc:docMk/>
            <pc:sldMk cId="1214616335" sldId="365"/>
            <ac:spMk id="121" creationId="{CDC67E67-AF71-4497-8CA6-B4CDD65283BF}"/>
          </ac:spMkLst>
        </pc:spChg>
        <pc:spChg chg="del">
          <ac:chgData name="Agustín Ruiz Martín" userId="42fb2f6dfcc8d877" providerId="LiveId" clId="{4A1C54F8-B80A-4A02-9F85-EEBE78695CFE}" dt="2020-03-29T18:32:25.907" v="34942" actId="478"/>
          <ac:spMkLst>
            <pc:docMk/>
            <pc:sldMk cId="1214616335" sldId="365"/>
            <ac:spMk id="122" creationId="{A5444E51-44A6-4F65-BE6E-415F4970D8D5}"/>
          </ac:spMkLst>
        </pc:spChg>
        <pc:spChg chg="del">
          <ac:chgData name="Agustín Ruiz Martín" userId="42fb2f6dfcc8d877" providerId="LiveId" clId="{4A1C54F8-B80A-4A02-9F85-EEBE78695CFE}" dt="2020-03-29T18:32:25.907" v="34942" actId="478"/>
          <ac:spMkLst>
            <pc:docMk/>
            <pc:sldMk cId="1214616335" sldId="365"/>
            <ac:spMk id="123" creationId="{4A5AD30F-1423-4F17-82E7-1FEED130A938}"/>
          </ac:spMkLst>
        </pc:spChg>
        <pc:spChg chg="del">
          <ac:chgData name="Agustín Ruiz Martín" userId="42fb2f6dfcc8d877" providerId="LiveId" clId="{4A1C54F8-B80A-4A02-9F85-EEBE78695CFE}" dt="2020-03-29T18:32:25.907" v="34942" actId="478"/>
          <ac:spMkLst>
            <pc:docMk/>
            <pc:sldMk cId="1214616335" sldId="365"/>
            <ac:spMk id="124" creationId="{E49E569E-39D5-4B25-953B-876F6BCD58C5}"/>
          </ac:spMkLst>
        </pc:spChg>
        <pc:spChg chg="del">
          <ac:chgData name="Agustín Ruiz Martín" userId="42fb2f6dfcc8d877" providerId="LiveId" clId="{4A1C54F8-B80A-4A02-9F85-EEBE78695CFE}" dt="2020-03-29T18:32:25.907" v="34942" actId="478"/>
          <ac:spMkLst>
            <pc:docMk/>
            <pc:sldMk cId="1214616335" sldId="365"/>
            <ac:spMk id="125" creationId="{E782C944-80BC-4AC8-A769-F8F1CF19285A}"/>
          </ac:spMkLst>
        </pc:spChg>
        <pc:spChg chg="del">
          <ac:chgData name="Agustín Ruiz Martín" userId="42fb2f6dfcc8d877" providerId="LiveId" clId="{4A1C54F8-B80A-4A02-9F85-EEBE78695CFE}" dt="2020-03-29T18:32:25.907" v="34942" actId="478"/>
          <ac:spMkLst>
            <pc:docMk/>
            <pc:sldMk cId="1214616335" sldId="365"/>
            <ac:spMk id="126" creationId="{41738CEF-86A7-4DA4-B9F7-19517A25FF28}"/>
          </ac:spMkLst>
        </pc:spChg>
        <pc:spChg chg="del">
          <ac:chgData name="Agustín Ruiz Martín" userId="42fb2f6dfcc8d877" providerId="LiveId" clId="{4A1C54F8-B80A-4A02-9F85-EEBE78695CFE}" dt="2020-03-29T18:32:25.907" v="34942" actId="478"/>
          <ac:spMkLst>
            <pc:docMk/>
            <pc:sldMk cId="1214616335" sldId="365"/>
            <ac:spMk id="127" creationId="{968420D5-9942-46BA-A881-43AE461BF79B}"/>
          </ac:spMkLst>
        </pc:spChg>
        <pc:spChg chg="del">
          <ac:chgData name="Agustín Ruiz Martín" userId="42fb2f6dfcc8d877" providerId="LiveId" clId="{4A1C54F8-B80A-4A02-9F85-EEBE78695CFE}" dt="2020-03-29T18:32:25.907" v="34942" actId="478"/>
          <ac:spMkLst>
            <pc:docMk/>
            <pc:sldMk cId="1214616335" sldId="365"/>
            <ac:spMk id="128" creationId="{D5A68228-0A87-49B4-AC51-F7BA82399C4E}"/>
          </ac:spMkLst>
        </pc:spChg>
        <pc:spChg chg="del">
          <ac:chgData name="Agustín Ruiz Martín" userId="42fb2f6dfcc8d877" providerId="LiveId" clId="{4A1C54F8-B80A-4A02-9F85-EEBE78695CFE}" dt="2020-03-29T18:32:25.907" v="34942" actId="478"/>
          <ac:spMkLst>
            <pc:docMk/>
            <pc:sldMk cId="1214616335" sldId="365"/>
            <ac:spMk id="129" creationId="{039FB80E-C114-4453-BB51-FCB5A6D7E5AD}"/>
          </ac:spMkLst>
        </pc:spChg>
        <pc:spChg chg="del">
          <ac:chgData name="Agustín Ruiz Martín" userId="42fb2f6dfcc8d877" providerId="LiveId" clId="{4A1C54F8-B80A-4A02-9F85-EEBE78695CFE}" dt="2020-03-29T18:32:25.907" v="34942" actId="478"/>
          <ac:spMkLst>
            <pc:docMk/>
            <pc:sldMk cId="1214616335" sldId="365"/>
            <ac:spMk id="130" creationId="{EFF1224C-075E-42BB-AD91-D9ACD0B33334}"/>
          </ac:spMkLst>
        </pc:spChg>
        <pc:spChg chg="del">
          <ac:chgData name="Agustín Ruiz Martín" userId="42fb2f6dfcc8d877" providerId="LiveId" clId="{4A1C54F8-B80A-4A02-9F85-EEBE78695CFE}" dt="2020-03-29T18:32:25.907" v="34942" actId="478"/>
          <ac:spMkLst>
            <pc:docMk/>
            <pc:sldMk cId="1214616335" sldId="365"/>
            <ac:spMk id="133" creationId="{83DF49C8-103F-469D-815F-2E4A25BD9199}"/>
          </ac:spMkLst>
        </pc:spChg>
        <pc:spChg chg="del">
          <ac:chgData name="Agustín Ruiz Martín" userId="42fb2f6dfcc8d877" providerId="LiveId" clId="{4A1C54F8-B80A-4A02-9F85-EEBE78695CFE}" dt="2020-03-29T18:32:25.907" v="34942" actId="478"/>
          <ac:spMkLst>
            <pc:docMk/>
            <pc:sldMk cId="1214616335" sldId="365"/>
            <ac:spMk id="134" creationId="{B4C0CE3F-2FEA-49DC-80B0-8C6A259EDD57}"/>
          </ac:spMkLst>
        </pc:spChg>
        <pc:spChg chg="del">
          <ac:chgData name="Agustín Ruiz Martín" userId="42fb2f6dfcc8d877" providerId="LiveId" clId="{4A1C54F8-B80A-4A02-9F85-EEBE78695CFE}" dt="2020-03-29T18:32:25.907" v="34942" actId="478"/>
          <ac:spMkLst>
            <pc:docMk/>
            <pc:sldMk cId="1214616335" sldId="365"/>
            <ac:spMk id="135" creationId="{E8886CDE-E969-433F-8084-F0DC13B1E0D0}"/>
          </ac:spMkLst>
        </pc:spChg>
        <pc:spChg chg="del">
          <ac:chgData name="Agustín Ruiz Martín" userId="42fb2f6dfcc8d877" providerId="LiveId" clId="{4A1C54F8-B80A-4A02-9F85-EEBE78695CFE}" dt="2020-03-29T18:32:25.907" v="34942" actId="478"/>
          <ac:spMkLst>
            <pc:docMk/>
            <pc:sldMk cId="1214616335" sldId="365"/>
            <ac:spMk id="136" creationId="{CBE5FEBE-B1CF-4EC1-8F8C-5DBC54B8B3FC}"/>
          </ac:spMkLst>
        </pc:spChg>
        <pc:spChg chg="add del">
          <ac:chgData name="Agustín Ruiz Martín" userId="42fb2f6dfcc8d877" providerId="LiveId" clId="{4A1C54F8-B80A-4A02-9F85-EEBE78695CFE}" dt="2020-03-29T18:32:48.715" v="34944"/>
          <ac:spMkLst>
            <pc:docMk/>
            <pc:sldMk cId="1214616335" sldId="365"/>
            <ac:spMk id="142" creationId="{3A5C9DFB-3558-426D-BB18-F2552DD51AE5}"/>
          </ac:spMkLst>
        </pc:spChg>
        <pc:spChg chg="add del">
          <ac:chgData name="Agustín Ruiz Martín" userId="42fb2f6dfcc8d877" providerId="LiveId" clId="{4A1C54F8-B80A-4A02-9F85-EEBE78695CFE}" dt="2020-03-29T18:32:48.715" v="34944"/>
          <ac:spMkLst>
            <pc:docMk/>
            <pc:sldMk cId="1214616335" sldId="365"/>
            <ac:spMk id="143" creationId="{F45D10E3-54A1-4EEB-A9AD-8BEEC0E7CEE2}"/>
          </ac:spMkLst>
        </pc:spChg>
        <pc:spChg chg="add del">
          <ac:chgData name="Agustín Ruiz Martín" userId="42fb2f6dfcc8d877" providerId="LiveId" clId="{4A1C54F8-B80A-4A02-9F85-EEBE78695CFE}" dt="2020-03-29T18:32:48.715" v="34944"/>
          <ac:spMkLst>
            <pc:docMk/>
            <pc:sldMk cId="1214616335" sldId="365"/>
            <ac:spMk id="144" creationId="{824F2377-A370-428A-A2DF-B7097A2489B8}"/>
          </ac:spMkLst>
        </pc:spChg>
        <pc:spChg chg="add del">
          <ac:chgData name="Agustín Ruiz Martín" userId="42fb2f6dfcc8d877" providerId="LiveId" clId="{4A1C54F8-B80A-4A02-9F85-EEBE78695CFE}" dt="2020-03-29T18:32:48.715" v="34944"/>
          <ac:spMkLst>
            <pc:docMk/>
            <pc:sldMk cId="1214616335" sldId="365"/>
            <ac:spMk id="145" creationId="{5E729E31-6476-4E2B-8822-F8D8817D498C}"/>
          </ac:spMkLst>
        </pc:spChg>
        <pc:spChg chg="add del">
          <ac:chgData name="Agustín Ruiz Martín" userId="42fb2f6dfcc8d877" providerId="LiveId" clId="{4A1C54F8-B80A-4A02-9F85-EEBE78695CFE}" dt="2020-03-29T18:32:48.715" v="34944"/>
          <ac:spMkLst>
            <pc:docMk/>
            <pc:sldMk cId="1214616335" sldId="365"/>
            <ac:spMk id="146" creationId="{A0634CA0-0F14-4F2E-8321-6D38965382F8}"/>
          </ac:spMkLst>
        </pc:spChg>
        <pc:spChg chg="add del">
          <ac:chgData name="Agustín Ruiz Martín" userId="42fb2f6dfcc8d877" providerId="LiveId" clId="{4A1C54F8-B80A-4A02-9F85-EEBE78695CFE}" dt="2020-03-29T18:32:48.715" v="34944"/>
          <ac:spMkLst>
            <pc:docMk/>
            <pc:sldMk cId="1214616335" sldId="365"/>
            <ac:spMk id="147" creationId="{6F20F6CE-82F6-4051-AB1C-D4D417815A4C}"/>
          </ac:spMkLst>
        </pc:spChg>
        <pc:spChg chg="add del">
          <ac:chgData name="Agustín Ruiz Martín" userId="42fb2f6dfcc8d877" providerId="LiveId" clId="{4A1C54F8-B80A-4A02-9F85-EEBE78695CFE}" dt="2020-03-29T18:32:48.715" v="34944"/>
          <ac:spMkLst>
            <pc:docMk/>
            <pc:sldMk cId="1214616335" sldId="365"/>
            <ac:spMk id="148" creationId="{D381A4BC-9F44-4F6F-9BB6-B689A6D6271E}"/>
          </ac:spMkLst>
        </pc:spChg>
        <pc:spChg chg="add del">
          <ac:chgData name="Agustín Ruiz Martín" userId="42fb2f6dfcc8d877" providerId="LiveId" clId="{4A1C54F8-B80A-4A02-9F85-EEBE78695CFE}" dt="2020-03-29T18:32:48.715" v="34944"/>
          <ac:spMkLst>
            <pc:docMk/>
            <pc:sldMk cId="1214616335" sldId="365"/>
            <ac:spMk id="149" creationId="{274E19BF-0DD0-47EA-8D57-04C34ACA4AF1}"/>
          </ac:spMkLst>
        </pc:spChg>
        <pc:spChg chg="add del">
          <ac:chgData name="Agustín Ruiz Martín" userId="42fb2f6dfcc8d877" providerId="LiveId" clId="{4A1C54F8-B80A-4A02-9F85-EEBE78695CFE}" dt="2020-03-29T18:32:48.715" v="34944"/>
          <ac:spMkLst>
            <pc:docMk/>
            <pc:sldMk cId="1214616335" sldId="365"/>
            <ac:spMk id="150" creationId="{05C4F239-10B8-4B62-81DE-8C608BB98E97}"/>
          </ac:spMkLst>
        </pc:spChg>
        <pc:spChg chg="add del">
          <ac:chgData name="Agustín Ruiz Martín" userId="42fb2f6dfcc8d877" providerId="LiveId" clId="{4A1C54F8-B80A-4A02-9F85-EEBE78695CFE}" dt="2020-03-29T18:32:48.715" v="34944"/>
          <ac:spMkLst>
            <pc:docMk/>
            <pc:sldMk cId="1214616335" sldId="365"/>
            <ac:spMk id="151" creationId="{BAA1109C-203A-4A71-A6B6-3E7099D9C36D}"/>
          </ac:spMkLst>
        </pc:spChg>
        <pc:spChg chg="add del">
          <ac:chgData name="Agustín Ruiz Martín" userId="42fb2f6dfcc8d877" providerId="LiveId" clId="{4A1C54F8-B80A-4A02-9F85-EEBE78695CFE}" dt="2020-03-29T18:32:48.715" v="34944"/>
          <ac:spMkLst>
            <pc:docMk/>
            <pc:sldMk cId="1214616335" sldId="365"/>
            <ac:spMk id="152" creationId="{32F73673-E6D7-40F3-B179-746C7905E9D7}"/>
          </ac:spMkLst>
        </pc:spChg>
        <pc:spChg chg="add del">
          <ac:chgData name="Agustín Ruiz Martín" userId="42fb2f6dfcc8d877" providerId="LiveId" clId="{4A1C54F8-B80A-4A02-9F85-EEBE78695CFE}" dt="2020-03-29T18:32:48.715" v="34944"/>
          <ac:spMkLst>
            <pc:docMk/>
            <pc:sldMk cId="1214616335" sldId="365"/>
            <ac:spMk id="153" creationId="{42E48EE0-0CDD-430A-BABB-EB02B6DA70C4}"/>
          </ac:spMkLst>
        </pc:spChg>
        <pc:spChg chg="add del">
          <ac:chgData name="Agustín Ruiz Martín" userId="42fb2f6dfcc8d877" providerId="LiveId" clId="{4A1C54F8-B80A-4A02-9F85-EEBE78695CFE}" dt="2020-03-29T18:32:48.715" v="34944"/>
          <ac:spMkLst>
            <pc:docMk/>
            <pc:sldMk cId="1214616335" sldId="365"/>
            <ac:spMk id="154" creationId="{82156100-F0E7-4097-99FE-55E402061F51}"/>
          </ac:spMkLst>
        </pc:spChg>
        <pc:spChg chg="add del">
          <ac:chgData name="Agustín Ruiz Martín" userId="42fb2f6dfcc8d877" providerId="LiveId" clId="{4A1C54F8-B80A-4A02-9F85-EEBE78695CFE}" dt="2020-03-29T18:32:48.715" v="34944"/>
          <ac:spMkLst>
            <pc:docMk/>
            <pc:sldMk cId="1214616335" sldId="365"/>
            <ac:spMk id="155" creationId="{F7925C7B-FD85-4359-BDA2-E7FB3E41CB00}"/>
          </ac:spMkLst>
        </pc:spChg>
        <pc:spChg chg="add del">
          <ac:chgData name="Agustín Ruiz Martín" userId="42fb2f6dfcc8d877" providerId="LiveId" clId="{4A1C54F8-B80A-4A02-9F85-EEBE78695CFE}" dt="2020-03-29T18:32:48.715" v="34944"/>
          <ac:spMkLst>
            <pc:docMk/>
            <pc:sldMk cId="1214616335" sldId="365"/>
            <ac:spMk id="156" creationId="{3E016D08-6B4F-4F12-A458-47BEACBEF86E}"/>
          </ac:spMkLst>
        </pc:spChg>
        <pc:spChg chg="add del">
          <ac:chgData name="Agustín Ruiz Martín" userId="42fb2f6dfcc8d877" providerId="LiveId" clId="{4A1C54F8-B80A-4A02-9F85-EEBE78695CFE}" dt="2020-03-29T18:32:48.715" v="34944"/>
          <ac:spMkLst>
            <pc:docMk/>
            <pc:sldMk cId="1214616335" sldId="365"/>
            <ac:spMk id="157" creationId="{65602143-545B-43C1-94C7-80A60E769D18}"/>
          </ac:spMkLst>
        </pc:spChg>
        <pc:spChg chg="add del">
          <ac:chgData name="Agustín Ruiz Martín" userId="42fb2f6dfcc8d877" providerId="LiveId" clId="{4A1C54F8-B80A-4A02-9F85-EEBE78695CFE}" dt="2020-03-29T18:32:48.715" v="34944"/>
          <ac:spMkLst>
            <pc:docMk/>
            <pc:sldMk cId="1214616335" sldId="365"/>
            <ac:spMk id="158" creationId="{E0F65BBE-B76E-4A51-9A0F-BB67FFD80BEF}"/>
          </ac:spMkLst>
        </pc:spChg>
        <pc:spChg chg="add del">
          <ac:chgData name="Agustín Ruiz Martín" userId="42fb2f6dfcc8d877" providerId="LiveId" clId="{4A1C54F8-B80A-4A02-9F85-EEBE78695CFE}" dt="2020-03-29T18:32:48.715" v="34944"/>
          <ac:spMkLst>
            <pc:docMk/>
            <pc:sldMk cId="1214616335" sldId="365"/>
            <ac:spMk id="159" creationId="{7750E2A4-7F80-40E1-9DE7-B2CAD06B85B1}"/>
          </ac:spMkLst>
        </pc:spChg>
        <pc:spChg chg="add del">
          <ac:chgData name="Agustín Ruiz Martín" userId="42fb2f6dfcc8d877" providerId="LiveId" clId="{4A1C54F8-B80A-4A02-9F85-EEBE78695CFE}" dt="2020-03-29T18:32:48.715" v="34944"/>
          <ac:spMkLst>
            <pc:docMk/>
            <pc:sldMk cId="1214616335" sldId="365"/>
            <ac:spMk id="160" creationId="{AE557518-BCB1-418B-9565-49D73AB09549}"/>
          </ac:spMkLst>
        </pc:spChg>
        <pc:spChg chg="add del">
          <ac:chgData name="Agustín Ruiz Martín" userId="42fb2f6dfcc8d877" providerId="LiveId" clId="{4A1C54F8-B80A-4A02-9F85-EEBE78695CFE}" dt="2020-03-29T18:32:48.715" v="34944"/>
          <ac:spMkLst>
            <pc:docMk/>
            <pc:sldMk cId="1214616335" sldId="365"/>
            <ac:spMk id="161" creationId="{06A0B782-F32D-4782-977C-E07B4E9A9BED}"/>
          </ac:spMkLst>
        </pc:spChg>
        <pc:spChg chg="add del">
          <ac:chgData name="Agustín Ruiz Martín" userId="42fb2f6dfcc8d877" providerId="LiveId" clId="{4A1C54F8-B80A-4A02-9F85-EEBE78695CFE}" dt="2020-03-29T18:32:48.715" v="34944"/>
          <ac:spMkLst>
            <pc:docMk/>
            <pc:sldMk cId="1214616335" sldId="365"/>
            <ac:spMk id="162" creationId="{0459624F-8473-4959-B879-FDCF16B87B07}"/>
          </ac:spMkLst>
        </pc:spChg>
        <pc:spChg chg="add del">
          <ac:chgData name="Agustín Ruiz Martín" userId="42fb2f6dfcc8d877" providerId="LiveId" clId="{4A1C54F8-B80A-4A02-9F85-EEBE78695CFE}" dt="2020-03-29T18:32:48.715" v="34944"/>
          <ac:spMkLst>
            <pc:docMk/>
            <pc:sldMk cId="1214616335" sldId="365"/>
            <ac:spMk id="163" creationId="{43A5C092-B581-4E4F-8F10-5DF46B7F49ED}"/>
          </ac:spMkLst>
        </pc:spChg>
        <pc:spChg chg="add del">
          <ac:chgData name="Agustín Ruiz Martín" userId="42fb2f6dfcc8d877" providerId="LiveId" clId="{4A1C54F8-B80A-4A02-9F85-EEBE78695CFE}" dt="2020-03-29T18:32:48.715" v="34944"/>
          <ac:spMkLst>
            <pc:docMk/>
            <pc:sldMk cId="1214616335" sldId="365"/>
            <ac:spMk id="164" creationId="{1934620B-CDC5-45EB-A567-72C09077FAAC}"/>
          </ac:spMkLst>
        </pc:spChg>
        <pc:spChg chg="add del">
          <ac:chgData name="Agustín Ruiz Martín" userId="42fb2f6dfcc8d877" providerId="LiveId" clId="{4A1C54F8-B80A-4A02-9F85-EEBE78695CFE}" dt="2020-03-29T18:32:48.715" v="34944"/>
          <ac:spMkLst>
            <pc:docMk/>
            <pc:sldMk cId="1214616335" sldId="365"/>
            <ac:spMk id="165" creationId="{ED6E759A-74E8-41E3-B536-3EFD6504578E}"/>
          </ac:spMkLst>
        </pc:spChg>
        <pc:spChg chg="add del">
          <ac:chgData name="Agustín Ruiz Martín" userId="42fb2f6dfcc8d877" providerId="LiveId" clId="{4A1C54F8-B80A-4A02-9F85-EEBE78695CFE}" dt="2020-03-29T18:32:48.715" v="34944"/>
          <ac:spMkLst>
            <pc:docMk/>
            <pc:sldMk cId="1214616335" sldId="365"/>
            <ac:spMk id="166" creationId="{4045E3E7-6E5A-42A2-B26C-E81B3188BE15}"/>
          </ac:spMkLst>
        </pc:spChg>
        <pc:spChg chg="add del">
          <ac:chgData name="Agustín Ruiz Martín" userId="42fb2f6dfcc8d877" providerId="LiveId" clId="{4A1C54F8-B80A-4A02-9F85-EEBE78695CFE}" dt="2020-03-29T18:32:48.715" v="34944"/>
          <ac:spMkLst>
            <pc:docMk/>
            <pc:sldMk cId="1214616335" sldId="365"/>
            <ac:spMk id="167" creationId="{B921E44B-15AF-4628-B983-43255B6D523A}"/>
          </ac:spMkLst>
        </pc:spChg>
        <pc:spChg chg="add del">
          <ac:chgData name="Agustín Ruiz Martín" userId="42fb2f6dfcc8d877" providerId="LiveId" clId="{4A1C54F8-B80A-4A02-9F85-EEBE78695CFE}" dt="2020-03-29T18:32:48.715" v="34944"/>
          <ac:spMkLst>
            <pc:docMk/>
            <pc:sldMk cId="1214616335" sldId="365"/>
            <ac:spMk id="168" creationId="{9A894B90-30AC-424A-AA4B-804DC0BCA88E}"/>
          </ac:spMkLst>
        </pc:spChg>
        <pc:spChg chg="add del">
          <ac:chgData name="Agustín Ruiz Martín" userId="42fb2f6dfcc8d877" providerId="LiveId" clId="{4A1C54F8-B80A-4A02-9F85-EEBE78695CFE}" dt="2020-03-29T18:32:48.715" v="34944"/>
          <ac:spMkLst>
            <pc:docMk/>
            <pc:sldMk cId="1214616335" sldId="365"/>
            <ac:spMk id="169" creationId="{6DF085D3-65A3-4962-8B72-D07A8BB010ED}"/>
          </ac:spMkLst>
        </pc:spChg>
        <pc:spChg chg="add del">
          <ac:chgData name="Agustín Ruiz Martín" userId="42fb2f6dfcc8d877" providerId="LiveId" clId="{4A1C54F8-B80A-4A02-9F85-EEBE78695CFE}" dt="2020-03-29T18:32:48.715" v="34944"/>
          <ac:spMkLst>
            <pc:docMk/>
            <pc:sldMk cId="1214616335" sldId="365"/>
            <ac:spMk id="170" creationId="{E9CBBB04-8AFA-4093-9BA5-FE2B3F940D2C}"/>
          </ac:spMkLst>
        </pc:spChg>
        <pc:spChg chg="add del">
          <ac:chgData name="Agustín Ruiz Martín" userId="42fb2f6dfcc8d877" providerId="LiveId" clId="{4A1C54F8-B80A-4A02-9F85-EEBE78695CFE}" dt="2020-03-29T18:32:48.715" v="34944"/>
          <ac:spMkLst>
            <pc:docMk/>
            <pc:sldMk cId="1214616335" sldId="365"/>
            <ac:spMk id="171" creationId="{9F441406-6CD6-4252-B297-EA9C9397AAF2}"/>
          </ac:spMkLst>
        </pc:spChg>
        <pc:spChg chg="add del">
          <ac:chgData name="Agustín Ruiz Martín" userId="42fb2f6dfcc8d877" providerId="LiveId" clId="{4A1C54F8-B80A-4A02-9F85-EEBE78695CFE}" dt="2020-03-29T18:32:48.715" v="34944"/>
          <ac:spMkLst>
            <pc:docMk/>
            <pc:sldMk cId="1214616335" sldId="365"/>
            <ac:spMk id="172" creationId="{98BB2552-057D-4845-BDF4-8A54E145AA72}"/>
          </ac:spMkLst>
        </pc:spChg>
        <pc:spChg chg="add del">
          <ac:chgData name="Agustín Ruiz Martín" userId="42fb2f6dfcc8d877" providerId="LiveId" clId="{4A1C54F8-B80A-4A02-9F85-EEBE78695CFE}" dt="2020-03-29T18:32:48.715" v="34944"/>
          <ac:spMkLst>
            <pc:docMk/>
            <pc:sldMk cId="1214616335" sldId="365"/>
            <ac:spMk id="173" creationId="{52C88ABE-9A29-405D-94C6-CFCC1B274CF9}"/>
          </ac:spMkLst>
        </pc:spChg>
        <pc:spChg chg="add del">
          <ac:chgData name="Agustín Ruiz Martín" userId="42fb2f6dfcc8d877" providerId="LiveId" clId="{4A1C54F8-B80A-4A02-9F85-EEBE78695CFE}" dt="2020-03-29T18:32:48.715" v="34944"/>
          <ac:spMkLst>
            <pc:docMk/>
            <pc:sldMk cId="1214616335" sldId="365"/>
            <ac:spMk id="174" creationId="{532D134B-0079-4AB2-ADB9-73D393038625}"/>
          </ac:spMkLst>
        </pc:spChg>
        <pc:spChg chg="add del">
          <ac:chgData name="Agustín Ruiz Martín" userId="42fb2f6dfcc8d877" providerId="LiveId" clId="{4A1C54F8-B80A-4A02-9F85-EEBE78695CFE}" dt="2020-03-29T18:32:48.715" v="34944"/>
          <ac:spMkLst>
            <pc:docMk/>
            <pc:sldMk cId="1214616335" sldId="365"/>
            <ac:spMk id="175" creationId="{533A410A-5C6D-43A4-A9F6-8AA92C4B277D}"/>
          </ac:spMkLst>
        </pc:spChg>
        <pc:spChg chg="add del">
          <ac:chgData name="Agustín Ruiz Martín" userId="42fb2f6dfcc8d877" providerId="LiveId" clId="{4A1C54F8-B80A-4A02-9F85-EEBE78695CFE}" dt="2020-03-29T18:32:48.715" v="34944"/>
          <ac:spMkLst>
            <pc:docMk/>
            <pc:sldMk cId="1214616335" sldId="365"/>
            <ac:spMk id="176" creationId="{F737774B-A5FF-4018-B54E-2A007D382526}"/>
          </ac:spMkLst>
        </pc:spChg>
        <pc:spChg chg="add del">
          <ac:chgData name="Agustín Ruiz Martín" userId="42fb2f6dfcc8d877" providerId="LiveId" clId="{4A1C54F8-B80A-4A02-9F85-EEBE78695CFE}" dt="2020-03-29T18:32:48.715" v="34944"/>
          <ac:spMkLst>
            <pc:docMk/>
            <pc:sldMk cId="1214616335" sldId="365"/>
            <ac:spMk id="177" creationId="{79D1C89B-934E-4852-B5B2-1708CD778A10}"/>
          </ac:spMkLst>
        </pc:spChg>
        <pc:spChg chg="add del">
          <ac:chgData name="Agustín Ruiz Martín" userId="42fb2f6dfcc8d877" providerId="LiveId" clId="{4A1C54F8-B80A-4A02-9F85-EEBE78695CFE}" dt="2020-03-29T18:32:48.715" v="34944"/>
          <ac:spMkLst>
            <pc:docMk/>
            <pc:sldMk cId="1214616335" sldId="365"/>
            <ac:spMk id="178" creationId="{7262444E-6151-4500-AFF6-EDE42696DE7F}"/>
          </ac:spMkLst>
        </pc:spChg>
        <pc:spChg chg="add del">
          <ac:chgData name="Agustín Ruiz Martín" userId="42fb2f6dfcc8d877" providerId="LiveId" clId="{4A1C54F8-B80A-4A02-9F85-EEBE78695CFE}" dt="2020-03-29T18:32:48.715" v="34944"/>
          <ac:spMkLst>
            <pc:docMk/>
            <pc:sldMk cId="1214616335" sldId="365"/>
            <ac:spMk id="179" creationId="{0D8C1C3C-EA11-44F0-9E3C-7C24F7DBA34A}"/>
          </ac:spMkLst>
        </pc:spChg>
        <pc:spChg chg="add del">
          <ac:chgData name="Agustín Ruiz Martín" userId="42fb2f6dfcc8d877" providerId="LiveId" clId="{4A1C54F8-B80A-4A02-9F85-EEBE78695CFE}" dt="2020-03-29T18:32:48.715" v="34944"/>
          <ac:spMkLst>
            <pc:docMk/>
            <pc:sldMk cId="1214616335" sldId="365"/>
            <ac:spMk id="180" creationId="{DAAC05F3-9CB5-4297-822B-C7CA851DCF4B}"/>
          </ac:spMkLst>
        </pc:spChg>
        <pc:spChg chg="add del">
          <ac:chgData name="Agustín Ruiz Martín" userId="42fb2f6dfcc8d877" providerId="LiveId" clId="{4A1C54F8-B80A-4A02-9F85-EEBE78695CFE}" dt="2020-03-29T18:32:48.715" v="34944"/>
          <ac:spMkLst>
            <pc:docMk/>
            <pc:sldMk cId="1214616335" sldId="365"/>
            <ac:spMk id="181" creationId="{9A6753E6-CBF0-4144-B5C5-D01475BD9BD8}"/>
          </ac:spMkLst>
        </pc:spChg>
        <pc:spChg chg="add del">
          <ac:chgData name="Agustín Ruiz Martín" userId="42fb2f6dfcc8d877" providerId="LiveId" clId="{4A1C54F8-B80A-4A02-9F85-EEBE78695CFE}" dt="2020-03-29T18:32:48.715" v="34944"/>
          <ac:spMkLst>
            <pc:docMk/>
            <pc:sldMk cId="1214616335" sldId="365"/>
            <ac:spMk id="182" creationId="{3D86EC61-3DFF-4A4B-92E2-323E5207BD72}"/>
          </ac:spMkLst>
        </pc:spChg>
        <pc:spChg chg="add del">
          <ac:chgData name="Agustín Ruiz Martín" userId="42fb2f6dfcc8d877" providerId="LiveId" clId="{4A1C54F8-B80A-4A02-9F85-EEBE78695CFE}" dt="2020-03-29T18:32:48.715" v="34944"/>
          <ac:spMkLst>
            <pc:docMk/>
            <pc:sldMk cId="1214616335" sldId="365"/>
            <ac:spMk id="183" creationId="{F327B01E-B6B5-47DC-9EFF-6D4BCD77997F}"/>
          </ac:spMkLst>
        </pc:spChg>
        <pc:spChg chg="add del">
          <ac:chgData name="Agustín Ruiz Martín" userId="42fb2f6dfcc8d877" providerId="LiveId" clId="{4A1C54F8-B80A-4A02-9F85-EEBE78695CFE}" dt="2020-03-29T18:32:48.715" v="34944"/>
          <ac:spMkLst>
            <pc:docMk/>
            <pc:sldMk cId="1214616335" sldId="365"/>
            <ac:spMk id="184" creationId="{B9A8C552-635E-47DC-8F95-ECA413AEE8FC}"/>
          </ac:spMkLst>
        </pc:spChg>
        <pc:spChg chg="add del">
          <ac:chgData name="Agustín Ruiz Martín" userId="42fb2f6dfcc8d877" providerId="LiveId" clId="{4A1C54F8-B80A-4A02-9F85-EEBE78695CFE}" dt="2020-03-29T18:32:48.715" v="34944"/>
          <ac:spMkLst>
            <pc:docMk/>
            <pc:sldMk cId="1214616335" sldId="365"/>
            <ac:spMk id="185" creationId="{F5720F7C-007C-470A-9E56-0115439462A2}"/>
          </ac:spMkLst>
        </pc:spChg>
        <pc:spChg chg="add del">
          <ac:chgData name="Agustín Ruiz Martín" userId="42fb2f6dfcc8d877" providerId="LiveId" clId="{4A1C54F8-B80A-4A02-9F85-EEBE78695CFE}" dt="2020-03-29T18:32:48.715" v="34944"/>
          <ac:spMkLst>
            <pc:docMk/>
            <pc:sldMk cId="1214616335" sldId="365"/>
            <ac:spMk id="186" creationId="{8A45DA93-E45E-41FF-B116-E1C0B284F9BA}"/>
          </ac:spMkLst>
        </pc:spChg>
        <pc:spChg chg="add del">
          <ac:chgData name="Agustín Ruiz Martín" userId="42fb2f6dfcc8d877" providerId="LiveId" clId="{4A1C54F8-B80A-4A02-9F85-EEBE78695CFE}" dt="2020-03-29T18:32:48.715" v="34944"/>
          <ac:spMkLst>
            <pc:docMk/>
            <pc:sldMk cId="1214616335" sldId="365"/>
            <ac:spMk id="187" creationId="{AEA6D60F-EA8F-4159-952A-3E96209802EA}"/>
          </ac:spMkLst>
        </pc:spChg>
        <pc:spChg chg="add del">
          <ac:chgData name="Agustín Ruiz Martín" userId="42fb2f6dfcc8d877" providerId="LiveId" clId="{4A1C54F8-B80A-4A02-9F85-EEBE78695CFE}" dt="2020-03-29T18:32:48.715" v="34944"/>
          <ac:spMkLst>
            <pc:docMk/>
            <pc:sldMk cId="1214616335" sldId="365"/>
            <ac:spMk id="188" creationId="{1FD1947A-BB53-4B55-8EF3-B479E3D3FC41}"/>
          </ac:spMkLst>
        </pc:spChg>
        <pc:spChg chg="add del">
          <ac:chgData name="Agustín Ruiz Martín" userId="42fb2f6dfcc8d877" providerId="LiveId" clId="{4A1C54F8-B80A-4A02-9F85-EEBE78695CFE}" dt="2020-03-29T18:32:48.715" v="34944"/>
          <ac:spMkLst>
            <pc:docMk/>
            <pc:sldMk cId="1214616335" sldId="365"/>
            <ac:spMk id="189" creationId="{BBF96AD2-146C-4804-997A-A3B4BA906836}"/>
          </ac:spMkLst>
        </pc:spChg>
        <pc:spChg chg="add del">
          <ac:chgData name="Agustín Ruiz Martín" userId="42fb2f6dfcc8d877" providerId="LiveId" clId="{4A1C54F8-B80A-4A02-9F85-EEBE78695CFE}" dt="2020-03-29T18:32:48.715" v="34944"/>
          <ac:spMkLst>
            <pc:docMk/>
            <pc:sldMk cId="1214616335" sldId="365"/>
            <ac:spMk id="190" creationId="{FB3707FD-91D7-46FC-BFCD-73225119D41A}"/>
          </ac:spMkLst>
        </pc:spChg>
        <pc:spChg chg="add del">
          <ac:chgData name="Agustín Ruiz Martín" userId="42fb2f6dfcc8d877" providerId="LiveId" clId="{4A1C54F8-B80A-4A02-9F85-EEBE78695CFE}" dt="2020-03-29T18:32:48.715" v="34944"/>
          <ac:spMkLst>
            <pc:docMk/>
            <pc:sldMk cId="1214616335" sldId="365"/>
            <ac:spMk id="191" creationId="{5A50346B-98D5-48F2-BF31-CB9DB8C07D9E}"/>
          </ac:spMkLst>
        </pc:spChg>
        <pc:spChg chg="add del">
          <ac:chgData name="Agustín Ruiz Martín" userId="42fb2f6dfcc8d877" providerId="LiveId" clId="{4A1C54F8-B80A-4A02-9F85-EEBE78695CFE}" dt="2020-03-29T18:32:48.715" v="34944"/>
          <ac:spMkLst>
            <pc:docMk/>
            <pc:sldMk cId="1214616335" sldId="365"/>
            <ac:spMk id="192" creationId="{48980ED4-4BF0-4249-BB40-69F85555A21C}"/>
          </ac:spMkLst>
        </pc:spChg>
        <pc:spChg chg="add del">
          <ac:chgData name="Agustín Ruiz Martín" userId="42fb2f6dfcc8d877" providerId="LiveId" clId="{4A1C54F8-B80A-4A02-9F85-EEBE78695CFE}" dt="2020-03-29T18:32:48.715" v="34944"/>
          <ac:spMkLst>
            <pc:docMk/>
            <pc:sldMk cId="1214616335" sldId="365"/>
            <ac:spMk id="193" creationId="{502C49D6-C7D9-4872-8F01-FD5D468661FD}"/>
          </ac:spMkLst>
        </pc:spChg>
        <pc:spChg chg="add del">
          <ac:chgData name="Agustín Ruiz Martín" userId="42fb2f6dfcc8d877" providerId="LiveId" clId="{4A1C54F8-B80A-4A02-9F85-EEBE78695CFE}" dt="2020-03-29T18:32:48.715" v="34944"/>
          <ac:spMkLst>
            <pc:docMk/>
            <pc:sldMk cId="1214616335" sldId="365"/>
            <ac:spMk id="194" creationId="{F3874B76-0636-44BE-932D-7A693C901682}"/>
          </ac:spMkLst>
        </pc:spChg>
        <pc:spChg chg="add del">
          <ac:chgData name="Agustín Ruiz Martín" userId="42fb2f6dfcc8d877" providerId="LiveId" clId="{4A1C54F8-B80A-4A02-9F85-EEBE78695CFE}" dt="2020-03-29T18:32:48.715" v="34944"/>
          <ac:spMkLst>
            <pc:docMk/>
            <pc:sldMk cId="1214616335" sldId="365"/>
            <ac:spMk id="195" creationId="{67616D63-3E0A-4C12-9ED1-29C80A2E6883}"/>
          </ac:spMkLst>
        </pc:spChg>
        <pc:spChg chg="add del">
          <ac:chgData name="Agustín Ruiz Martín" userId="42fb2f6dfcc8d877" providerId="LiveId" clId="{4A1C54F8-B80A-4A02-9F85-EEBE78695CFE}" dt="2020-03-29T18:32:48.715" v="34944"/>
          <ac:spMkLst>
            <pc:docMk/>
            <pc:sldMk cId="1214616335" sldId="365"/>
            <ac:spMk id="196" creationId="{F8A5E6F1-9C79-4CF6-956B-38F6213D20B9}"/>
          </ac:spMkLst>
        </pc:spChg>
        <pc:spChg chg="add del">
          <ac:chgData name="Agustín Ruiz Martín" userId="42fb2f6dfcc8d877" providerId="LiveId" clId="{4A1C54F8-B80A-4A02-9F85-EEBE78695CFE}" dt="2020-03-29T18:32:48.715" v="34944"/>
          <ac:spMkLst>
            <pc:docMk/>
            <pc:sldMk cId="1214616335" sldId="365"/>
            <ac:spMk id="197" creationId="{0C2F67D7-FC96-4204-9795-BADABC71D62E}"/>
          </ac:spMkLst>
        </pc:spChg>
        <pc:spChg chg="add del">
          <ac:chgData name="Agustín Ruiz Martín" userId="42fb2f6dfcc8d877" providerId="LiveId" clId="{4A1C54F8-B80A-4A02-9F85-EEBE78695CFE}" dt="2020-03-29T18:32:48.715" v="34944"/>
          <ac:spMkLst>
            <pc:docMk/>
            <pc:sldMk cId="1214616335" sldId="365"/>
            <ac:spMk id="198" creationId="{B6E02264-D06D-43C3-9C76-0AF86F75CA0D}"/>
          </ac:spMkLst>
        </pc:spChg>
        <pc:spChg chg="add del">
          <ac:chgData name="Agustín Ruiz Martín" userId="42fb2f6dfcc8d877" providerId="LiveId" clId="{4A1C54F8-B80A-4A02-9F85-EEBE78695CFE}" dt="2020-03-29T18:32:48.715" v="34944"/>
          <ac:spMkLst>
            <pc:docMk/>
            <pc:sldMk cId="1214616335" sldId="365"/>
            <ac:spMk id="199" creationId="{38E9AA3A-9724-4E2A-8B16-9A4DFB0EF983}"/>
          </ac:spMkLst>
        </pc:spChg>
        <pc:spChg chg="add del">
          <ac:chgData name="Agustín Ruiz Martín" userId="42fb2f6dfcc8d877" providerId="LiveId" clId="{4A1C54F8-B80A-4A02-9F85-EEBE78695CFE}" dt="2020-03-29T18:32:48.715" v="34944"/>
          <ac:spMkLst>
            <pc:docMk/>
            <pc:sldMk cId="1214616335" sldId="365"/>
            <ac:spMk id="200" creationId="{F92D1AC0-C97D-43CD-99DE-0D225C756E74}"/>
          </ac:spMkLst>
        </pc:spChg>
        <pc:spChg chg="add del">
          <ac:chgData name="Agustín Ruiz Martín" userId="42fb2f6dfcc8d877" providerId="LiveId" clId="{4A1C54F8-B80A-4A02-9F85-EEBE78695CFE}" dt="2020-03-29T18:32:48.715" v="34944"/>
          <ac:spMkLst>
            <pc:docMk/>
            <pc:sldMk cId="1214616335" sldId="365"/>
            <ac:spMk id="203" creationId="{055F1BA4-4CE8-4341-9998-9C62B3CABA10}"/>
          </ac:spMkLst>
        </pc:spChg>
        <pc:spChg chg="add del">
          <ac:chgData name="Agustín Ruiz Martín" userId="42fb2f6dfcc8d877" providerId="LiveId" clId="{4A1C54F8-B80A-4A02-9F85-EEBE78695CFE}" dt="2020-03-29T18:32:48.715" v="34944"/>
          <ac:spMkLst>
            <pc:docMk/>
            <pc:sldMk cId="1214616335" sldId="365"/>
            <ac:spMk id="204" creationId="{CB01C584-5C1E-4D46-85B0-43AB0E321DCF}"/>
          </ac:spMkLst>
        </pc:spChg>
        <pc:spChg chg="add del">
          <ac:chgData name="Agustín Ruiz Martín" userId="42fb2f6dfcc8d877" providerId="LiveId" clId="{4A1C54F8-B80A-4A02-9F85-EEBE78695CFE}" dt="2020-03-29T18:32:48.715" v="34944"/>
          <ac:spMkLst>
            <pc:docMk/>
            <pc:sldMk cId="1214616335" sldId="365"/>
            <ac:spMk id="205" creationId="{B139B42F-CEC3-4BD2-BCE0-D4CC479AEF4B}"/>
          </ac:spMkLst>
        </pc:spChg>
        <pc:spChg chg="add del">
          <ac:chgData name="Agustín Ruiz Martín" userId="42fb2f6dfcc8d877" providerId="LiveId" clId="{4A1C54F8-B80A-4A02-9F85-EEBE78695CFE}" dt="2020-03-29T18:32:48.715" v="34944"/>
          <ac:spMkLst>
            <pc:docMk/>
            <pc:sldMk cId="1214616335" sldId="365"/>
            <ac:spMk id="206" creationId="{8C772BF2-4944-4D4E-B60F-B5D23F5D2D12}"/>
          </ac:spMkLst>
        </pc:spChg>
        <pc:spChg chg="add mod">
          <ac:chgData name="Agustín Ruiz Martín" userId="42fb2f6dfcc8d877" providerId="LiveId" clId="{4A1C54F8-B80A-4A02-9F85-EEBE78695CFE}" dt="2020-04-10T21:49:46.322" v="51206" actId="20577"/>
          <ac:spMkLst>
            <pc:docMk/>
            <pc:sldMk cId="1214616335" sldId="365"/>
            <ac:spMk id="212" creationId="{D0FC2BA0-55C6-4A3C-980D-533D2F350FCD}"/>
          </ac:spMkLst>
        </pc:spChg>
        <pc:spChg chg="add mod">
          <ac:chgData name="Agustín Ruiz Martín" userId="42fb2f6dfcc8d877" providerId="LiveId" clId="{4A1C54F8-B80A-4A02-9F85-EEBE78695CFE}" dt="2020-04-10T21:50:49.431" v="51281" actId="20577"/>
          <ac:spMkLst>
            <pc:docMk/>
            <pc:sldMk cId="1214616335" sldId="365"/>
            <ac:spMk id="213" creationId="{94070C5F-5467-4C38-92B2-DEB5F1DA0DC9}"/>
          </ac:spMkLst>
        </pc:spChg>
        <pc:spChg chg="add mod">
          <ac:chgData name="Agustín Ruiz Martín" userId="42fb2f6dfcc8d877" providerId="LiveId" clId="{4A1C54F8-B80A-4A02-9F85-EEBE78695CFE}" dt="2020-04-10T21:50:14.581" v="51279" actId="1038"/>
          <ac:spMkLst>
            <pc:docMk/>
            <pc:sldMk cId="1214616335" sldId="365"/>
            <ac:spMk id="214" creationId="{9AD5545E-2748-4191-B101-8AEFAE0A2D56}"/>
          </ac:spMkLst>
        </pc:spChg>
        <pc:spChg chg="add del mod">
          <ac:chgData name="Agustín Ruiz Martín" userId="42fb2f6dfcc8d877" providerId="LiveId" clId="{4A1C54F8-B80A-4A02-9F85-EEBE78695CFE}" dt="2020-03-29T18:57:00.766" v="35619" actId="1035"/>
          <ac:spMkLst>
            <pc:docMk/>
            <pc:sldMk cId="1214616335" sldId="365"/>
            <ac:spMk id="215" creationId="{6E19DD5F-E7D8-4C5A-9407-5B7B61F1FBDF}"/>
          </ac:spMkLst>
        </pc:spChg>
        <pc:spChg chg="add mod">
          <ac:chgData name="Agustín Ruiz Martín" userId="42fb2f6dfcc8d877" providerId="LiveId" clId="{4A1C54F8-B80A-4A02-9F85-EEBE78695CFE}" dt="2020-03-29T18:57:00.766" v="35619" actId="1035"/>
          <ac:spMkLst>
            <pc:docMk/>
            <pc:sldMk cId="1214616335" sldId="365"/>
            <ac:spMk id="216" creationId="{B724414E-3717-49F4-892A-810F8616D051}"/>
          </ac:spMkLst>
        </pc:spChg>
        <pc:spChg chg="add mod">
          <ac:chgData name="Agustín Ruiz Martín" userId="42fb2f6dfcc8d877" providerId="LiveId" clId="{4A1C54F8-B80A-4A02-9F85-EEBE78695CFE}" dt="2020-03-29T18:57:00.766" v="35619" actId="1035"/>
          <ac:spMkLst>
            <pc:docMk/>
            <pc:sldMk cId="1214616335" sldId="365"/>
            <ac:spMk id="217" creationId="{C29B3E47-267A-4D0E-A3D8-5E334F3BE7C6}"/>
          </ac:spMkLst>
        </pc:spChg>
        <pc:spChg chg="add mod">
          <ac:chgData name="Agustín Ruiz Martín" userId="42fb2f6dfcc8d877" providerId="LiveId" clId="{4A1C54F8-B80A-4A02-9F85-EEBE78695CFE}" dt="2020-03-29T18:57:00.766" v="35619" actId="1035"/>
          <ac:spMkLst>
            <pc:docMk/>
            <pc:sldMk cId="1214616335" sldId="365"/>
            <ac:spMk id="218" creationId="{DD6C2BDF-B0B9-4871-AFB7-25E316315118}"/>
          </ac:spMkLst>
        </pc:spChg>
        <pc:spChg chg="add mod">
          <ac:chgData name="Agustín Ruiz Martín" userId="42fb2f6dfcc8d877" providerId="LiveId" clId="{4A1C54F8-B80A-4A02-9F85-EEBE78695CFE}" dt="2020-03-29T18:57:00.766" v="35619" actId="1035"/>
          <ac:spMkLst>
            <pc:docMk/>
            <pc:sldMk cId="1214616335" sldId="365"/>
            <ac:spMk id="219" creationId="{F9C585C1-CD70-41FE-B986-CEF8567F3DD2}"/>
          </ac:spMkLst>
        </pc:spChg>
        <pc:spChg chg="add mod">
          <ac:chgData name="Agustín Ruiz Martín" userId="42fb2f6dfcc8d877" providerId="LiveId" clId="{4A1C54F8-B80A-4A02-9F85-EEBE78695CFE}" dt="2020-03-29T18:57:00.766" v="35619" actId="1035"/>
          <ac:spMkLst>
            <pc:docMk/>
            <pc:sldMk cId="1214616335" sldId="365"/>
            <ac:spMk id="220" creationId="{293F0926-0760-4106-BC93-C0DD49E773E3}"/>
          </ac:spMkLst>
        </pc:spChg>
        <pc:spChg chg="add mod">
          <ac:chgData name="Agustín Ruiz Martín" userId="42fb2f6dfcc8d877" providerId="LiveId" clId="{4A1C54F8-B80A-4A02-9F85-EEBE78695CFE}" dt="2020-03-29T18:57:00.766" v="35619" actId="1035"/>
          <ac:spMkLst>
            <pc:docMk/>
            <pc:sldMk cId="1214616335" sldId="365"/>
            <ac:spMk id="221" creationId="{D0E2106D-9275-403F-9279-7F1759302D74}"/>
          </ac:spMkLst>
        </pc:spChg>
        <pc:spChg chg="add mod">
          <ac:chgData name="Agustín Ruiz Martín" userId="42fb2f6dfcc8d877" providerId="LiveId" clId="{4A1C54F8-B80A-4A02-9F85-EEBE78695CFE}" dt="2020-03-29T18:57:00.766" v="35619" actId="1035"/>
          <ac:spMkLst>
            <pc:docMk/>
            <pc:sldMk cId="1214616335" sldId="365"/>
            <ac:spMk id="222" creationId="{3A4F2B3A-5663-4382-84AE-61CBFE17F258}"/>
          </ac:spMkLst>
        </pc:spChg>
        <pc:spChg chg="add mod">
          <ac:chgData name="Agustín Ruiz Martín" userId="42fb2f6dfcc8d877" providerId="LiveId" clId="{4A1C54F8-B80A-4A02-9F85-EEBE78695CFE}" dt="2020-03-29T18:57:00.766" v="35619" actId="1035"/>
          <ac:spMkLst>
            <pc:docMk/>
            <pc:sldMk cId="1214616335" sldId="365"/>
            <ac:spMk id="223" creationId="{21C79146-9630-4FD9-85C3-8C968BC96180}"/>
          </ac:spMkLst>
        </pc:spChg>
        <pc:spChg chg="add mod">
          <ac:chgData name="Agustín Ruiz Martín" userId="42fb2f6dfcc8d877" providerId="LiveId" clId="{4A1C54F8-B80A-4A02-9F85-EEBE78695CFE}" dt="2020-03-29T18:57:00.766" v="35619" actId="1035"/>
          <ac:spMkLst>
            <pc:docMk/>
            <pc:sldMk cId="1214616335" sldId="365"/>
            <ac:spMk id="224" creationId="{A5EC2620-E60F-488F-B60D-96C10F2C2CC8}"/>
          </ac:spMkLst>
        </pc:spChg>
        <pc:spChg chg="add mod">
          <ac:chgData name="Agustín Ruiz Martín" userId="42fb2f6dfcc8d877" providerId="LiveId" clId="{4A1C54F8-B80A-4A02-9F85-EEBE78695CFE}" dt="2020-03-29T18:57:00.766" v="35619" actId="1035"/>
          <ac:spMkLst>
            <pc:docMk/>
            <pc:sldMk cId="1214616335" sldId="365"/>
            <ac:spMk id="225" creationId="{C17F0BD9-B805-45CB-9AAB-4DE48BA19CB6}"/>
          </ac:spMkLst>
        </pc:spChg>
        <pc:spChg chg="add mod">
          <ac:chgData name="Agustín Ruiz Martín" userId="42fb2f6dfcc8d877" providerId="LiveId" clId="{4A1C54F8-B80A-4A02-9F85-EEBE78695CFE}" dt="2020-03-29T18:57:00.766" v="35619" actId="1035"/>
          <ac:spMkLst>
            <pc:docMk/>
            <pc:sldMk cId="1214616335" sldId="365"/>
            <ac:spMk id="226" creationId="{B90231A2-8226-454C-AFBE-A14A767D0184}"/>
          </ac:spMkLst>
        </pc:spChg>
        <pc:spChg chg="add mod">
          <ac:chgData name="Agustín Ruiz Martín" userId="42fb2f6dfcc8d877" providerId="LiveId" clId="{4A1C54F8-B80A-4A02-9F85-EEBE78695CFE}" dt="2020-03-29T18:57:00.766" v="35619" actId="1035"/>
          <ac:spMkLst>
            <pc:docMk/>
            <pc:sldMk cId="1214616335" sldId="365"/>
            <ac:spMk id="227" creationId="{E5C8C9DC-94ED-47C5-91BF-A1ABF2E9F973}"/>
          </ac:spMkLst>
        </pc:spChg>
        <pc:spChg chg="add mod">
          <ac:chgData name="Agustín Ruiz Martín" userId="42fb2f6dfcc8d877" providerId="LiveId" clId="{4A1C54F8-B80A-4A02-9F85-EEBE78695CFE}" dt="2020-03-29T18:57:00.766" v="35619" actId="1035"/>
          <ac:spMkLst>
            <pc:docMk/>
            <pc:sldMk cId="1214616335" sldId="365"/>
            <ac:spMk id="228" creationId="{732665CF-DE9D-4604-BDAD-11335BDEEC90}"/>
          </ac:spMkLst>
        </pc:spChg>
        <pc:spChg chg="add mod">
          <ac:chgData name="Agustín Ruiz Martín" userId="42fb2f6dfcc8d877" providerId="LiveId" clId="{4A1C54F8-B80A-4A02-9F85-EEBE78695CFE}" dt="2020-03-29T18:57:00.766" v="35619" actId="1035"/>
          <ac:spMkLst>
            <pc:docMk/>
            <pc:sldMk cId="1214616335" sldId="365"/>
            <ac:spMk id="229" creationId="{84859B75-BD66-4B76-81E8-535BCC0DDFA8}"/>
          </ac:spMkLst>
        </pc:spChg>
        <pc:spChg chg="add mod">
          <ac:chgData name="Agustín Ruiz Martín" userId="42fb2f6dfcc8d877" providerId="LiveId" clId="{4A1C54F8-B80A-4A02-9F85-EEBE78695CFE}" dt="2020-03-30T17:14:03.615" v="36674" actId="255"/>
          <ac:spMkLst>
            <pc:docMk/>
            <pc:sldMk cId="1214616335" sldId="365"/>
            <ac:spMk id="230" creationId="{B59B4F1D-608E-437F-A8F9-AF23DCFC1BF3}"/>
          </ac:spMkLst>
        </pc:spChg>
        <pc:spChg chg="add mod">
          <ac:chgData name="Agustín Ruiz Martín" userId="42fb2f6dfcc8d877" providerId="LiveId" clId="{4A1C54F8-B80A-4A02-9F85-EEBE78695CFE}" dt="2020-03-29T18:57:00.766" v="35619" actId="1035"/>
          <ac:spMkLst>
            <pc:docMk/>
            <pc:sldMk cId="1214616335" sldId="365"/>
            <ac:spMk id="231" creationId="{F3156935-C7A6-4447-97DD-D44E599E21CB}"/>
          </ac:spMkLst>
        </pc:spChg>
        <pc:spChg chg="add mod">
          <ac:chgData name="Agustín Ruiz Martín" userId="42fb2f6dfcc8d877" providerId="LiveId" clId="{4A1C54F8-B80A-4A02-9F85-EEBE78695CFE}" dt="2020-03-29T18:57:00.766" v="35619" actId="1035"/>
          <ac:spMkLst>
            <pc:docMk/>
            <pc:sldMk cId="1214616335" sldId="365"/>
            <ac:spMk id="232" creationId="{31AB4720-4970-4ECF-BB6B-D9070593860E}"/>
          </ac:spMkLst>
        </pc:spChg>
        <pc:spChg chg="add mod">
          <ac:chgData name="Agustín Ruiz Martín" userId="42fb2f6dfcc8d877" providerId="LiveId" clId="{4A1C54F8-B80A-4A02-9F85-EEBE78695CFE}" dt="2020-03-29T18:57:00.766" v="35619" actId="1035"/>
          <ac:spMkLst>
            <pc:docMk/>
            <pc:sldMk cId="1214616335" sldId="365"/>
            <ac:spMk id="233" creationId="{9A3B351F-98F4-435A-B3D9-BAF230BF0E53}"/>
          </ac:spMkLst>
        </pc:spChg>
        <pc:spChg chg="add mod">
          <ac:chgData name="Agustín Ruiz Martín" userId="42fb2f6dfcc8d877" providerId="LiveId" clId="{4A1C54F8-B80A-4A02-9F85-EEBE78695CFE}" dt="2020-03-29T18:57:00.766" v="35619" actId="1035"/>
          <ac:spMkLst>
            <pc:docMk/>
            <pc:sldMk cId="1214616335" sldId="365"/>
            <ac:spMk id="234" creationId="{5E906BB6-31C0-4419-807F-674912CA088F}"/>
          </ac:spMkLst>
        </pc:spChg>
        <pc:spChg chg="add mod">
          <ac:chgData name="Agustín Ruiz Martín" userId="42fb2f6dfcc8d877" providerId="LiveId" clId="{4A1C54F8-B80A-4A02-9F85-EEBE78695CFE}" dt="2020-04-05T16:56:13.231" v="47775" actId="20577"/>
          <ac:spMkLst>
            <pc:docMk/>
            <pc:sldMk cId="1214616335" sldId="365"/>
            <ac:spMk id="235" creationId="{DB13885B-ABD4-4204-BEBC-3A2BCCD94074}"/>
          </ac:spMkLst>
        </pc:spChg>
        <pc:spChg chg="add mod">
          <ac:chgData name="Agustín Ruiz Martín" userId="42fb2f6dfcc8d877" providerId="LiveId" clId="{4A1C54F8-B80A-4A02-9F85-EEBE78695CFE}" dt="2020-03-29T18:57:00.766" v="35619" actId="1035"/>
          <ac:spMkLst>
            <pc:docMk/>
            <pc:sldMk cId="1214616335" sldId="365"/>
            <ac:spMk id="239" creationId="{8621489A-28B5-49B5-BA7C-11E3D24012DB}"/>
          </ac:spMkLst>
        </pc:spChg>
        <pc:spChg chg="add mod">
          <ac:chgData name="Agustín Ruiz Martín" userId="42fb2f6dfcc8d877" providerId="LiveId" clId="{4A1C54F8-B80A-4A02-9F85-EEBE78695CFE}" dt="2020-03-29T18:57:00.766" v="35619" actId="1035"/>
          <ac:spMkLst>
            <pc:docMk/>
            <pc:sldMk cId="1214616335" sldId="365"/>
            <ac:spMk id="240" creationId="{9ABFF76D-A035-4A43-BAE6-F2824E2F0598}"/>
          </ac:spMkLst>
        </pc:spChg>
        <pc:spChg chg="add del mod">
          <ac:chgData name="Agustín Ruiz Martín" userId="42fb2f6dfcc8d877" providerId="LiveId" clId="{4A1C54F8-B80A-4A02-9F85-EEBE78695CFE}" dt="2020-03-29T18:40:37.735" v="35053" actId="478"/>
          <ac:spMkLst>
            <pc:docMk/>
            <pc:sldMk cId="1214616335" sldId="365"/>
            <ac:spMk id="242" creationId="{87107E8F-4FDC-4D80-AE78-C19D45F749B4}"/>
          </ac:spMkLst>
        </pc:spChg>
        <pc:spChg chg="add mod">
          <ac:chgData name="Agustín Ruiz Martín" userId="42fb2f6dfcc8d877" providerId="LiveId" clId="{4A1C54F8-B80A-4A02-9F85-EEBE78695CFE}" dt="2020-03-29T18:57:00.766" v="35619" actId="1035"/>
          <ac:spMkLst>
            <pc:docMk/>
            <pc:sldMk cId="1214616335" sldId="365"/>
            <ac:spMk id="243" creationId="{347AD8B5-ED8E-4180-8246-B6CAD5961817}"/>
          </ac:spMkLst>
        </pc:spChg>
        <pc:spChg chg="add mod">
          <ac:chgData name="Agustín Ruiz Martín" userId="42fb2f6dfcc8d877" providerId="LiveId" clId="{4A1C54F8-B80A-4A02-9F85-EEBE78695CFE}" dt="2020-04-10T21:50:14.581" v="51279" actId="1038"/>
          <ac:spMkLst>
            <pc:docMk/>
            <pc:sldMk cId="1214616335" sldId="365"/>
            <ac:spMk id="244" creationId="{77B9819F-9228-4A32-A27F-BC4454780DDD}"/>
          </ac:spMkLst>
        </pc:spChg>
        <pc:spChg chg="add mod">
          <ac:chgData name="Agustín Ruiz Martín" userId="42fb2f6dfcc8d877" providerId="LiveId" clId="{4A1C54F8-B80A-4A02-9F85-EEBE78695CFE}" dt="2020-03-29T18:57:00.766" v="35619" actId="1035"/>
          <ac:spMkLst>
            <pc:docMk/>
            <pc:sldMk cId="1214616335" sldId="365"/>
            <ac:spMk id="245" creationId="{59E923B4-B644-4E33-8043-145A9004FEC7}"/>
          </ac:spMkLst>
        </pc:spChg>
        <pc:spChg chg="add mod">
          <ac:chgData name="Agustín Ruiz Martín" userId="42fb2f6dfcc8d877" providerId="LiveId" clId="{4A1C54F8-B80A-4A02-9F85-EEBE78695CFE}" dt="2020-03-29T19:26:29.227" v="36200" actId="1037"/>
          <ac:spMkLst>
            <pc:docMk/>
            <pc:sldMk cId="1214616335" sldId="365"/>
            <ac:spMk id="246" creationId="{7957BE7D-A53D-49EC-A0C7-25916A9B6999}"/>
          </ac:spMkLst>
        </pc:spChg>
        <pc:spChg chg="add mod">
          <ac:chgData name="Agustín Ruiz Martín" userId="42fb2f6dfcc8d877" providerId="LiveId" clId="{4A1C54F8-B80A-4A02-9F85-EEBE78695CFE}" dt="2020-03-30T17:18:28.524" v="36701" actId="1076"/>
          <ac:spMkLst>
            <pc:docMk/>
            <pc:sldMk cId="1214616335" sldId="365"/>
            <ac:spMk id="247" creationId="{E0268B86-9949-4293-93B7-E48BD0709A47}"/>
          </ac:spMkLst>
        </pc:spChg>
        <pc:grpChg chg="del">
          <ac:chgData name="Agustín Ruiz Martín" userId="42fb2f6dfcc8d877" providerId="LiveId" clId="{4A1C54F8-B80A-4A02-9F85-EEBE78695CFE}" dt="2020-03-29T18:32:25.907" v="34942" actId="478"/>
          <ac:grpSpMkLst>
            <pc:docMk/>
            <pc:sldMk cId="1214616335" sldId="365"/>
            <ac:grpSpMk id="137" creationId="{A427519C-1921-4F5D-A9C7-DA85B00CAFA1}"/>
          </ac:grpSpMkLst>
        </pc:grpChg>
        <pc:grpChg chg="add del">
          <ac:chgData name="Agustín Ruiz Martín" userId="42fb2f6dfcc8d877" providerId="LiveId" clId="{4A1C54F8-B80A-4A02-9F85-EEBE78695CFE}" dt="2020-03-29T18:32:48.715" v="34944"/>
          <ac:grpSpMkLst>
            <pc:docMk/>
            <pc:sldMk cId="1214616335" sldId="365"/>
            <ac:grpSpMk id="207" creationId="{7B14A68D-8555-4ED0-B67C-1D7522CF74DE}"/>
          </ac:grpSpMkLst>
        </pc:grpChg>
        <pc:graphicFrameChg chg="add mod">
          <ac:chgData name="Agustín Ruiz Martín" userId="42fb2f6dfcc8d877" providerId="LiveId" clId="{4A1C54F8-B80A-4A02-9F85-EEBE78695CFE}" dt="2020-03-29T18:57:00.766" v="35619" actId="1035"/>
          <ac:graphicFrameMkLst>
            <pc:docMk/>
            <pc:sldMk cId="1214616335" sldId="365"/>
            <ac:graphicFrameMk id="2" creationId="{C3559738-18AA-43A7-BBF4-D438459E2D1B}"/>
          </ac:graphicFrameMkLst>
        </pc:graphicFrameChg>
        <pc:graphicFrameChg chg="del">
          <ac:chgData name="Agustín Ruiz Martín" userId="42fb2f6dfcc8d877" providerId="LiveId" clId="{4A1C54F8-B80A-4A02-9F85-EEBE78695CFE}" dt="2020-03-29T18:32:25.907" v="34942" actId="478"/>
          <ac:graphicFrameMkLst>
            <pc:docMk/>
            <pc:sldMk cId="1214616335" sldId="365"/>
            <ac:graphicFrameMk id="132" creationId="{48ABAB62-15D6-4369-8E1E-8F2CACA4AAAF}"/>
          </ac:graphicFrameMkLst>
        </pc:graphicFrameChg>
        <pc:graphicFrameChg chg="add del">
          <ac:chgData name="Agustín Ruiz Martín" userId="42fb2f6dfcc8d877" providerId="LiveId" clId="{4A1C54F8-B80A-4A02-9F85-EEBE78695CFE}" dt="2020-03-29T18:32:48.715" v="34944"/>
          <ac:graphicFrameMkLst>
            <pc:docMk/>
            <pc:sldMk cId="1214616335" sldId="365"/>
            <ac:graphicFrameMk id="202" creationId="{5E936116-4146-4B59-A29B-E754F6240911}"/>
          </ac:graphicFrameMkLst>
        </pc:graphicFrameChg>
        <pc:cxnChg chg="del">
          <ac:chgData name="Agustín Ruiz Martín" userId="42fb2f6dfcc8d877" providerId="LiveId" clId="{4A1C54F8-B80A-4A02-9F85-EEBE78695CFE}" dt="2020-03-29T18:32:25.907" v="34942" actId="478"/>
          <ac:cxnSpMkLst>
            <pc:docMk/>
            <pc:sldMk cId="1214616335" sldId="365"/>
            <ac:cxnSpMk id="131" creationId="{F7B54E48-A2EA-4037-B7F5-9DAB981EAFAA}"/>
          </ac:cxnSpMkLst>
        </pc:cxnChg>
        <pc:cxnChg chg="add del">
          <ac:chgData name="Agustín Ruiz Martín" userId="42fb2f6dfcc8d877" providerId="LiveId" clId="{4A1C54F8-B80A-4A02-9F85-EEBE78695CFE}" dt="2020-03-29T18:32:48.715" v="34944"/>
          <ac:cxnSpMkLst>
            <pc:docMk/>
            <pc:sldMk cId="1214616335" sldId="365"/>
            <ac:cxnSpMk id="201" creationId="{C7732966-EC6F-4BDC-A4D7-415B7DB7A2F4}"/>
          </ac:cxnSpMkLst>
        </pc:cxnChg>
        <pc:cxnChg chg="add mod">
          <ac:chgData name="Agustín Ruiz Martín" userId="42fb2f6dfcc8d877" providerId="LiveId" clId="{4A1C54F8-B80A-4A02-9F85-EEBE78695CFE}" dt="2020-03-29T18:57:00.766" v="35619" actId="1035"/>
          <ac:cxnSpMkLst>
            <pc:docMk/>
            <pc:sldMk cId="1214616335" sldId="365"/>
            <ac:cxnSpMk id="237" creationId="{90EFE6C8-5B39-46CC-9789-0CC1E9763253}"/>
          </ac:cxnSpMkLst>
        </pc:cxnChg>
        <pc:cxnChg chg="add mod">
          <ac:chgData name="Agustín Ruiz Martín" userId="42fb2f6dfcc8d877" providerId="LiveId" clId="{4A1C54F8-B80A-4A02-9F85-EEBE78695CFE}" dt="2020-03-29T18:57:00.766" v="35619" actId="1035"/>
          <ac:cxnSpMkLst>
            <pc:docMk/>
            <pc:sldMk cId="1214616335" sldId="365"/>
            <ac:cxnSpMk id="238" creationId="{28A05682-9F32-4C70-B441-C21C28F4E9CD}"/>
          </ac:cxnSpMkLst>
        </pc:cxnChg>
        <pc:cxnChg chg="add mod">
          <ac:chgData name="Agustín Ruiz Martín" userId="42fb2f6dfcc8d877" providerId="LiveId" clId="{4A1C54F8-B80A-4A02-9F85-EEBE78695CFE}" dt="2020-03-29T18:57:00.766" v="35619" actId="1035"/>
          <ac:cxnSpMkLst>
            <pc:docMk/>
            <pc:sldMk cId="1214616335" sldId="365"/>
            <ac:cxnSpMk id="241" creationId="{E3400B03-E480-45FF-8E03-465209CC085E}"/>
          </ac:cxnSpMkLst>
        </pc:cxnChg>
      </pc:sldChg>
      <pc:sldChg chg="addSp delSp modSp add del delAnim modAnim">
        <pc:chgData name="Agustín Ruiz Martín" userId="42fb2f6dfcc8d877" providerId="LiveId" clId="{4A1C54F8-B80A-4A02-9F85-EEBE78695CFE}" dt="2020-03-29T18:56:30.463" v="35595" actId="2696"/>
        <pc:sldMkLst>
          <pc:docMk/>
          <pc:sldMk cId="3976584104" sldId="366"/>
        </pc:sldMkLst>
        <pc:spChg chg="add mod">
          <ac:chgData name="Agustín Ruiz Martín" userId="42fb2f6dfcc8d877" providerId="LiveId" clId="{4A1C54F8-B80A-4A02-9F85-EEBE78695CFE}" dt="2020-03-29T18:48:50.053" v="35229" actId="1036"/>
          <ac:spMkLst>
            <pc:docMk/>
            <pc:sldMk cId="3976584104" sldId="366"/>
            <ac:spMk id="38" creationId="{060B08BF-57BE-4D98-ADA8-72BFCEE2398A}"/>
          </ac:spMkLst>
        </pc:spChg>
        <pc:spChg chg="add del mod">
          <ac:chgData name="Agustín Ruiz Martín" userId="42fb2f6dfcc8d877" providerId="LiveId" clId="{4A1C54F8-B80A-4A02-9F85-EEBE78695CFE}" dt="2020-03-29T18:47:30.361" v="35186" actId="478"/>
          <ac:spMkLst>
            <pc:docMk/>
            <pc:sldMk cId="3976584104" sldId="366"/>
            <ac:spMk id="39" creationId="{938EC942-FFB3-427E-A56C-EEF026ECF16B}"/>
          </ac:spMkLst>
        </pc:spChg>
        <pc:spChg chg="add del mod">
          <ac:chgData name="Agustín Ruiz Martín" userId="42fb2f6dfcc8d877" providerId="LiveId" clId="{4A1C54F8-B80A-4A02-9F85-EEBE78695CFE}" dt="2020-03-29T18:47:30.361" v="35186" actId="478"/>
          <ac:spMkLst>
            <pc:docMk/>
            <pc:sldMk cId="3976584104" sldId="366"/>
            <ac:spMk id="40" creationId="{884BFE58-2C07-469E-A52C-812D41FAB8AC}"/>
          </ac:spMkLst>
        </pc:spChg>
        <pc:spChg chg="add del mod">
          <ac:chgData name="Agustín Ruiz Martín" userId="42fb2f6dfcc8d877" providerId="LiveId" clId="{4A1C54F8-B80A-4A02-9F85-EEBE78695CFE}" dt="2020-03-29T18:47:30.361" v="35186" actId="478"/>
          <ac:spMkLst>
            <pc:docMk/>
            <pc:sldMk cId="3976584104" sldId="366"/>
            <ac:spMk id="42" creationId="{51FEA7CE-38EE-440C-A36F-74C5E2E9EB22}"/>
          </ac:spMkLst>
        </pc:spChg>
        <pc:spChg chg="add del mod">
          <ac:chgData name="Agustín Ruiz Martín" userId="42fb2f6dfcc8d877" providerId="LiveId" clId="{4A1C54F8-B80A-4A02-9F85-EEBE78695CFE}" dt="2020-03-29T18:47:30.361" v="35186" actId="478"/>
          <ac:spMkLst>
            <pc:docMk/>
            <pc:sldMk cId="3976584104" sldId="366"/>
            <ac:spMk id="43" creationId="{661D52FE-BABF-48C9-893F-8E64C0D1C6F2}"/>
          </ac:spMkLst>
        </pc:spChg>
        <pc:spChg chg="add del mod">
          <ac:chgData name="Agustín Ruiz Martín" userId="42fb2f6dfcc8d877" providerId="LiveId" clId="{4A1C54F8-B80A-4A02-9F85-EEBE78695CFE}" dt="2020-03-29T18:47:30.361" v="35186" actId="478"/>
          <ac:spMkLst>
            <pc:docMk/>
            <pc:sldMk cId="3976584104" sldId="366"/>
            <ac:spMk id="44" creationId="{233EE96C-1BEC-49EB-AFF8-1280FD13796A}"/>
          </ac:spMkLst>
        </pc:spChg>
        <pc:spChg chg="add del">
          <ac:chgData name="Agustín Ruiz Martín" userId="42fb2f6dfcc8d877" providerId="LiveId" clId="{4A1C54F8-B80A-4A02-9F85-EEBE78695CFE}" dt="2020-03-29T18:48:53.552" v="35231"/>
          <ac:spMkLst>
            <pc:docMk/>
            <pc:sldMk cId="3976584104" sldId="366"/>
            <ac:spMk id="46" creationId="{82C619C5-FCDA-4042-BA62-489E536FBB62}"/>
          </ac:spMkLst>
        </pc:spChg>
        <pc:spChg chg="add del">
          <ac:chgData name="Agustín Ruiz Martín" userId="42fb2f6dfcc8d877" providerId="LiveId" clId="{4A1C54F8-B80A-4A02-9F85-EEBE78695CFE}" dt="2020-03-29T18:48:53.552" v="35231"/>
          <ac:spMkLst>
            <pc:docMk/>
            <pc:sldMk cId="3976584104" sldId="366"/>
            <ac:spMk id="47" creationId="{84297CB4-0AF0-4B32-991E-D561AF71BF0F}"/>
          </ac:spMkLst>
        </pc:spChg>
        <pc:spChg chg="add del">
          <ac:chgData name="Agustín Ruiz Martín" userId="42fb2f6dfcc8d877" providerId="LiveId" clId="{4A1C54F8-B80A-4A02-9F85-EEBE78695CFE}" dt="2020-03-29T18:48:53.552" v="35231"/>
          <ac:spMkLst>
            <pc:docMk/>
            <pc:sldMk cId="3976584104" sldId="366"/>
            <ac:spMk id="48" creationId="{38A7F728-F85A-46D5-9D38-DD8319D19AB2}"/>
          </ac:spMkLst>
        </pc:spChg>
        <pc:spChg chg="add del">
          <ac:chgData name="Agustín Ruiz Martín" userId="42fb2f6dfcc8d877" providerId="LiveId" clId="{4A1C54F8-B80A-4A02-9F85-EEBE78695CFE}" dt="2020-03-29T18:48:53.552" v="35231"/>
          <ac:spMkLst>
            <pc:docMk/>
            <pc:sldMk cId="3976584104" sldId="366"/>
            <ac:spMk id="49" creationId="{821E162E-66C4-45F9-BB23-F7612634196D}"/>
          </ac:spMkLst>
        </pc:spChg>
        <pc:spChg chg="add del">
          <ac:chgData name="Agustín Ruiz Martín" userId="42fb2f6dfcc8d877" providerId="LiveId" clId="{4A1C54F8-B80A-4A02-9F85-EEBE78695CFE}" dt="2020-03-29T18:48:53.552" v="35231"/>
          <ac:spMkLst>
            <pc:docMk/>
            <pc:sldMk cId="3976584104" sldId="366"/>
            <ac:spMk id="50" creationId="{82B1AAFE-7AD5-423B-8D11-45EF349FF7F8}"/>
          </ac:spMkLst>
        </pc:spChg>
        <pc:spChg chg="add del">
          <ac:chgData name="Agustín Ruiz Martín" userId="42fb2f6dfcc8d877" providerId="LiveId" clId="{4A1C54F8-B80A-4A02-9F85-EEBE78695CFE}" dt="2020-03-29T18:48:53.552" v="35231"/>
          <ac:spMkLst>
            <pc:docMk/>
            <pc:sldMk cId="3976584104" sldId="366"/>
            <ac:spMk id="51" creationId="{57674751-2250-4BC1-A14F-EAAFB6A5367D}"/>
          </ac:spMkLst>
        </pc:spChg>
        <pc:spChg chg="add mod">
          <ac:chgData name="Agustín Ruiz Martín" userId="42fb2f6dfcc8d877" providerId="LiveId" clId="{4A1C54F8-B80A-4A02-9F85-EEBE78695CFE}" dt="2020-03-29T18:55:34.578" v="35587" actId="20577"/>
          <ac:spMkLst>
            <pc:docMk/>
            <pc:sldMk cId="3976584104" sldId="366"/>
            <ac:spMk id="53" creationId="{AFE554E1-94AA-4D0C-90FA-5472A37E40E6}"/>
          </ac:spMkLst>
        </pc:spChg>
        <pc:spChg chg="del">
          <ac:chgData name="Agustín Ruiz Martín" userId="42fb2f6dfcc8d877" providerId="LiveId" clId="{4A1C54F8-B80A-4A02-9F85-EEBE78695CFE}" dt="2020-03-29T18:44:18.830" v="35129" actId="478"/>
          <ac:spMkLst>
            <pc:docMk/>
            <pc:sldMk cId="3976584104" sldId="366"/>
            <ac:spMk id="212" creationId="{D0FC2BA0-55C6-4A3C-980D-533D2F350FCD}"/>
          </ac:spMkLst>
        </pc:spChg>
        <pc:spChg chg="del">
          <ac:chgData name="Agustín Ruiz Martín" userId="42fb2f6dfcc8d877" providerId="LiveId" clId="{4A1C54F8-B80A-4A02-9F85-EEBE78695CFE}" dt="2020-03-29T18:44:21.517" v="35130" actId="478"/>
          <ac:spMkLst>
            <pc:docMk/>
            <pc:sldMk cId="3976584104" sldId="366"/>
            <ac:spMk id="213" creationId="{94070C5F-5467-4C38-92B2-DEB5F1DA0DC9}"/>
          </ac:spMkLst>
        </pc:spChg>
        <pc:spChg chg="del">
          <ac:chgData name="Agustín Ruiz Martín" userId="42fb2f6dfcc8d877" providerId="LiveId" clId="{4A1C54F8-B80A-4A02-9F85-EEBE78695CFE}" dt="2020-03-29T18:44:21.517" v="35130" actId="478"/>
          <ac:spMkLst>
            <pc:docMk/>
            <pc:sldMk cId="3976584104" sldId="366"/>
            <ac:spMk id="214" creationId="{9AD5545E-2748-4191-B101-8AEFAE0A2D56}"/>
          </ac:spMkLst>
        </pc:spChg>
        <pc:spChg chg="del">
          <ac:chgData name="Agustín Ruiz Martín" userId="42fb2f6dfcc8d877" providerId="LiveId" clId="{4A1C54F8-B80A-4A02-9F85-EEBE78695CFE}" dt="2020-03-29T18:44:21.517" v="35130" actId="478"/>
          <ac:spMkLst>
            <pc:docMk/>
            <pc:sldMk cId="3976584104" sldId="366"/>
            <ac:spMk id="215" creationId="{6E19DD5F-E7D8-4C5A-9407-5B7B61F1FBDF}"/>
          </ac:spMkLst>
        </pc:spChg>
        <pc:spChg chg="del">
          <ac:chgData name="Agustín Ruiz Martín" userId="42fb2f6dfcc8d877" providerId="LiveId" clId="{4A1C54F8-B80A-4A02-9F85-EEBE78695CFE}" dt="2020-03-29T18:44:21.517" v="35130" actId="478"/>
          <ac:spMkLst>
            <pc:docMk/>
            <pc:sldMk cId="3976584104" sldId="366"/>
            <ac:spMk id="216" creationId="{B724414E-3717-49F4-892A-810F8616D051}"/>
          </ac:spMkLst>
        </pc:spChg>
        <pc:spChg chg="del">
          <ac:chgData name="Agustín Ruiz Martín" userId="42fb2f6dfcc8d877" providerId="LiveId" clId="{4A1C54F8-B80A-4A02-9F85-EEBE78695CFE}" dt="2020-03-29T18:44:21.517" v="35130" actId="478"/>
          <ac:spMkLst>
            <pc:docMk/>
            <pc:sldMk cId="3976584104" sldId="366"/>
            <ac:spMk id="217" creationId="{C29B3E47-267A-4D0E-A3D8-5E334F3BE7C6}"/>
          </ac:spMkLst>
        </pc:spChg>
        <pc:spChg chg="del">
          <ac:chgData name="Agustín Ruiz Martín" userId="42fb2f6dfcc8d877" providerId="LiveId" clId="{4A1C54F8-B80A-4A02-9F85-EEBE78695CFE}" dt="2020-03-29T18:44:21.517" v="35130" actId="478"/>
          <ac:spMkLst>
            <pc:docMk/>
            <pc:sldMk cId="3976584104" sldId="366"/>
            <ac:spMk id="218" creationId="{DD6C2BDF-B0B9-4871-AFB7-25E316315118}"/>
          </ac:spMkLst>
        </pc:spChg>
        <pc:spChg chg="del">
          <ac:chgData name="Agustín Ruiz Martín" userId="42fb2f6dfcc8d877" providerId="LiveId" clId="{4A1C54F8-B80A-4A02-9F85-EEBE78695CFE}" dt="2020-03-29T18:44:21.517" v="35130" actId="478"/>
          <ac:spMkLst>
            <pc:docMk/>
            <pc:sldMk cId="3976584104" sldId="366"/>
            <ac:spMk id="219" creationId="{F9C585C1-CD70-41FE-B986-CEF8567F3DD2}"/>
          </ac:spMkLst>
        </pc:spChg>
        <pc:spChg chg="del">
          <ac:chgData name="Agustín Ruiz Martín" userId="42fb2f6dfcc8d877" providerId="LiveId" clId="{4A1C54F8-B80A-4A02-9F85-EEBE78695CFE}" dt="2020-03-29T18:44:21.517" v="35130" actId="478"/>
          <ac:spMkLst>
            <pc:docMk/>
            <pc:sldMk cId="3976584104" sldId="366"/>
            <ac:spMk id="220" creationId="{293F0926-0760-4106-BC93-C0DD49E773E3}"/>
          </ac:spMkLst>
        </pc:spChg>
        <pc:spChg chg="del">
          <ac:chgData name="Agustín Ruiz Martín" userId="42fb2f6dfcc8d877" providerId="LiveId" clId="{4A1C54F8-B80A-4A02-9F85-EEBE78695CFE}" dt="2020-03-29T18:44:21.517" v="35130" actId="478"/>
          <ac:spMkLst>
            <pc:docMk/>
            <pc:sldMk cId="3976584104" sldId="366"/>
            <ac:spMk id="221" creationId="{D0E2106D-9275-403F-9279-7F1759302D74}"/>
          </ac:spMkLst>
        </pc:spChg>
        <pc:spChg chg="del">
          <ac:chgData name="Agustín Ruiz Martín" userId="42fb2f6dfcc8d877" providerId="LiveId" clId="{4A1C54F8-B80A-4A02-9F85-EEBE78695CFE}" dt="2020-03-29T18:44:21.517" v="35130" actId="478"/>
          <ac:spMkLst>
            <pc:docMk/>
            <pc:sldMk cId="3976584104" sldId="366"/>
            <ac:spMk id="222" creationId="{3A4F2B3A-5663-4382-84AE-61CBFE17F258}"/>
          </ac:spMkLst>
        </pc:spChg>
        <pc:spChg chg="del">
          <ac:chgData name="Agustín Ruiz Martín" userId="42fb2f6dfcc8d877" providerId="LiveId" clId="{4A1C54F8-B80A-4A02-9F85-EEBE78695CFE}" dt="2020-03-29T18:44:21.517" v="35130" actId="478"/>
          <ac:spMkLst>
            <pc:docMk/>
            <pc:sldMk cId="3976584104" sldId="366"/>
            <ac:spMk id="223" creationId="{21C79146-9630-4FD9-85C3-8C968BC96180}"/>
          </ac:spMkLst>
        </pc:spChg>
        <pc:spChg chg="del">
          <ac:chgData name="Agustín Ruiz Martín" userId="42fb2f6dfcc8d877" providerId="LiveId" clId="{4A1C54F8-B80A-4A02-9F85-EEBE78695CFE}" dt="2020-03-29T18:44:21.517" v="35130" actId="478"/>
          <ac:spMkLst>
            <pc:docMk/>
            <pc:sldMk cId="3976584104" sldId="366"/>
            <ac:spMk id="224" creationId="{A5EC2620-E60F-488F-B60D-96C10F2C2CC8}"/>
          </ac:spMkLst>
        </pc:spChg>
        <pc:spChg chg="del">
          <ac:chgData name="Agustín Ruiz Martín" userId="42fb2f6dfcc8d877" providerId="LiveId" clId="{4A1C54F8-B80A-4A02-9F85-EEBE78695CFE}" dt="2020-03-29T18:44:21.517" v="35130" actId="478"/>
          <ac:spMkLst>
            <pc:docMk/>
            <pc:sldMk cId="3976584104" sldId="366"/>
            <ac:spMk id="225" creationId="{C17F0BD9-B805-45CB-9AAB-4DE48BA19CB6}"/>
          </ac:spMkLst>
        </pc:spChg>
        <pc:spChg chg="del">
          <ac:chgData name="Agustín Ruiz Martín" userId="42fb2f6dfcc8d877" providerId="LiveId" clId="{4A1C54F8-B80A-4A02-9F85-EEBE78695CFE}" dt="2020-03-29T18:44:21.517" v="35130" actId="478"/>
          <ac:spMkLst>
            <pc:docMk/>
            <pc:sldMk cId="3976584104" sldId="366"/>
            <ac:spMk id="226" creationId="{B90231A2-8226-454C-AFBE-A14A767D0184}"/>
          </ac:spMkLst>
        </pc:spChg>
        <pc:spChg chg="del">
          <ac:chgData name="Agustín Ruiz Martín" userId="42fb2f6dfcc8d877" providerId="LiveId" clId="{4A1C54F8-B80A-4A02-9F85-EEBE78695CFE}" dt="2020-03-29T18:44:21.517" v="35130" actId="478"/>
          <ac:spMkLst>
            <pc:docMk/>
            <pc:sldMk cId="3976584104" sldId="366"/>
            <ac:spMk id="227" creationId="{E5C8C9DC-94ED-47C5-91BF-A1ABF2E9F973}"/>
          </ac:spMkLst>
        </pc:spChg>
        <pc:spChg chg="del">
          <ac:chgData name="Agustín Ruiz Martín" userId="42fb2f6dfcc8d877" providerId="LiveId" clId="{4A1C54F8-B80A-4A02-9F85-EEBE78695CFE}" dt="2020-03-29T18:44:21.517" v="35130" actId="478"/>
          <ac:spMkLst>
            <pc:docMk/>
            <pc:sldMk cId="3976584104" sldId="366"/>
            <ac:spMk id="228" creationId="{732665CF-DE9D-4604-BDAD-11335BDEEC90}"/>
          </ac:spMkLst>
        </pc:spChg>
        <pc:spChg chg="del">
          <ac:chgData name="Agustín Ruiz Martín" userId="42fb2f6dfcc8d877" providerId="LiveId" clId="{4A1C54F8-B80A-4A02-9F85-EEBE78695CFE}" dt="2020-03-29T18:44:21.517" v="35130" actId="478"/>
          <ac:spMkLst>
            <pc:docMk/>
            <pc:sldMk cId="3976584104" sldId="366"/>
            <ac:spMk id="229" creationId="{84859B75-BD66-4B76-81E8-535BCC0DDFA8}"/>
          </ac:spMkLst>
        </pc:spChg>
        <pc:spChg chg="del">
          <ac:chgData name="Agustín Ruiz Martín" userId="42fb2f6dfcc8d877" providerId="LiveId" clId="{4A1C54F8-B80A-4A02-9F85-EEBE78695CFE}" dt="2020-03-29T18:44:23.329" v="35131" actId="478"/>
          <ac:spMkLst>
            <pc:docMk/>
            <pc:sldMk cId="3976584104" sldId="366"/>
            <ac:spMk id="230" creationId="{B59B4F1D-608E-437F-A8F9-AF23DCFC1BF3}"/>
          </ac:spMkLst>
        </pc:spChg>
        <pc:spChg chg="del">
          <ac:chgData name="Agustín Ruiz Martín" userId="42fb2f6dfcc8d877" providerId="LiveId" clId="{4A1C54F8-B80A-4A02-9F85-EEBE78695CFE}" dt="2020-03-29T18:44:21.517" v="35130" actId="478"/>
          <ac:spMkLst>
            <pc:docMk/>
            <pc:sldMk cId="3976584104" sldId="366"/>
            <ac:spMk id="231" creationId="{F3156935-C7A6-4447-97DD-D44E599E21CB}"/>
          </ac:spMkLst>
        </pc:spChg>
        <pc:spChg chg="del">
          <ac:chgData name="Agustín Ruiz Martín" userId="42fb2f6dfcc8d877" providerId="LiveId" clId="{4A1C54F8-B80A-4A02-9F85-EEBE78695CFE}" dt="2020-03-29T18:44:21.517" v="35130" actId="478"/>
          <ac:spMkLst>
            <pc:docMk/>
            <pc:sldMk cId="3976584104" sldId="366"/>
            <ac:spMk id="232" creationId="{31AB4720-4970-4ECF-BB6B-D9070593860E}"/>
          </ac:spMkLst>
        </pc:spChg>
        <pc:spChg chg="del">
          <ac:chgData name="Agustín Ruiz Martín" userId="42fb2f6dfcc8d877" providerId="LiveId" clId="{4A1C54F8-B80A-4A02-9F85-EEBE78695CFE}" dt="2020-03-29T18:44:21.517" v="35130" actId="478"/>
          <ac:spMkLst>
            <pc:docMk/>
            <pc:sldMk cId="3976584104" sldId="366"/>
            <ac:spMk id="233" creationId="{9A3B351F-98F4-435A-B3D9-BAF230BF0E53}"/>
          </ac:spMkLst>
        </pc:spChg>
        <pc:spChg chg="del">
          <ac:chgData name="Agustín Ruiz Martín" userId="42fb2f6dfcc8d877" providerId="LiveId" clId="{4A1C54F8-B80A-4A02-9F85-EEBE78695CFE}" dt="2020-03-29T18:44:21.517" v="35130" actId="478"/>
          <ac:spMkLst>
            <pc:docMk/>
            <pc:sldMk cId="3976584104" sldId="366"/>
            <ac:spMk id="234" creationId="{5E906BB6-31C0-4419-807F-674912CA088F}"/>
          </ac:spMkLst>
        </pc:spChg>
        <pc:spChg chg="del">
          <ac:chgData name="Agustín Ruiz Martín" userId="42fb2f6dfcc8d877" providerId="LiveId" clId="{4A1C54F8-B80A-4A02-9F85-EEBE78695CFE}" dt="2020-03-29T18:44:21.517" v="35130" actId="478"/>
          <ac:spMkLst>
            <pc:docMk/>
            <pc:sldMk cId="3976584104" sldId="366"/>
            <ac:spMk id="235" creationId="{DB13885B-ABD4-4204-BEBC-3A2BCCD94074}"/>
          </ac:spMkLst>
        </pc:spChg>
        <pc:spChg chg="del">
          <ac:chgData name="Agustín Ruiz Martín" userId="42fb2f6dfcc8d877" providerId="LiveId" clId="{4A1C54F8-B80A-4A02-9F85-EEBE78695CFE}" dt="2020-03-29T18:44:21.517" v="35130" actId="478"/>
          <ac:spMkLst>
            <pc:docMk/>
            <pc:sldMk cId="3976584104" sldId="366"/>
            <ac:spMk id="239" creationId="{8621489A-28B5-49B5-BA7C-11E3D24012DB}"/>
          </ac:spMkLst>
        </pc:spChg>
        <pc:spChg chg="del">
          <ac:chgData name="Agustín Ruiz Martín" userId="42fb2f6dfcc8d877" providerId="LiveId" clId="{4A1C54F8-B80A-4A02-9F85-EEBE78695CFE}" dt="2020-03-29T18:44:21.517" v="35130" actId="478"/>
          <ac:spMkLst>
            <pc:docMk/>
            <pc:sldMk cId="3976584104" sldId="366"/>
            <ac:spMk id="240" creationId="{9ABFF76D-A035-4A43-BAE6-F2824E2F0598}"/>
          </ac:spMkLst>
        </pc:spChg>
        <pc:spChg chg="del">
          <ac:chgData name="Agustín Ruiz Martín" userId="42fb2f6dfcc8d877" providerId="LiveId" clId="{4A1C54F8-B80A-4A02-9F85-EEBE78695CFE}" dt="2020-03-29T18:44:21.517" v="35130" actId="478"/>
          <ac:spMkLst>
            <pc:docMk/>
            <pc:sldMk cId="3976584104" sldId="366"/>
            <ac:spMk id="243" creationId="{347AD8B5-ED8E-4180-8246-B6CAD5961817}"/>
          </ac:spMkLst>
        </pc:spChg>
        <pc:spChg chg="del">
          <ac:chgData name="Agustín Ruiz Martín" userId="42fb2f6dfcc8d877" providerId="LiveId" clId="{4A1C54F8-B80A-4A02-9F85-EEBE78695CFE}" dt="2020-03-29T18:44:21.517" v="35130" actId="478"/>
          <ac:spMkLst>
            <pc:docMk/>
            <pc:sldMk cId="3976584104" sldId="366"/>
            <ac:spMk id="244" creationId="{77B9819F-9228-4A32-A27F-BC4454780DDD}"/>
          </ac:spMkLst>
        </pc:spChg>
        <pc:spChg chg="del">
          <ac:chgData name="Agustín Ruiz Martín" userId="42fb2f6dfcc8d877" providerId="LiveId" clId="{4A1C54F8-B80A-4A02-9F85-EEBE78695CFE}" dt="2020-03-29T18:44:21.517" v="35130" actId="478"/>
          <ac:spMkLst>
            <pc:docMk/>
            <pc:sldMk cId="3976584104" sldId="366"/>
            <ac:spMk id="245" creationId="{59E923B4-B644-4E33-8043-145A9004FEC7}"/>
          </ac:spMkLst>
        </pc:spChg>
        <pc:graphicFrameChg chg="add del mod">
          <ac:chgData name="Agustín Ruiz Martín" userId="42fb2f6dfcc8d877" providerId="LiveId" clId="{4A1C54F8-B80A-4A02-9F85-EEBE78695CFE}" dt="2020-03-29T18:47:30.361" v="35186" actId="478"/>
          <ac:graphicFrameMkLst>
            <pc:docMk/>
            <pc:sldMk cId="3976584104" sldId="366"/>
            <ac:graphicFrameMk id="45" creationId="{39CFA145-F4EE-458E-91DD-261F45E5EAED}"/>
          </ac:graphicFrameMkLst>
        </pc:graphicFrameChg>
        <pc:graphicFrameChg chg="add del">
          <ac:chgData name="Agustín Ruiz Martín" userId="42fb2f6dfcc8d877" providerId="LiveId" clId="{4A1C54F8-B80A-4A02-9F85-EEBE78695CFE}" dt="2020-03-29T18:48:53.552" v="35231"/>
          <ac:graphicFrameMkLst>
            <pc:docMk/>
            <pc:sldMk cId="3976584104" sldId="366"/>
            <ac:graphicFrameMk id="52" creationId="{7A50B053-7273-4F0F-B22A-3CB9501023B6}"/>
          </ac:graphicFrameMkLst>
        </pc:graphicFrameChg>
        <pc:graphicFrameChg chg="del">
          <ac:chgData name="Agustín Ruiz Martín" userId="42fb2f6dfcc8d877" providerId="LiveId" clId="{4A1C54F8-B80A-4A02-9F85-EEBE78695CFE}" dt="2020-03-29T18:44:21.517" v="35130" actId="478"/>
          <ac:graphicFrameMkLst>
            <pc:docMk/>
            <pc:sldMk cId="3976584104" sldId="366"/>
            <ac:graphicFrameMk id="236" creationId="{C3559738-18AA-43A7-BBF4-D438459E2D1B}"/>
          </ac:graphicFrameMkLst>
        </pc:graphicFrameChg>
        <pc:cxnChg chg="del">
          <ac:chgData name="Agustín Ruiz Martín" userId="42fb2f6dfcc8d877" providerId="LiveId" clId="{4A1C54F8-B80A-4A02-9F85-EEBE78695CFE}" dt="2020-03-29T18:44:21.517" v="35130" actId="478"/>
          <ac:cxnSpMkLst>
            <pc:docMk/>
            <pc:sldMk cId="3976584104" sldId="366"/>
            <ac:cxnSpMk id="237" creationId="{90EFE6C8-5B39-46CC-9789-0CC1E9763253}"/>
          </ac:cxnSpMkLst>
        </pc:cxnChg>
        <pc:cxnChg chg="del">
          <ac:chgData name="Agustín Ruiz Martín" userId="42fb2f6dfcc8d877" providerId="LiveId" clId="{4A1C54F8-B80A-4A02-9F85-EEBE78695CFE}" dt="2020-03-29T18:44:21.517" v="35130" actId="478"/>
          <ac:cxnSpMkLst>
            <pc:docMk/>
            <pc:sldMk cId="3976584104" sldId="366"/>
            <ac:cxnSpMk id="238" creationId="{28A05682-9F32-4C70-B441-C21C28F4E9CD}"/>
          </ac:cxnSpMkLst>
        </pc:cxnChg>
        <pc:cxnChg chg="del">
          <ac:chgData name="Agustín Ruiz Martín" userId="42fb2f6dfcc8d877" providerId="LiveId" clId="{4A1C54F8-B80A-4A02-9F85-EEBE78695CFE}" dt="2020-03-29T18:44:21.517" v="35130" actId="478"/>
          <ac:cxnSpMkLst>
            <pc:docMk/>
            <pc:sldMk cId="3976584104" sldId="366"/>
            <ac:cxnSpMk id="241" creationId="{E3400B03-E480-45FF-8E03-465209CC085E}"/>
          </ac:cxnSpMkLst>
        </pc:cxnChg>
      </pc:sldChg>
      <pc:sldChg chg="addSp delSp modSp add delAnim modAnim modNotesTx">
        <pc:chgData name="Agustín Ruiz Martín" userId="42fb2f6dfcc8d877" providerId="LiveId" clId="{4A1C54F8-B80A-4A02-9F85-EEBE78695CFE}" dt="2020-04-22T20:13:45.894" v="56167" actId="20577"/>
        <pc:sldMkLst>
          <pc:docMk/>
          <pc:sldMk cId="4114590755" sldId="366"/>
        </pc:sldMkLst>
        <pc:spChg chg="add">
          <ac:chgData name="Agustín Ruiz Martín" userId="42fb2f6dfcc8d877" providerId="LiveId" clId="{4A1C54F8-B80A-4A02-9F85-EEBE78695CFE}" dt="2020-03-29T19:55:38.755" v="36255"/>
          <ac:spMkLst>
            <pc:docMk/>
            <pc:sldMk cId="4114590755" sldId="366"/>
            <ac:spMk id="20" creationId="{A6810C12-317F-4381-9CB2-605193DDDE46}"/>
          </ac:spMkLst>
        </pc:spChg>
        <pc:spChg chg="del">
          <ac:chgData name="Agustín Ruiz Martín" userId="42fb2f6dfcc8d877" providerId="LiveId" clId="{4A1C54F8-B80A-4A02-9F85-EEBE78695CFE}" dt="2020-03-29T19:55:37.505" v="36254" actId="478"/>
          <ac:spMkLst>
            <pc:docMk/>
            <pc:sldMk cId="4114590755" sldId="366"/>
            <ac:spMk id="22" creationId="{4D2CED4E-D02B-47E9-9937-550C7237D6DD}"/>
          </ac:spMkLst>
        </pc:spChg>
        <pc:spChg chg="mod">
          <ac:chgData name="Agustín Ruiz Martín" userId="42fb2f6dfcc8d877" providerId="LiveId" clId="{4A1C54F8-B80A-4A02-9F85-EEBE78695CFE}" dt="2020-03-29T19:01:07.067" v="35675" actId="20577"/>
          <ac:spMkLst>
            <pc:docMk/>
            <pc:sldMk cId="4114590755" sldId="366"/>
            <ac:spMk id="42" creationId="{0DF5FB9D-F071-4CB1-9CBC-9958BB27E5BE}"/>
          </ac:spMkLst>
        </pc:spChg>
        <pc:spChg chg="add mod">
          <ac:chgData name="Agustín Ruiz Martín" userId="42fb2f6dfcc8d877" providerId="LiveId" clId="{4A1C54F8-B80A-4A02-9F85-EEBE78695CFE}" dt="2020-04-10T21:45:55.345" v="51182" actId="20577"/>
          <ac:spMkLst>
            <pc:docMk/>
            <pc:sldMk cId="4114590755" sldId="366"/>
            <ac:spMk id="43" creationId="{A96A8A0D-EA2F-4AA2-B2CC-E8501ACD428B}"/>
          </ac:spMkLst>
        </pc:spChg>
        <pc:spChg chg="add mod">
          <ac:chgData name="Agustín Ruiz Martín" userId="42fb2f6dfcc8d877" providerId="LiveId" clId="{4A1C54F8-B80A-4A02-9F85-EEBE78695CFE}" dt="2020-04-10T21:47:27.886" v="51200" actId="1036"/>
          <ac:spMkLst>
            <pc:docMk/>
            <pc:sldMk cId="4114590755" sldId="366"/>
            <ac:spMk id="44" creationId="{AB87E60C-017E-4206-938D-6A0433B27E14}"/>
          </ac:spMkLst>
        </pc:spChg>
        <pc:spChg chg="add del mod">
          <ac:chgData name="Agustín Ruiz Martín" userId="42fb2f6dfcc8d877" providerId="LiveId" clId="{4A1C54F8-B80A-4A02-9F85-EEBE78695CFE}" dt="2020-03-29T19:12:06.943" v="35882" actId="478"/>
          <ac:spMkLst>
            <pc:docMk/>
            <pc:sldMk cId="4114590755" sldId="366"/>
            <ac:spMk id="45" creationId="{F1475F44-84E0-4419-9BDD-124FAB150012}"/>
          </ac:spMkLst>
        </pc:spChg>
        <pc:spChg chg="add mod">
          <ac:chgData name="Agustín Ruiz Martín" userId="42fb2f6dfcc8d877" providerId="LiveId" clId="{4A1C54F8-B80A-4A02-9F85-EEBE78695CFE}" dt="2020-04-10T21:51:51.371" v="51324" actId="1037"/>
          <ac:spMkLst>
            <pc:docMk/>
            <pc:sldMk cId="4114590755" sldId="366"/>
            <ac:spMk id="47" creationId="{50016783-B3BC-4928-88BF-81A1643FD4F0}"/>
          </ac:spMkLst>
        </pc:spChg>
        <pc:spChg chg="add mod">
          <ac:chgData name="Agustín Ruiz Martín" userId="42fb2f6dfcc8d877" providerId="LiveId" clId="{4A1C54F8-B80A-4A02-9F85-EEBE78695CFE}" dt="2020-04-10T21:51:51.371" v="51324" actId="1037"/>
          <ac:spMkLst>
            <pc:docMk/>
            <pc:sldMk cId="4114590755" sldId="366"/>
            <ac:spMk id="48" creationId="{070FB707-E980-4355-A69B-3B722BB408CF}"/>
          </ac:spMkLst>
        </pc:spChg>
        <pc:spChg chg="add mod">
          <ac:chgData name="Agustín Ruiz Martín" userId="42fb2f6dfcc8d877" providerId="LiveId" clId="{4A1C54F8-B80A-4A02-9F85-EEBE78695CFE}" dt="2020-04-10T21:51:39.108" v="51296" actId="1038"/>
          <ac:spMkLst>
            <pc:docMk/>
            <pc:sldMk cId="4114590755" sldId="366"/>
            <ac:spMk id="49" creationId="{94F6DF41-ED7A-448B-BDDE-A3875F6978FD}"/>
          </ac:spMkLst>
        </pc:spChg>
        <pc:spChg chg="add del mod">
          <ac:chgData name="Agustín Ruiz Martín" userId="42fb2f6dfcc8d877" providerId="LiveId" clId="{4A1C54F8-B80A-4A02-9F85-EEBE78695CFE}" dt="2020-03-29T19:05:20.218" v="35783" actId="478"/>
          <ac:spMkLst>
            <pc:docMk/>
            <pc:sldMk cId="4114590755" sldId="366"/>
            <ac:spMk id="50" creationId="{E600042C-D1F9-44C5-990D-7BCD824CA882}"/>
          </ac:spMkLst>
        </pc:spChg>
        <pc:spChg chg="add del">
          <ac:chgData name="Agustín Ruiz Martín" userId="42fb2f6dfcc8d877" providerId="LiveId" clId="{4A1C54F8-B80A-4A02-9F85-EEBE78695CFE}" dt="2020-03-29T19:03:49.795" v="35743" actId="478"/>
          <ac:spMkLst>
            <pc:docMk/>
            <pc:sldMk cId="4114590755" sldId="366"/>
            <ac:spMk id="51" creationId="{3CDAE8A5-F5A0-409E-9CA2-7FAA575BBCED}"/>
          </ac:spMkLst>
        </pc:spChg>
        <pc:spChg chg="add del mod">
          <ac:chgData name="Agustín Ruiz Martín" userId="42fb2f6dfcc8d877" providerId="LiveId" clId="{4A1C54F8-B80A-4A02-9F85-EEBE78695CFE}" dt="2020-03-29T19:19:25.156" v="36055" actId="478"/>
          <ac:spMkLst>
            <pc:docMk/>
            <pc:sldMk cId="4114590755" sldId="366"/>
            <ac:spMk id="52" creationId="{26535035-DC03-4B71-9C80-78699AAF5A3E}"/>
          </ac:spMkLst>
        </pc:spChg>
        <pc:spChg chg="add del mod">
          <ac:chgData name="Agustín Ruiz Martín" userId="42fb2f6dfcc8d877" providerId="LiveId" clId="{4A1C54F8-B80A-4A02-9F85-EEBE78695CFE}" dt="2020-03-29T19:19:26.625" v="36056" actId="478"/>
          <ac:spMkLst>
            <pc:docMk/>
            <pc:sldMk cId="4114590755" sldId="366"/>
            <ac:spMk id="53" creationId="{B17546F3-64A8-4551-ACFA-403280BD6546}"/>
          </ac:spMkLst>
        </pc:spChg>
        <pc:spChg chg="add del">
          <ac:chgData name="Agustín Ruiz Martín" userId="42fb2f6dfcc8d877" providerId="LiveId" clId="{4A1C54F8-B80A-4A02-9F85-EEBE78695CFE}" dt="2020-03-29T19:19:27.812" v="36057" actId="478"/>
          <ac:spMkLst>
            <pc:docMk/>
            <pc:sldMk cId="4114590755" sldId="366"/>
            <ac:spMk id="54" creationId="{070EC7C4-E176-4667-A086-FD754415D113}"/>
          </ac:spMkLst>
        </pc:spChg>
        <pc:spChg chg="add del mod">
          <ac:chgData name="Agustín Ruiz Martín" userId="42fb2f6dfcc8d877" providerId="LiveId" clId="{4A1C54F8-B80A-4A02-9F85-EEBE78695CFE}" dt="2020-03-29T19:19:29.468" v="36058" actId="478"/>
          <ac:spMkLst>
            <pc:docMk/>
            <pc:sldMk cId="4114590755" sldId="366"/>
            <ac:spMk id="55" creationId="{CE427BCA-EAC0-494D-998E-B39DF8EA1BE8}"/>
          </ac:spMkLst>
        </pc:spChg>
        <pc:spChg chg="add del mod">
          <ac:chgData name="Agustín Ruiz Martín" userId="42fb2f6dfcc8d877" providerId="LiveId" clId="{4A1C54F8-B80A-4A02-9F85-EEBE78695CFE}" dt="2020-03-29T19:19:23.516" v="36054" actId="478"/>
          <ac:spMkLst>
            <pc:docMk/>
            <pc:sldMk cId="4114590755" sldId="366"/>
            <ac:spMk id="56" creationId="{D1BBAA00-F032-4333-A442-DC8776F3ED67}"/>
          </ac:spMkLst>
        </pc:spChg>
        <pc:spChg chg="add del">
          <ac:chgData name="Agustín Ruiz Martín" userId="42fb2f6dfcc8d877" providerId="LiveId" clId="{4A1C54F8-B80A-4A02-9F85-EEBE78695CFE}" dt="2020-03-29T19:07:04.957" v="35815"/>
          <ac:spMkLst>
            <pc:docMk/>
            <pc:sldMk cId="4114590755" sldId="366"/>
            <ac:spMk id="57" creationId="{22419CE1-B1E0-40BE-BD1B-E6E9B0C6F0DB}"/>
          </ac:spMkLst>
        </pc:spChg>
        <pc:spChg chg="add del mod">
          <ac:chgData name="Agustín Ruiz Martín" userId="42fb2f6dfcc8d877" providerId="LiveId" clId="{4A1C54F8-B80A-4A02-9F85-EEBE78695CFE}" dt="2020-03-29T19:19:22.188" v="36053" actId="478"/>
          <ac:spMkLst>
            <pc:docMk/>
            <pc:sldMk cId="4114590755" sldId="366"/>
            <ac:spMk id="58" creationId="{CCE5605F-4B20-4D0A-B780-1A962328A24B}"/>
          </ac:spMkLst>
        </pc:spChg>
        <pc:spChg chg="add mod">
          <ac:chgData name="Agustín Ruiz Martín" userId="42fb2f6dfcc8d877" providerId="LiveId" clId="{4A1C54F8-B80A-4A02-9F85-EEBE78695CFE}" dt="2020-03-30T17:14:58.024" v="36678" actId="1035"/>
          <ac:spMkLst>
            <pc:docMk/>
            <pc:sldMk cId="4114590755" sldId="366"/>
            <ac:spMk id="59" creationId="{E6EBFE8C-EB15-4B5C-8E84-8CC83431A90F}"/>
          </ac:spMkLst>
        </pc:spChg>
        <pc:spChg chg="add mod">
          <ac:chgData name="Agustín Ruiz Martín" userId="42fb2f6dfcc8d877" providerId="LiveId" clId="{4A1C54F8-B80A-4A02-9F85-EEBE78695CFE}" dt="2020-03-29T19:57:28.095" v="36320" actId="1036"/>
          <ac:spMkLst>
            <pc:docMk/>
            <pc:sldMk cId="4114590755" sldId="366"/>
            <ac:spMk id="60" creationId="{DBD96B6B-91A8-41A1-86FC-1CF3C211FCD7}"/>
          </ac:spMkLst>
        </pc:spChg>
        <pc:spChg chg="add mod">
          <ac:chgData name="Agustín Ruiz Martín" userId="42fb2f6dfcc8d877" providerId="LiveId" clId="{4A1C54F8-B80A-4A02-9F85-EEBE78695CFE}" dt="2020-04-05T17:02:08.698" v="47814" actId="20577"/>
          <ac:spMkLst>
            <pc:docMk/>
            <pc:sldMk cId="4114590755" sldId="366"/>
            <ac:spMk id="61" creationId="{B61C0464-62B7-4877-8E89-050C21DA1091}"/>
          </ac:spMkLst>
        </pc:spChg>
        <pc:spChg chg="add mod">
          <ac:chgData name="Agustín Ruiz Martín" userId="42fb2f6dfcc8d877" providerId="LiveId" clId="{4A1C54F8-B80A-4A02-9F85-EEBE78695CFE}" dt="2020-04-10T21:47:38.418" v="51201" actId="113"/>
          <ac:spMkLst>
            <pc:docMk/>
            <pc:sldMk cId="4114590755" sldId="366"/>
            <ac:spMk id="62" creationId="{89FE2208-4B7D-4DBC-84BF-D991C75ED2B7}"/>
          </ac:spMkLst>
        </pc:spChg>
        <pc:spChg chg="add mod">
          <ac:chgData name="Agustín Ruiz Martín" userId="42fb2f6dfcc8d877" providerId="LiveId" clId="{4A1C54F8-B80A-4A02-9F85-EEBE78695CFE}" dt="2020-04-10T21:51:46.419" v="51319" actId="1037"/>
          <ac:spMkLst>
            <pc:docMk/>
            <pc:sldMk cId="4114590755" sldId="366"/>
            <ac:spMk id="64" creationId="{9A9DA7EB-252A-401E-BEBE-0499CA531698}"/>
          </ac:spMkLst>
        </pc:spChg>
        <pc:spChg chg="mod">
          <ac:chgData name="Agustín Ruiz Martín" userId="42fb2f6dfcc8d877" providerId="LiveId" clId="{4A1C54F8-B80A-4A02-9F85-EEBE78695CFE}" dt="2020-04-10T23:08:55.598" v="53137" actId="20577"/>
          <ac:spMkLst>
            <pc:docMk/>
            <pc:sldMk cId="4114590755" sldId="366"/>
            <ac:spMk id="212" creationId="{D0FC2BA0-55C6-4A3C-980D-533D2F350FCD}"/>
          </ac:spMkLst>
        </pc:spChg>
        <pc:spChg chg="del">
          <ac:chgData name="Agustín Ruiz Martín" userId="42fb2f6dfcc8d877" providerId="LiveId" clId="{4A1C54F8-B80A-4A02-9F85-EEBE78695CFE}" dt="2020-03-29T19:00:30.751" v="35630" actId="478"/>
          <ac:spMkLst>
            <pc:docMk/>
            <pc:sldMk cId="4114590755" sldId="366"/>
            <ac:spMk id="213" creationId="{94070C5F-5467-4C38-92B2-DEB5F1DA0DC9}"/>
          </ac:spMkLst>
        </pc:spChg>
        <pc:spChg chg="del">
          <ac:chgData name="Agustín Ruiz Martín" userId="42fb2f6dfcc8d877" providerId="LiveId" clId="{4A1C54F8-B80A-4A02-9F85-EEBE78695CFE}" dt="2020-03-29T19:00:43.622" v="35636" actId="478"/>
          <ac:spMkLst>
            <pc:docMk/>
            <pc:sldMk cId="4114590755" sldId="366"/>
            <ac:spMk id="214" creationId="{9AD5545E-2748-4191-B101-8AEFAE0A2D56}"/>
          </ac:spMkLst>
        </pc:spChg>
        <pc:spChg chg="del">
          <ac:chgData name="Agustín Ruiz Martín" userId="42fb2f6dfcc8d877" providerId="LiveId" clId="{4A1C54F8-B80A-4A02-9F85-EEBE78695CFE}" dt="2020-03-29T19:00:35.093" v="35632" actId="478"/>
          <ac:spMkLst>
            <pc:docMk/>
            <pc:sldMk cId="4114590755" sldId="366"/>
            <ac:spMk id="215" creationId="{6E19DD5F-E7D8-4C5A-9407-5B7B61F1FBDF}"/>
          </ac:spMkLst>
        </pc:spChg>
        <pc:spChg chg="del">
          <ac:chgData name="Agustín Ruiz Martín" userId="42fb2f6dfcc8d877" providerId="LiveId" clId="{4A1C54F8-B80A-4A02-9F85-EEBE78695CFE}" dt="2020-03-29T19:00:35.093" v="35632" actId="478"/>
          <ac:spMkLst>
            <pc:docMk/>
            <pc:sldMk cId="4114590755" sldId="366"/>
            <ac:spMk id="216" creationId="{B724414E-3717-49F4-892A-810F8616D051}"/>
          </ac:spMkLst>
        </pc:spChg>
        <pc:spChg chg="del">
          <ac:chgData name="Agustín Ruiz Martín" userId="42fb2f6dfcc8d877" providerId="LiveId" clId="{4A1C54F8-B80A-4A02-9F85-EEBE78695CFE}" dt="2020-03-29T19:00:35.093" v="35632" actId="478"/>
          <ac:spMkLst>
            <pc:docMk/>
            <pc:sldMk cId="4114590755" sldId="366"/>
            <ac:spMk id="217" creationId="{C29B3E47-267A-4D0E-A3D8-5E334F3BE7C6}"/>
          </ac:spMkLst>
        </pc:spChg>
        <pc:spChg chg="del">
          <ac:chgData name="Agustín Ruiz Martín" userId="42fb2f6dfcc8d877" providerId="LiveId" clId="{4A1C54F8-B80A-4A02-9F85-EEBE78695CFE}" dt="2020-03-29T19:00:35.093" v="35632" actId="478"/>
          <ac:spMkLst>
            <pc:docMk/>
            <pc:sldMk cId="4114590755" sldId="366"/>
            <ac:spMk id="218" creationId="{DD6C2BDF-B0B9-4871-AFB7-25E316315118}"/>
          </ac:spMkLst>
        </pc:spChg>
        <pc:spChg chg="del">
          <ac:chgData name="Agustín Ruiz Martín" userId="42fb2f6dfcc8d877" providerId="LiveId" clId="{4A1C54F8-B80A-4A02-9F85-EEBE78695CFE}" dt="2020-03-29T19:00:33.390" v="35631" actId="478"/>
          <ac:spMkLst>
            <pc:docMk/>
            <pc:sldMk cId="4114590755" sldId="366"/>
            <ac:spMk id="219" creationId="{F9C585C1-CD70-41FE-B986-CEF8567F3DD2}"/>
          </ac:spMkLst>
        </pc:spChg>
        <pc:spChg chg="del">
          <ac:chgData name="Agustín Ruiz Martín" userId="42fb2f6dfcc8d877" providerId="LiveId" clId="{4A1C54F8-B80A-4A02-9F85-EEBE78695CFE}" dt="2020-03-29T19:00:35.093" v="35632" actId="478"/>
          <ac:spMkLst>
            <pc:docMk/>
            <pc:sldMk cId="4114590755" sldId="366"/>
            <ac:spMk id="220" creationId="{293F0926-0760-4106-BC93-C0DD49E773E3}"/>
          </ac:spMkLst>
        </pc:spChg>
        <pc:spChg chg="del">
          <ac:chgData name="Agustín Ruiz Martín" userId="42fb2f6dfcc8d877" providerId="LiveId" clId="{4A1C54F8-B80A-4A02-9F85-EEBE78695CFE}" dt="2020-03-29T19:00:35.093" v="35632" actId="478"/>
          <ac:spMkLst>
            <pc:docMk/>
            <pc:sldMk cId="4114590755" sldId="366"/>
            <ac:spMk id="221" creationId="{D0E2106D-9275-403F-9279-7F1759302D74}"/>
          </ac:spMkLst>
        </pc:spChg>
        <pc:spChg chg="del">
          <ac:chgData name="Agustín Ruiz Martín" userId="42fb2f6dfcc8d877" providerId="LiveId" clId="{4A1C54F8-B80A-4A02-9F85-EEBE78695CFE}" dt="2020-03-29T19:00:35.093" v="35632" actId="478"/>
          <ac:spMkLst>
            <pc:docMk/>
            <pc:sldMk cId="4114590755" sldId="366"/>
            <ac:spMk id="222" creationId="{3A4F2B3A-5663-4382-84AE-61CBFE17F258}"/>
          </ac:spMkLst>
        </pc:spChg>
        <pc:spChg chg="del">
          <ac:chgData name="Agustín Ruiz Martín" userId="42fb2f6dfcc8d877" providerId="LiveId" clId="{4A1C54F8-B80A-4A02-9F85-EEBE78695CFE}" dt="2020-03-29T19:00:35.093" v="35632" actId="478"/>
          <ac:spMkLst>
            <pc:docMk/>
            <pc:sldMk cId="4114590755" sldId="366"/>
            <ac:spMk id="223" creationId="{21C79146-9630-4FD9-85C3-8C968BC96180}"/>
          </ac:spMkLst>
        </pc:spChg>
        <pc:spChg chg="del">
          <ac:chgData name="Agustín Ruiz Martín" userId="42fb2f6dfcc8d877" providerId="LiveId" clId="{4A1C54F8-B80A-4A02-9F85-EEBE78695CFE}" dt="2020-03-29T19:00:35.093" v="35632" actId="478"/>
          <ac:spMkLst>
            <pc:docMk/>
            <pc:sldMk cId="4114590755" sldId="366"/>
            <ac:spMk id="224" creationId="{A5EC2620-E60F-488F-B60D-96C10F2C2CC8}"/>
          </ac:spMkLst>
        </pc:spChg>
        <pc:spChg chg="del">
          <ac:chgData name="Agustín Ruiz Martín" userId="42fb2f6dfcc8d877" providerId="LiveId" clId="{4A1C54F8-B80A-4A02-9F85-EEBE78695CFE}" dt="2020-03-29T19:00:35.093" v="35632" actId="478"/>
          <ac:spMkLst>
            <pc:docMk/>
            <pc:sldMk cId="4114590755" sldId="366"/>
            <ac:spMk id="225" creationId="{C17F0BD9-B805-45CB-9AAB-4DE48BA19CB6}"/>
          </ac:spMkLst>
        </pc:spChg>
        <pc:spChg chg="del">
          <ac:chgData name="Agustín Ruiz Martín" userId="42fb2f6dfcc8d877" providerId="LiveId" clId="{4A1C54F8-B80A-4A02-9F85-EEBE78695CFE}" dt="2020-03-29T19:00:35.093" v="35632" actId="478"/>
          <ac:spMkLst>
            <pc:docMk/>
            <pc:sldMk cId="4114590755" sldId="366"/>
            <ac:spMk id="226" creationId="{B90231A2-8226-454C-AFBE-A14A767D0184}"/>
          </ac:spMkLst>
        </pc:spChg>
        <pc:spChg chg="del">
          <ac:chgData name="Agustín Ruiz Martín" userId="42fb2f6dfcc8d877" providerId="LiveId" clId="{4A1C54F8-B80A-4A02-9F85-EEBE78695CFE}" dt="2020-03-29T19:00:35.093" v="35632" actId="478"/>
          <ac:spMkLst>
            <pc:docMk/>
            <pc:sldMk cId="4114590755" sldId="366"/>
            <ac:spMk id="227" creationId="{E5C8C9DC-94ED-47C5-91BF-A1ABF2E9F973}"/>
          </ac:spMkLst>
        </pc:spChg>
        <pc:spChg chg="del">
          <ac:chgData name="Agustín Ruiz Martín" userId="42fb2f6dfcc8d877" providerId="LiveId" clId="{4A1C54F8-B80A-4A02-9F85-EEBE78695CFE}" dt="2020-03-29T19:00:35.093" v="35632" actId="478"/>
          <ac:spMkLst>
            <pc:docMk/>
            <pc:sldMk cId="4114590755" sldId="366"/>
            <ac:spMk id="228" creationId="{732665CF-DE9D-4604-BDAD-11335BDEEC90}"/>
          </ac:spMkLst>
        </pc:spChg>
        <pc:spChg chg="del">
          <ac:chgData name="Agustín Ruiz Martín" userId="42fb2f6dfcc8d877" providerId="LiveId" clId="{4A1C54F8-B80A-4A02-9F85-EEBE78695CFE}" dt="2020-03-29T19:00:35.093" v="35632" actId="478"/>
          <ac:spMkLst>
            <pc:docMk/>
            <pc:sldMk cId="4114590755" sldId="366"/>
            <ac:spMk id="229" creationId="{84859B75-BD66-4B76-81E8-535BCC0DDFA8}"/>
          </ac:spMkLst>
        </pc:spChg>
        <pc:spChg chg="del">
          <ac:chgData name="Agustín Ruiz Martín" userId="42fb2f6dfcc8d877" providerId="LiveId" clId="{4A1C54F8-B80A-4A02-9F85-EEBE78695CFE}" dt="2020-03-29T19:00:40.561" v="35635" actId="478"/>
          <ac:spMkLst>
            <pc:docMk/>
            <pc:sldMk cId="4114590755" sldId="366"/>
            <ac:spMk id="230" creationId="{B59B4F1D-608E-437F-A8F9-AF23DCFC1BF3}"/>
          </ac:spMkLst>
        </pc:spChg>
        <pc:spChg chg="del">
          <ac:chgData name="Agustín Ruiz Martín" userId="42fb2f6dfcc8d877" providerId="LiveId" clId="{4A1C54F8-B80A-4A02-9F85-EEBE78695CFE}" dt="2020-03-29T19:00:35.093" v="35632" actId="478"/>
          <ac:spMkLst>
            <pc:docMk/>
            <pc:sldMk cId="4114590755" sldId="366"/>
            <ac:spMk id="231" creationId="{F3156935-C7A6-4447-97DD-D44E599E21CB}"/>
          </ac:spMkLst>
        </pc:spChg>
        <pc:spChg chg="del">
          <ac:chgData name="Agustín Ruiz Martín" userId="42fb2f6dfcc8d877" providerId="LiveId" clId="{4A1C54F8-B80A-4A02-9F85-EEBE78695CFE}" dt="2020-03-29T19:00:35.093" v="35632" actId="478"/>
          <ac:spMkLst>
            <pc:docMk/>
            <pc:sldMk cId="4114590755" sldId="366"/>
            <ac:spMk id="232" creationId="{31AB4720-4970-4ECF-BB6B-D9070593860E}"/>
          </ac:spMkLst>
        </pc:spChg>
        <pc:spChg chg="del">
          <ac:chgData name="Agustín Ruiz Martín" userId="42fb2f6dfcc8d877" providerId="LiveId" clId="{4A1C54F8-B80A-4A02-9F85-EEBE78695CFE}" dt="2020-03-29T19:00:35.093" v="35632" actId="478"/>
          <ac:spMkLst>
            <pc:docMk/>
            <pc:sldMk cId="4114590755" sldId="366"/>
            <ac:spMk id="233" creationId="{9A3B351F-98F4-435A-B3D9-BAF230BF0E53}"/>
          </ac:spMkLst>
        </pc:spChg>
        <pc:spChg chg="del">
          <ac:chgData name="Agustín Ruiz Martín" userId="42fb2f6dfcc8d877" providerId="LiveId" clId="{4A1C54F8-B80A-4A02-9F85-EEBE78695CFE}" dt="2020-03-29T19:00:35.093" v="35632" actId="478"/>
          <ac:spMkLst>
            <pc:docMk/>
            <pc:sldMk cId="4114590755" sldId="366"/>
            <ac:spMk id="234" creationId="{5E906BB6-31C0-4419-807F-674912CA088F}"/>
          </ac:spMkLst>
        </pc:spChg>
        <pc:spChg chg="del">
          <ac:chgData name="Agustín Ruiz Martín" userId="42fb2f6dfcc8d877" providerId="LiveId" clId="{4A1C54F8-B80A-4A02-9F85-EEBE78695CFE}" dt="2020-03-29T19:00:38.467" v="35634" actId="478"/>
          <ac:spMkLst>
            <pc:docMk/>
            <pc:sldMk cId="4114590755" sldId="366"/>
            <ac:spMk id="235" creationId="{DB13885B-ABD4-4204-BEBC-3A2BCCD94074}"/>
          </ac:spMkLst>
        </pc:spChg>
        <pc:spChg chg="del">
          <ac:chgData name="Agustín Ruiz Martín" userId="42fb2f6dfcc8d877" providerId="LiveId" clId="{4A1C54F8-B80A-4A02-9F85-EEBE78695CFE}" dt="2020-03-29T19:00:35.093" v="35632" actId="478"/>
          <ac:spMkLst>
            <pc:docMk/>
            <pc:sldMk cId="4114590755" sldId="366"/>
            <ac:spMk id="239" creationId="{8621489A-28B5-49B5-BA7C-11E3D24012DB}"/>
          </ac:spMkLst>
        </pc:spChg>
        <pc:spChg chg="del">
          <ac:chgData name="Agustín Ruiz Martín" userId="42fb2f6dfcc8d877" providerId="LiveId" clId="{4A1C54F8-B80A-4A02-9F85-EEBE78695CFE}" dt="2020-03-29T19:00:35.093" v="35632" actId="478"/>
          <ac:spMkLst>
            <pc:docMk/>
            <pc:sldMk cId="4114590755" sldId="366"/>
            <ac:spMk id="240" creationId="{9ABFF76D-A035-4A43-BAE6-F2824E2F0598}"/>
          </ac:spMkLst>
        </pc:spChg>
        <pc:spChg chg="del">
          <ac:chgData name="Agustín Ruiz Martín" userId="42fb2f6dfcc8d877" providerId="LiveId" clId="{4A1C54F8-B80A-4A02-9F85-EEBE78695CFE}" dt="2020-03-29T19:00:35.093" v="35632" actId="478"/>
          <ac:spMkLst>
            <pc:docMk/>
            <pc:sldMk cId="4114590755" sldId="366"/>
            <ac:spMk id="243" creationId="{347AD8B5-ED8E-4180-8246-B6CAD5961817}"/>
          </ac:spMkLst>
        </pc:spChg>
        <pc:spChg chg="del">
          <ac:chgData name="Agustín Ruiz Martín" userId="42fb2f6dfcc8d877" providerId="LiveId" clId="{4A1C54F8-B80A-4A02-9F85-EEBE78695CFE}" dt="2020-03-29T19:00:44.950" v="35637" actId="478"/>
          <ac:spMkLst>
            <pc:docMk/>
            <pc:sldMk cId="4114590755" sldId="366"/>
            <ac:spMk id="244" creationId="{77B9819F-9228-4A32-A27F-BC4454780DDD}"/>
          </ac:spMkLst>
        </pc:spChg>
        <pc:spChg chg="del">
          <ac:chgData name="Agustín Ruiz Martín" userId="42fb2f6dfcc8d877" providerId="LiveId" clId="{4A1C54F8-B80A-4A02-9F85-EEBE78695CFE}" dt="2020-03-29T19:00:38.467" v="35634" actId="478"/>
          <ac:spMkLst>
            <pc:docMk/>
            <pc:sldMk cId="4114590755" sldId="366"/>
            <ac:spMk id="245" creationId="{59E923B4-B644-4E33-8043-145A9004FEC7}"/>
          </ac:spMkLst>
        </pc:spChg>
        <pc:spChg chg="del">
          <ac:chgData name="Agustín Ruiz Martín" userId="42fb2f6dfcc8d877" providerId="LiveId" clId="{4A1C54F8-B80A-4A02-9F85-EEBE78695CFE}" dt="2020-03-29T19:00:36.905" v="35633" actId="478"/>
          <ac:spMkLst>
            <pc:docMk/>
            <pc:sldMk cId="4114590755" sldId="366"/>
            <ac:spMk id="246" creationId="{7957BE7D-A53D-49EC-A0C7-25916A9B6999}"/>
          </ac:spMkLst>
        </pc:spChg>
        <pc:grpChg chg="add mod">
          <ac:chgData name="Agustín Ruiz Martín" userId="42fb2f6dfcc8d877" providerId="LiveId" clId="{4A1C54F8-B80A-4A02-9F85-EEBE78695CFE}" dt="2020-03-29T19:03:11.329" v="35722" actId="1035"/>
          <ac:grpSpMkLst>
            <pc:docMk/>
            <pc:sldMk cId="4114590755" sldId="366"/>
            <ac:grpSpMk id="39" creationId="{F3ECA468-6055-4CCD-8DE5-3DD0B309EE0D}"/>
          </ac:grpSpMkLst>
        </pc:grpChg>
        <pc:graphicFrameChg chg="add del mod">
          <ac:chgData name="Agustín Ruiz Martín" userId="42fb2f6dfcc8d877" providerId="LiveId" clId="{4A1C54F8-B80A-4A02-9F85-EEBE78695CFE}" dt="2020-03-29T19:24:33.714" v="36171" actId="478"/>
          <ac:graphicFrameMkLst>
            <pc:docMk/>
            <pc:sldMk cId="4114590755" sldId="366"/>
            <ac:graphicFrameMk id="46" creationId="{6533D1DC-0BD0-4063-8988-EB3F130BCD28}"/>
          </ac:graphicFrameMkLst>
        </pc:graphicFrameChg>
        <pc:graphicFrameChg chg="add mod">
          <ac:chgData name="Agustín Ruiz Martín" userId="42fb2f6dfcc8d877" providerId="LiveId" clId="{4A1C54F8-B80A-4A02-9F85-EEBE78695CFE}" dt="2020-04-10T21:51:46.419" v="51319" actId="1037"/>
          <ac:graphicFrameMkLst>
            <pc:docMk/>
            <pc:sldMk cId="4114590755" sldId="366"/>
            <ac:graphicFrameMk id="63" creationId="{951F98CB-E369-4C85-97EB-40B6D21D86C3}"/>
          </ac:graphicFrameMkLst>
        </pc:graphicFrameChg>
        <pc:graphicFrameChg chg="del">
          <ac:chgData name="Agustín Ruiz Martín" userId="42fb2f6dfcc8d877" providerId="LiveId" clId="{4A1C54F8-B80A-4A02-9F85-EEBE78695CFE}" dt="2020-03-29T19:00:35.093" v="35632" actId="478"/>
          <ac:graphicFrameMkLst>
            <pc:docMk/>
            <pc:sldMk cId="4114590755" sldId="366"/>
            <ac:graphicFrameMk id="236" creationId="{C3559738-18AA-43A7-BBF4-D438459E2D1B}"/>
          </ac:graphicFrameMkLst>
        </pc:graphicFrameChg>
        <pc:cxnChg chg="del">
          <ac:chgData name="Agustín Ruiz Martín" userId="42fb2f6dfcc8d877" providerId="LiveId" clId="{4A1C54F8-B80A-4A02-9F85-EEBE78695CFE}" dt="2020-03-29T19:00:35.093" v="35632" actId="478"/>
          <ac:cxnSpMkLst>
            <pc:docMk/>
            <pc:sldMk cId="4114590755" sldId="366"/>
            <ac:cxnSpMk id="237" creationId="{90EFE6C8-5B39-46CC-9789-0CC1E9763253}"/>
          </ac:cxnSpMkLst>
        </pc:cxnChg>
        <pc:cxnChg chg="del">
          <ac:chgData name="Agustín Ruiz Martín" userId="42fb2f6dfcc8d877" providerId="LiveId" clId="{4A1C54F8-B80A-4A02-9F85-EEBE78695CFE}" dt="2020-03-29T19:00:35.093" v="35632" actId="478"/>
          <ac:cxnSpMkLst>
            <pc:docMk/>
            <pc:sldMk cId="4114590755" sldId="366"/>
            <ac:cxnSpMk id="238" creationId="{28A05682-9F32-4C70-B441-C21C28F4E9CD}"/>
          </ac:cxnSpMkLst>
        </pc:cxnChg>
        <pc:cxnChg chg="del">
          <ac:chgData name="Agustín Ruiz Martín" userId="42fb2f6dfcc8d877" providerId="LiveId" clId="{4A1C54F8-B80A-4A02-9F85-EEBE78695CFE}" dt="2020-03-29T19:00:35.093" v="35632" actId="478"/>
          <ac:cxnSpMkLst>
            <pc:docMk/>
            <pc:sldMk cId="4114590755" sldId="366"/>
            <ac:cxnSpMk id="241" creationId="{E3400B03-E480-45FF-8E03-465209CC085E}"/>
          </ac:cxnSpMkLst>
        </pc:cxnChg>
      </pc:sldChg>
      <pc:sldChg chg="addSp delSp modSp del delAnim modAnim addCm delCm modNotesTx">
        <pc:chgData name="Agustín Ruiz Martín" userId="42fb2f6dfcc8d877" providerId="LiveId" clId="{4A1C54F8-B80A-4A02-9F85-EEBE78695CFE}" dt="2020-03-31T14:28:07.955" v="39994" actId="2696"/>
        <pc:sldMkLst>
          <pc:docMk/>
          <pc:sldMk cId="3323813634" sldId="367"/>
        </pc:sldMkLst>
        <pc:spChg chg="add del mod">
          <ac:chgData name="Agustín Ruiz Martín" userId="42fb2f6dfcc8d877" providerId="LiveId" clId="{4A1C54F8-B80A-4A02-9F85-EEBE78695CFE}" dt="2020-03-31T12:17:01.199" v="37198" actId="478"/>
          <ac:spMkLst>
            <pc:docMk/>
            <pc:sldMk cId="3323813634" sldId="367"/>
            <ac:spMk id="5" creationId="{2CA2A95E-02B2-4996-9D79-42F171BEA417}"/>
          </ac:spMkLst>
        </pc:spChg>
        <pc:spChg chg="add mod">
          <ac:chgData name="Agustín Ruiz Martín" userId="42fb2f6dfcc8d877" providerId="LiveId" clId="{4A1C54F8-B80A-4A02-9F85-EEBE78695CFE}" dt="2020-03-31T12:57:08.010" v="38522" actId="1035"/>
          <ac:spMkLst>
            <pc:docMk/>
            <pc:sldMk cId="3323813634" sldId="367"/>
            <ac:spMk id="6" creationId="{1428709C-A5B9-49F4-AC93-1C9E6BAEF33B}"/>
          </ac:spMkLst>
        </pc:spChg>
        <pc:spChg chg="add mod">
          <ac:chgData name="Agustín Ruiz Martín" userId="42fb2f6dfcc8d877" providerId="LiveId" clId="{4A1C54F8-B80A-4A02-9F85-EEBE78695CFE}" dt="2020-03-31T14:10:30.626" v="39642" actId="20577"/>
          <ac:spMkLst>
            <pc:docMk/>
            <pc:sldMk cId="3323813634" sldId="367"/>
            <ac:spMk id="7" creationId="{4E523833-85D3-4B6B-A9F1-B9545E67E8BB}"/>
          </ac:spMkLst>
        </pc:spChg>
        <pc:spChg chg="add mod">
          <ac:chgData name="Agustín Ruiz Martín" userId="42fb2f6dfcc8d877" providerId="LiveId" clId="{4A1C54F8-B80A-4A02-9F85-EEBE78695CFE}" dt="2020-03-31T12:57:08.010" v="38522" actId="1035"/>
          <ac:spMkLst>
            <pc:docMk/>
            <pc:sldMk cId="3323813634" sldId="367"/>
            <ac:spMk id="8" creationId="{AE1DDC56-1436-4306-8FDE-3170B3E40A61}"/>
          </ac:spMkLst>
        </pc:spChg>
        <pc:spChg chg="add mod">
          <ac:chgData name="Agustín Ruiz Martín" userId="42fb2f6dfcc8d877" providerId="LiveId" clId="{4A1C54F8-B80A-4A02-9F85-EEBE78695CFE}" dt="2020-03-31T12:57:08.010" v="38522" actId="1035"/>
          <ac:spMkLst>
            <pc:docMk/>
            <pc:sldMk cId="3323813634" sldId="367"/>
            <ac:spMk id="9" creationId="{6A2D7B99-E887-4EDA-B966-FCEDEDD72B54}"/>
          </ac:spMkLst>
        </pc:spChg>
        <pc:spChg chg="add mod">
          <ac:chgData name="Agustín Ruiz Martín" userId="42fb2f6dfcc8d877" providerId="LiveId" clId="{4A1C54F8-B80A-4A02-9F85-EEBE78695CFE}" dt="2020-03-31T12:57:08.010" v="38522" actId="1035"/>
          <ac:spMkLst>
            <pc:docMk/>
            <pc:sldMk cId="3323813634" sldId="367"/>
            <ac:spMk id="10" creationId="{63B0CF34-2D0D-436A-BD24-51158EBEC39A}"/>
          </ac:spMkLst>
        </pc:spChg>
        <pc:spChg chg="add mod">
          <ac:chgData name="Agustín Ruiz Martín" userId="42fb2f6dfcc8d877" providerId="LiveId" clId="{4A1C54F8-B80A-4A02-9F85-EEBE78695CFE}" dt="2020-03-31T12:57:08.010" v="38522" actId="1035"/>
          <ac:spMkLst>
            <pc:docMk/>
            <pc:sldMk cId="3323813634" sldId="367"/>
            <ac:spMk id="11" creationId="{F5D81233-39E4-434F-8471-6EC422C2865D}"/>
          </ac:spMkLst>
        </pc:spChg>
        <pc:spChg chg="add mod">
          <ac:chgData name="Agustín Ruiz Martín" userId="42fb2f6dfcc8d877" providerId="LiveId" clId="{4A1C54F8-B80A-4A02-9F85-EEBE78695CFE}" dt="2020-03-31T12:57:08.010" v="38522" actId="1035"/>
          <ac:spMkLst>
            <pc:docMk/>
            <pc:sldMk cId="3323813634" sldId="367"/>
            <ac:spMk id="12" creationId="{B0340687-5BE3-4A7A-BAF2-F4BCF5CB0E0B}"/>
          </ac:spMkLst>
        </pc:spChg>
        <pc:spChg chg="add mod">
          <ac:chgData name="Agustín Ruiz Martín" userId="42fb2f6dfcc8d877" providerId="LiveId" clId="{4A1C54F8-B80A-4A02-9F85-EEBE78695CFE}" dt="2020-03-31T12:57:08.010" v="38522" actId="1035"/>
          <ac:spMkLst>
            <pc:docMk/>
            <pc:sldMk cId="3323813634" sldId="367"/>
            <ac:spMk id="13" creationId="{9E9C2B9F-6988-4877-8BBF-AAA57CBC367B}"/>
          </ac:spMkLst>
        </pc:spChg>
        <pc:spChg chg="add mod">
          <ac:chgData name="Agustín Ruiz Martín" userId="42fb2f6dfcc8d877" providerId="LiveId" clId="{4A1C54F8-B80A-4A02-9F85-EEBE78695CFE}" dt="2020-03-31T12:57:08.010" v="38522" actId="1035"/>
          <ac:spMkLst>
            <pc:docMk/>
            <pc:sldMk cId="3323813634" sldId="367"/>
            <ac:spMk id="14" creationId="{52E6D2A9-6BF8-469A-8DA7-168663751C02}"/>
          </ac:spMkLst>
        </pc:spChg>
        <pc:spChg chg="add mod">
          <ac:chgData name="Agustín Ruiz Martín" userId="42fb2f6dfcc8d877" providerId="LiveId" clId="{4A1C54F8-B80A-4A02-9F85-EEBE78695CFE}" dt="2020-03-31T12:57:08.010" v="38522" actId="1035"/>
          <ac:spMkLst>
            <pc:docMk/>
            <pc:sldMk cId="3323813634" sldId="367"/>
            <ac:spMk id="15" creationId="{51F6BF3C-88B6-4028-9C71-F3BC193179F6}"/>
          </ac:spMkLst>
        </pc:spChg>
        <pc:spChg chg="add mod">
          <ac:chgData name="Agustín Ruiz Martín" userId="42fb2f6dfcc8d877" providerId="LiveId" clId="{4A1C54F8-B80A-4A02-9F85-EEBE78695CFE}" dt="2020-03-31T12:57:08.010" v="38522" actId="1035"/>
          <ac:spMkLst>
            <pc:docMk/>
            <pc:sldMk cId="3323813634" sldId="367"/>
            <ac:spMk id="16" creationId="{F7A27C66-0D18-4153-B8D5-0D1CA6905762}"/>
          </ac:spMkLst>
        </pc:spChg>
        <pc:spChg chg="add mod">
          <ac:chgData name="Agustín Ruiz Martín" userId="42fb2f6dfcc8d877" providerId="LiveId" clId="{4A1C54F8-B80A-4A02-9F85-EEBE78695CFE}" dt="2020-03-31T12:57:08.010" v="38522" actId="1035"/>
          <ac:spMkLst>
            <pc:docMk/>
            <pc:sldMk cId="3323813634" sldId="367"/>
            <ac:spMk id="18" creationId="{B8615AD3-B764-4EEF-9482-A3DA0601AFDF}"/>
          </ac:spMkLst>
        </pc:spChg>
        <pc:spChg chg="add mod">
          <ac:chgData name="Agustín Ruiz Martín" userId="42fb2f6dfcc8d877" providerId="LiveId" clId="{4A1C54F8-B80A-4A02-9F85-EEBE78695CFE}" dt="2020-03-31T12:57:08.010" v="38522" actId="1035"/>
          <ac:spMkLst>
            <pc:docMk/>
            <pc:sldMk cId="3323813634" sldId="367"/>
            <ac:spMk id="19" creationId="{D6D76E81-2C3F-4422-B0F0-5AB3F8E96C2D}"/>
          </ac:spMkLst>
        </pc:spChg>
        <pc:spChg chg="add mod">
          <ac:chgData name="Agustín Ruiz Martín" userId="42fb2f6dfcc8d877" providerId="LiveId" clId="{4A1C54F8-B80A-4A02-9F85-EEBE78695CFE}" dt="2020-03-31T12:57:08.010" v="38522" actId="1035"/>
          <ac:spMkLst>
            <pc:docMk/>
            <pc:sldMk cId="3323813634" sldId="367"/>
            <ac:spMk id="20" creationId="{AA87E0FB-710E-4AD7-838D-4F8C6432D7E3}"/>
          </ac:spMkLst>
        </pc:spChg>
        <pc:spChg chg="add mod">
          <ac:chgData name="Agustín Ruiz Martín" userId="42fb2f6dfcc8d877" providerId="LiveId" clId="{4A1C54F8-B80A-4A02-9F85-EEBE78695CFE}" dt="2020-03-31T12:57:08.010" v="38522" actId="1035"/>
          <ac:spMkLst>
            <pc:docMk/>
            <pc:sldMk cId="3323813634" sldId="367"/>
            <ac:spMk id="21" creationId="{879D8F44-CB41-41F0-857C-B12DA7CFA9EA}"/>
          </ac:spMkLst>
        </pc:spChg>
        <pc:spChg chg="add del mod">
          <ac:chgData name="Agustín Ruiz Martín" userId="42fb2f6dfcc8d877" providerId="LiveId" clId="{4A1C54F8-B80A-4A02-9F85-EEBE78695CFE}" dt="2020-03-31T12:43:51.907" v="38239" actId="478"/>
          <ac:spMkLst>
            <pc:docMk/>
            <pc:sldMk cId="3323813634" sldId="367"/>
            <ac:spMk id="23" creationId="{35C0958A-CC1C-49DA-8280-084BDB87B928}"/>
          </ac:spMkLst>
        </pc:spChg>
        <pc:spChg chg="add del mod">
          <ac:chgData name="Agustín Ruiz Martín" userId="42fb2f6dfcc8d877" providerId="LiveId" clId="{4A1C54F8-B80A-4A02-9F85-EEBE78695CFE}" dt="2020-03-31T12:43:49.266" v="38238" actId="478"/>
          <ac:spMkLst>
            <pc:docMk/>
            <pc:sldMk cId="3323813634" sldId="367"/>
            <ac:spMk id="24" creationId="{CB2E62EA-3CF4-4E67-B569-6DAABD36A5F0}"/>
          </ac:spMkLst>
        </pc:spChg>
        <pc:spChg chg="add del mod">
          <ac:chgData name="Agustín Ruiz Martín" userId="42fb2f6dfcc8d877" providerId="LiveId" clId="{4A1C54F8-B80A-4A02-9F85-EEBE78695CFE}" dt="2020-03-31T12:43:45.671" v="38236" actId="478"/>
          <ac:spMkLst>
            <pc:docMk/>
            <pc:sldMk cId="3323813634" sldId="367"/>
            <ac:spMk id="25" creationId="{9AD7B073-DDCD-4803-97E7-02F80A2BADE7}"/>
          </ac:spMkLst>
        </pc:spChg>
        <pc:spChg chg="add del mod">
          <ac:chgData name="Agustín Ruiz Martín" userId="42fb2f6dfcc8d877" providerId="LiveId" clId="{4A1C54F8-B80A-4A02-9F85-EEBE78695CFE}" dt="2020-03-31T12:43:47.360" v="38237" actId="478"/>
          <ac:spMkLst>
            <pc:docMk/>
            <pc:sldMk cId="3323813634" sldId="367"/>
            <ac:spMk id="26" creationId="{F79D5302-776D-414E-9F2B-DDEF1839380B}"/>
          </ac:spMkLst>
        </pc:spChg>
        <pc:spChg chg="add mod">
          <ac:chgData name="Agustín Ruiz Martín" userId="42fb2f6dfcc8d877" providerId="LiveId" clId="{4A1C54F8-B80A-4A02-9F85-EEBE78695CFE}" dt="2020-03-31T12:57:08.010" v="38522" actId="1035"/>
          <ac:spMkLst>
            <pc:docMk/>
            <pc:sldMk cId="3323813634" sldId="367"/>
            <ac:spMk id="27" creationId="{47CFA489-9897-4A09-A286-401645601E3D}"/>
          </ac:spMkLst>
        </pc:spChg>
        <pc:spChg chg="add mod">
          <ac:chgData name="Agustín Ruiz Martín" userId="42fb2f6dfcc8d877" providerId="LiveId" clId="{4A1C54F8-B80A-4A02-9F85-EEBE78695CFE}" dt="2020-03-31T12:57:08.010" v="38522" actId="1035"/>
          <ac:spMkLst>
            <pc:docMk/>
            <pc:sldMk cId="3323813634" sldId="367"/>
            <ac:spMk id="28" creationId="{34A515A7-FDC5-4723-A2CA-730401127689}"/>
          </ac:spMkLst>
        </pc:spChg>
        <pc:spChg chg="add del mod">
          <ac:chgData name="Agustín Ruiz Martín" userId="42fb2f6dfcc8d877" providerId="LiveId" clId="{4A1C54F8-B80A-4A02-9F85-EEBE78695CFE}" dt="2020-03-31T12:52:20.219" v="38443" actId="478"/>
          <ac:spMkLst>
            <pc:docMk/>
            <pc:sldMk cId="3323813634" sldId="367"/>
            <ac:spMk id="29" creationId="{D1C2F8D3-B5C4-44FA-9F7E-F4A255D46700}"/>
          </ac:spMkLst>
        </pc:spChg>
        <pc:spChg chg="add mod">
          <ac:chgData name="Agustín Ruiz Martín" userId="42fb2f6dfcc8d877" providerId="LiveId" clId="{4A1C54F8-B80A-4A02-9F85-EEBE78695CFE}" dt="2020-03-31T12:57:08.010" v="38522" actId="1035"/>
          <ac:spMkLst>
            <pc:docMk/>
            <pc:sldMk cId="3323813634" sldId="367"/>
            <ac:spMk id="30" creationId="{E1BD60DC-2686-4164-8025-9F88F0D32851}"/>
          </ac:spMkLst>
        </pc:spChg>
        <pc:spChg chg="add mod">
          <ac:chgData name="Agustín Ruiz Martín" userId="42fb2f6dfcc8d877" providerId="LiveId" clId="{4A1C54F8-B80A-4A02-9F85-EEBE78695CFE}" dt="2020-03-31T12:57:08.010" v="38522" actId="1035"/>
          <ac:spMkLst>
            <pc:docMk/>
            <pc:sldMk cId="3323813634" sldId="367"/>
            <ac:spMk id="31" creationId="{1DD80CF1-6740-42D5-8EC7-0ADAD641F3F1}"/>
          </ac:spMkLst>
        </pc:spChg>
        <pc:spChg chg="add mod">
          <ac:chgData name="Agustín Ruiz Martín" userId="42fb2f6dfcc8d877" providerId="LiveId" clId="{4A1C54F8-B80A-4A02-9F85-EEBE78695CFE}" dt="2020-03-31T12:57:08.010" v="38522" actId="1035"/>
          <ac:spMkLst>
            <pc:docMk/>
            <pc:sldMk cId="3323813634" sldId="367"/>
            <ac:spMk id="32" creationId="{BD041558-C199-4A2E-8982-27E877F607DA}"/>
          </ac:spMkLst>
        </pc:spChg>
        <pc:spChg chg="add mod">
          <ac:chgData name="Agustín Ruiz Martín" userId="42fb2f6dfcc8d877" providerId="LiveId" clId="{4A1C54F8-B80A-4A02-9F85-EEBE78695CFE}" dt="2020-03-31T12:57:08.010" v="38522" actId="1035"/>
          <ac:spMkLst>
            <pc:docMk/>
            <pc:sldMk cId="3323813634" sldId="367"/>
            <ac:spMk id="33" creationId="{859E0C87-4D77-4A03-89E0-CA89D44A1B2F}"/>
          </ac:spMkLst>
        </pc:spChg>
        <pc:spChg chg="add mod">
          <ac:chgData name="Agustín Ruiz Martín" userId="42fb2f6dfcc8d877" providerId="LiveId" clId="{4A1C54F8-B80A-4A02-9F85-EEBE78695CFE}" dt="2020-03-31T12:57:08.010" v="38522" actId="1035"/>
          <ac:spMkLst>
            <pc:docMk/>
            <pc:sldMk cId="3323813634" sldId="367"/>
            <ac:spMk id="34" creationId="{0DD83447-ACE0-470F-81FA-B17459B6FE4B}"/>
          </ac:spMkLst>
        </pc:spChg>
        <pc:spChg chg="add mod">
          <ac:chgData name="Agustín Ruiz Martín" userId="42fb2f6dfcc8d877" providerId="LiveId" clId="{4A1C54F8-B80A-4A02-9F85-EEBE78695CFE}" dt="2020-03-31T12:57:08.010" v="38522" actId="1035"/>
          <ac:spMkLst>
            <pc:docMk/>
            <pc:sldMk cId="3323813634" sldId="367"/>
            <ac:spMk id="35" creationId="{D566E4AC-8B45-404E-973C-8AEEA7565F66}"/>
          </ac:spMkLst>
        </pc:spChg>
        <pc:spChg chg="add mod">
          <ac:chgData name="Agustín Ruiz Martín" userId="42fb2f6dfcc8d877" providerId="LiveId" clId="{4A1C54F8-B80A-4A02-9F85-EEBE78695CFE}" dt="2020-03-31T12:57:08.010" v="38522" actId="1035"/>
          <ac:spMkLst>
            <pc:docMk/>
            <pc:sldMk cId="3323813634" sldId="367"/>
            <ac:spMk id="36" creationId="{05C641DA-DBC6-490B-8DAF-B217D769A165}"/>
          </ac:spMkLst>
        </pc:spChg>
        <pc:spChg chg="add mod">
          <ac:chgData name="Agustín Ruiz Martín" userId="42fb2f6dfcc8d877" providerId="LiveId" clId="{4A1C54F8-B80A-4A02-9F85-EEBE78695CFE}" dt="2020-03-31T12:57:08.010" v="38522" actId="1035"/>
          <ac:spMkLst>
            <pc:docMk/>
            <pc:sldMk cId="3323813634" sldId="367"/>
            <ac:spMk id="37" creationId="{21A173F5-CD81-4590-9938-9DC52549E7A5}"/>
          </ac:spMkLst>
        </pc:spChg>
        <pc:spChg chg="add mod">
          <ac:chgData name="Agustín Ruiz Martín" userId="42fb2f6dfcc8d877" providerId="LiveId" clId="{4A1C54F8-B80A-4A02-9F85-EEBE78695CFE}" dt="2020-03-31T12:57:08.010" v="38522" actId="1035"/>
          <ac:spMkLst>
            <pc:docMk/>
            <pc:sldMk cId="3323813634" sldId="367"/>
            <ac:spMk id="38" creationId="{30532E8B-9DD0-4C3E-9ECD-FC74AA79B523}"/>
          </ac:spMkLst>
        </pc:spChg>
        <pc:spChg chg="add mod">
          <ac:chgData name="Agustín Ruiz Martín" userId="42fb2f6dfcc8d877" providerId="LiveId" clId="{4A1C54F8-B80A-4A02-9F85-EEBE78695CFE}" dt="2020-03-31T12:57:08.010" v="38522" actId="1035"/>
          <ac:spMkLst>
            <pc:docMk/>
            <pc:sldMk cId="3323813634" sldId="367"/>
            <ac:spMk id="39" creationId="{2877946D-ABD5-424B-ABB5-25A31FAB810B}"/>
          </ac:spMkLst>
        </pc:spChg>
        <pc:spChg chg="add mod">
          <ac:chgData name="Agustín Ruiz Martín" userId="42fb2f6dfcc8d877" providerId="LiveId" clId="{4A1C54F8-B80A-4A02-9F85-EEBE78695CFE}" dt="2020-03-31T13:00:32.995" v="38562" actId="1035"/>
          <ac:spMkLst>
            <pc:docMk/>
            <pc:sldMk cId="3323813634" sldId="367"/>
            <ac:spMk id="40" creationId="{08A8E816-9645-48AD-9EF6-C9E66B23F7FC}"/>
          </ac:spMkLst>
        </pc:spChg>
        <pc:spChg chg="add mod">
          <ac:chgData name="Agustín Ruiz Martín" userId="42fb2f6dfcc8d877" providerId="LiveId" clId="{4A1C54F8-B80A-4A02-9F85-EEBE78695CFE}" dt="2020-03-31T12:57:08.010" v="38522" actId="1035"/>
          <ac:spMkLst>
            <pc:docMk/>
            <pc:sldMk cId="3323813634" sldId="367"/>
            <ac:spMk id="42" creationId="{A116EC92-D22E-4FCC-9DBA-6964017E5C58}"/>
          </ac:spMkLst>
        </pc:spChg>
        <pc:spChg chg="add mod">
          <ac:chgData name="Agustín Ruiz Martín" userId="42fb2f6dfcc8d877" providerId="LiveId" clId="{4A1C54F8-B80A-4A02-9F85-EEBE78695CFE}" dt="2020-03-31T13:00:32.995" v="38562" actId="1035"/>
          <ac:spMkLst>
            <pc:docMk/>
            <pc:sldMk cId="3323813634" sldId="367"/>
            <ac:spMk id="43" creationId="{7D3D7AD9-A8BD-47B0-82DD-1E23D405E199}"/>
          </ac:spMkLst>
        </pc:spChg>
        <pc:spChg chg="add mod">
          <ac:chgData name="Agustín Ruiz Martín" userId="42fb2f6dfcc8d877" providerId="LiveId" clId="{4A1C54F8-B80A-4A02-9F85-EEBE78695CFE}" dt="2020-03-31T12:57:08.010" v="38522" actId="1035"/>
          <ac:spMkLst>
            <pc:docMk/>
            <pc:sldMk cId="3323813634" sldId="367"/>
            <ac:spMk id="44" creationId="{6A706D61-C307-41F7-9FA5-99FB954DEE88}"/>
          </ac:spMkLst>
        </pc:spChg>
        <pc:spChg chg="add mod">
          <ac:chgData name="Agustín Ruiz Martín" userId="42fb2f6dfcc8d877" providerId="LiveId" clId="{4A1C54F8-B80A-4A02-9F85-EEBE78695CFE}" dt="2020-03-31T13:04:49.333" v="38628" actId="20577"/>
          <ac:spMkLst>
            <pc:docMk/>
            <pc:sldMk cId="3323813634" sldId="367"/>
            <ac:spMk id="45" creationId="{78F0F3BB-F734-4D76-904B-50207156AA47}"/>
          </ac:spMkLst>
        </pc:spChg>
        <pc:spChg chg="add mod">
          <ac:chgData name="Agustín Ruiz Martín" userId="42fb2f6dfcc8d877" providerId="LiveId" clId="{4A1C54F8-B80A-4A02-9F85-EEBE78695CFE}" dt="2020-03-31T13:02:51.294" v="38581" actId="1035"/>
          <ac:spMkLst>
            <pc:docMk/>
            <pc:sldMk cId="3323813634" sldId="367"/>
            <ac:spMk id="46" creationId="{28D67816-77EB-4B18-80B5-89A4BD109122}"/>
          </ac:spMkLst>
        </pc:spChg>
        <pc:spChg chg="add mod">
          <ac:chgData name="Agustín Ruiz Martín" userId="42fb2f6dfcc8d877" providerId="LiveId" clId="{4A1C54F8-B80A-4A02-9F85-EEBE78695CFE}" dt="2020-03-31T13:02:51.294" v="38581" actId="1035"/>
          <ac:spMkLst>
            <pc:docMk/>
            <pc:sldMk cId="3323813634" sldId="367"/>
            <ac:spMk id="47" creationId="{3CD46A2D-9D3E-4EBF-B3F1-7FDC514AA7E0}"/>
          </ac:spMkLst>
        </pc:spChg>
        <pc:spChg chg="add del mod">
          <ac:chgData name="Agustín Ruiz Martín" userId="42fb2f6dfcc8d877" providerId="LiveId" clId="{4A1C54F8-B80A-4A02-9F85-EEBE78695CFE}" dt="2020-03-31T12:47:29.495" v="38370" actId="478"/>
          <ac:spMkLst>
            <pc:docMk/>
            <pc:sldMk cId="3323813634" sldId="367"/>
            <ac:spMk id="48" creationId="{EC8CF4DF-664E-4A4B-AF0F-E6F5800F5E56}"/>
          </ac:spMkLst>
        </pc:spChg>
        <pc:spChg chg="add mod">
          <ac:chgData name="Agustín Ruiz Martín" userId="42fb2f6dfcc8d877" providerId="LiveId" clId="{4A1C54F8-B80A-4A02-9F85-EEBE78695CFE}" dt="2020-03-31T12:57:08.010" v="38522" actId="1035"/>
          <ac:spMkLst>
            <pc:docMk/>
            <pc:sldMk cId="3323813634" sldId="367"/>
            <ac:spMk id="49" creationId="{8948F100-A141-4C97-B329-F6DB6F592D32}"/>
          </ac:spMkLst>
        </pc:spChg>
        <pc:spChg chg="add del mod">
          <ac:chgData name="Agustín Ruiz Martín" userId="42fb2f6dfcc8d877" providerId="LiveId" clId="{4A1C54F8-B80A-4A02-9F85-EEBE78695CFE}" dt="2020-03-31T12:50:32.946" v="38427" actId="478"/>
          <ac:spMkLst>
            <pc:docMk/>
            <pc:sldMk cId="3323813634" sldId="367"/>
            <ac:spMk id="50" creationId="{36BDC2F4-BD5F-4DCF-BBC0-E59B44E5EF88}"/>
          </ac:spMkLst>
        </pc:spChg>
        <pc:spChg chg="add mod">
          <ac:chgData name="Agustín Ruiz Martín" userId="42fb2f6dfcc8d877" providerId="LiveId" clId="{4A1C54F8-B80A-4A02-9F85-EEBE78695CFE}" dt="2020-03-31T12:57:08.010" v="38522" actId="1035"/>
          <ac:spMkLst>
            <pc:docMk/>
            <pc:sldMk cId="3323813634" sldId="367"/>
            <ac:spMk id="51" creationId="{405B09F5-44AE-4C7D-9857-02C84F5A26E3}"/>
          </ac:spMkLst>
        </pc:spChg>
        <pc:spChg chg="add del mod">
          <ac:chgData name="Agustín Ruiz Martín" userId="42fb2f6dfcc8d877" providerId="LiveId" clId="{4A1C54F8-B80A-4A02-9F85-EEBE78695CFE}" dt="2020-03-31T12:50:30.118" v="38425" actId="478"/>
          <ac:spMkLst>
            <pc:docMk/>
            <pc:sldMk cId="3323813634" sldId="367"/>
            <ac:spMk id="52" creationId="{8902A5DA-33EF-4055-991A-82B3CE451FC8}"/>
          </ac:spMkLst>
        </pc:spChg>
        <pc:spChg chg="add del mod">
          <ac:chgData name="Agustín Ruiz Martín" userId="42fb2f6dfcc8d877" providerId="LiveId" clId="{4A1C54F8-B80A-4A02-9F85-EEBE78695CFE}" dt="2020-03-31T12:54:33.236" v="38475" actId="478"/>
          <ac:spMkLst>
            <pc:docMk/>
            <pc:sldMk cId="3323813634" sldId="367"/>
            <ac:spMk id="53" creationId="{A2A866BC-173D-41D9-9D18-23CE76818C36}"/>
          </ac:spMkLst>
        </pc:spChg>
        <pc:spChg chg="add del mod">
          <ac:chgData name="Agustín Ruiz Martín" userId="42fb2f6dfcc8d877" providerId="LiveId" clId="{4A1C54F8-B80A-4A02-9F85-EEBE78695CFE}" dt="2020-03-31T12:47:33.604" v="38373" actId="478"/>
          <ac:spMkLst>
            <pc:docMk/>
            <pc:sldMk cId="3323813634" sldId="367"/>
            <ac:spMk id="54" creationId="{6A3B2185-85F9-4850-B4B5-75142EC52514}"/>
          </ac:spMkLst>
        </pc:spChg>
        <pc:spChg chg="add del mod">
          <ac:chgData name="Agustín Ruiz Martín" userId="42fb2f6dfcc8d877" providerId="LiveId" clId="{4A1C54F8-B80A-4A02-9F85-EEBE78695CFE}" dt="2020-03-31T12:47:32.292" v="38372" actId="478"/>
          <ac:spMkLst>
            <pc:docMk/>
            <pc:sldMk cId="3323813634" sldId="367"/>
            <ac:spMk id="55" creationId="{7AF137FB-ED77-49FC-95A6-4FFCF8C89955}"/>
          </ac:spMkLst>
        </pc:spChg>
        <pc:spChg chg="add del mod">
          <ac:chgData name="Agustín Ruiz Martín" userId="42fb2f6dfcc8d877" providerId="LiveId" clId="{4A1C54F8-B80A-4A02-9F85-EEBE78695CFE}" dt="2020-03-31T12:47:31.057" v="38371" actId="478"/>
          <ac:spMkLst>
            <pc:docMk/>
            <pc:sldMk cId="3323813634" sldId="367"/>
            <ac:spMk id="56" creationId="{4AB0FC35-E215-42F1-9862-C0A6EB97331B}"/>
          </ac:spMkLst>
        </pc:spChg>
        <pc:spChg chg="add mod">
          <ac:chgData name="Agustín Ruiz Martín" userId="42fb2f6dfcc8d877" providerId="LiveId" clId="{4A1C54F8-B80A-4A02-9F85-EEBE78695CFE}" dt="2020-03-31T12:57:08.010" v="38522" actId="1035"/>
          <ac:spMkLst>
            <pc:docMk/>
            <pc:sldMk cId="3323813634" sldId="367"/>
            <ac:spMk id="57" creationId="{B8F95540-6541-4233-96D2-735B4FB60663}"/>
          </ac:spMkLst>
        </pc:spChg>
        <pc:spChg chg="add del mod">
          <ac:chgData name="Agustín Ruiz Martín" userId="42fb2f6dfcc8d877" providerId="LiveId" clId="{4A1C54F8-B80A-4A02-9F85-EEBE78695CFE}" dt="2020-03-31T12:50:30.962" v="38426" actId="478"/>
          <ac:spMkLst>
            <pc:docMk/>
            <pc:sldMk cId="3323813634" sldId="367"/>
            <ac:spMk id="58" creationId="{1D76678F-D43A-4E26-9D45-3BC6D2788D6F}"/>
          </ac:spMkLst>
        </pc:spChg>
        <pc:spChg chg="add del mod">
          <ac:chgData name="Agustín Ruiz Martín" userId="42fb2f6dfcc8d877" providerId="LiveId" clId="{4A1C54F8-B80A-4A02-9F85-EEBE78695CFE}" dt="2020-03-31T12:50:34.398" v="38428" actId="478"/>
          <ac:spMkLst>
            <pc:docMk/>
            <pc:sldMk cId="3323813634" sldId="367"/>
            <ac:spMk id="59" creationId="{E286FEE6-E9D1-4B86-94AF-5DA0CDA035ED}"/>
          </ac:spMkLst>
        </pc:spChg>
        <pc:spChg chg="add del mod">
          <ac:chgData name="Agustín Ruiz Martín" userId="42fb2f6dfcc8d877" providerId="LiveId" clId="{4A1C54F8-B80A-4A02-9F85-EEBE78695CFE}" dt="2020-03-31T12:46:48.133" v="38350" actId="478"/>
          <ac:spMkLst>
            <pc:docMk/>
            <pc:sldMk cId="3323813634" sldId="367"/>
            <ac:spMk id="60" creationId="{99BB1E87-E783-4546-A33F-DF56101E044A}"/>
          </ac:spMkLst>
        </pc:spChg>
        <pc:spChg chg="add del mod">
          <ac:chgData name="Agustín Ruiz Martín" userId="42fb2f6dfcc8d877" providerId="LiveId" clId="{4A1C54F8-B80A-4A02-9F85-EEBE78695CFE}" dt="2020-03-31T12:44:57.027" v="38261" actId="478"/>
          <ac:spMkLst>
            <pc:docMk/>
            <pc:sldMk cId="3323813634" sldId="367"/>
            <ac:spMk id="61" creationId="{0F845D87-CBAA-4335-A2AF-BC4B0CA8148C}"/>
          </ac:spMkLst>
        </pc:spChg>
        <pc:spChg chg="add mod">
          <ac:chgData name="Agustín Ruiz Martín" userId="42fb2f6dfcc8d877" providerId="LiveId" clId="{4A1C54F8-B80A-4A02-9F85-EEBE78695CFE}" dt="2020-03-31T12:57:08.010" v="38522" actId="1035"/>
          <ac:spMkLst>
            <pc:docMk/>
            <pc:sldMk cId="3323813634" sldId="367"/>
            <ac:spMk id="62" creationId="{8A1040A5-F48C-4CBE-A152-EA4875B6F5CC}"/>
          </ac:spMkLst>
        </pc:spChg>
        <pc:spChg chg="add mod">
          <ac:chgData name="Agustín Ruiz Martín" userId="42fb2f6dfcc8d877" providerId="LiveId" clId="{4A1C54F8-B80A-4A02-9F85-EEBE78695CFE}" dt="2020-03-31T12:57:08.010" v="38522" actId="1035"/>
          <ac:spMkLst>
            <pc:docMk/>
            <pc:sldMk cId="3323813634" sldId="367"/>
            <ac:spMk id="63" creationId="{6FD7293C-2F0B-4D77-908F-51C6E6F505C2}"/>
          </ac:spMkLst>
        </pc:spChg>
        <pc:spChg chg="add mod">
          <ac:chgData name="Agustín Ruiz Martín" userId="42fb2f6dfcc8d877" providerId="LiveId" clId="{4A1C54F8-B80A-4A02-9F85-EEBE78695CFE}" dt="2020-03-31T13:01:10.627" v="38573" actId="1036"/>
          <ac:spMkLst>
            <pc:docMk/>
            <pc:sldMk cId="3323813634" sldId="367"/>
            <ac:spMk id="64" creationId="{0177850D-54DD-4DF6-BE8F-3B36486CC077}"/>
          </ac:spMkLst>
        </pc:spChg>
        <pc:spChg chg="add mod">
          <ac:chgData name="Agustín Ruiz Martín" userId="42fb2f6dfcc8d877" providerId="LiveId" clId="{4A1C54F8-B80A-4A02-9F85-EEBE78695CFE}" dt="2020-03-31T12:57:08.010" v="38522" actId="1035"/>
          <ac:spMkLst>
            <pc:docMk/>
            <pc:sldMk cId="3323813634" sldId="367"/>
            <ac:spMk id="65" creationId="{CE85245D-4A9D-4013-B662-22E5F6DB61A4}"/>
          </ac:spMkLst>
        </pc:spChg>
        <pc:spChg chg="add del mod">
          <ac:chgData name="Agustín Ruiz Martín" userId="42fb2f6dfcc8d877" providerId="LiveId" clId="{4A1C54F8-B80A-4A02-9F85-EEBE78695CFE}" dt="2020-03-31T12:51:33.857" v="38435" actId="478"/>
          <ac:spMkLst>
            <pc:docMk/>
            <pc:sldMk cId="3323813634" sldId="367"/>
            <ac:spMk id="66" creationId="{85BDF4CF-F914-4C95-91A1-70F55A9F2451}"/>
          </ac:spMkLst>
        </pc:spChg>
        <pc:spChg chg="add del">
          <ac:chgData name="Agustín Ruiz Martín" userId="42fb2f6dfcc8d877" providerId="LiveId" clId="{4A1C54F8-B80A-4A02-9F85-EEBE78695CFE}" dt="2020-03-31T12:51:37.700" v="38437"/>
          <ac:spMkLst>
            <pc:docMk/>
            <pc:sldMk cId="3323813634" sldId="367"/>
            <ac:spMk id="67" creationId="{B1EAC83D-B11F-4CAE-8CC8-73282EE15E6A}"/>
          </ac:spMkLst>
        </pc:spChg>
        <pc:spChg chg="add mod">
          <ac:chgData name="Agustín Ruiz Martín" userId="42fb2f6dfcc8d877" providerId="LiveId" clId="{4A1C54F8-B80A-4A02-9F85-EEBE78695CFE}" dt="2020-03-31T13:01:10.627" v="38573" actId="1036"/>
          <ac:spMkLst>
            <pc:docMk/>
            <pc:sldMk cId="3323813634" sldId="367"/>
            <ac:spMk id="68" creationId="{94E5619C-3A71-4C16-B0A6-C801C6642F8A}"/>
          </ac:spMkLst>
        </pc:spChg>
        <pc:spChg chg="add mod">
          <ac:chgData name="Agustín Ruiz Martín" userId="42fb2f6dfcc8d877" providerId="LiveId" clId="{4A1C54F8-B80A-4A02-9F85-EEBE78695CFE}" dt="2020-03-31T13:00:36.636" v="38563" actId="14100"/>
          <ac:spMkLst>
            <pc:docMk/>
            <pc:sldMk cId="3323813634" sldId="367"/>
            <ac:spMk id="69" creationId="{597AD29F-25C3-4674-8CA4-EA561E7BAE65}"/>
          </ac:spMkLst>
        </pc:spChg>
        <pc:spChg chg="add mod">
          <ac:chgData name="Agustín Ruiz Martín" userId="42fb2f6dfcc8d877" providerId="LiveId" clId="{4A1C54F8-B80A-4A02-9F85-EEBE78695CFE}" dt="2020-03-31T12:57:08.010" v="38522" actId="1035"/>
          <ac:spMkLst>
            <pc:docMk/>
            <pc:sldMk cId="3323813634" sldId="367"/>
            <ac:spMk id="70" creationId="{3AEB3024-3539-47D0-A989-D55B8707B02D}"/>
          </ac:spMkLst>
        </pc:spChg>
        <pc:spChg chg="add mod">
          <ac:chgData name="Agustín Ruiz Martín" userId="42fb2f6dfcc8d877" providerId="LiveId" clId="{4A1C54F8-B80A-4A02-9F85-EEBE78695CFE}" dt="2020-03-31T13:01:19.516" v="38574" actId="1035"/>
          <ac:spMkLst>
            <pc:docMk/>
            <pc:sldMk cId="3323813634" sldId="367"/>
            <ac:spMk id="71" creationId="{3126905A-B466-4EC6-A472-02BE7FFDDD58}"/>
          </ac:spMkLst>
        </pc:spChg>
      </pc:sldChg>
      <pc:sldChg chg="addSp delSp modSp add ord delAnim modAnim modNotesTx">
        <pc:chgData name="Agustín Ruiz Martín" userId="42fb2f6dfcc8d877" providerId="LiveId" clId="{4A1C54F8-B80A-4A02-9F85-EEBE78695CFE}" dt="2020-04-10T23:22:15.068" v="53141" actId="1036"/>
        <pc:sldMkLst>
          <pc:docMk/>
          <pc:sldMk cId="1735255367" sldId="368"/>
        </pc:sldMkLst>
        <pc:spChg chg="add del mod">
          <ac:chgData name="Agustín Ruiz Martín" userId="42fb2f6dfcc8d877" providerId="LiveId" clId="{4A1C54F8-B80A-4A02-9F85-EEBE78695CFE}" dt="2020-04-10T22:25:44.301" v="52018" actId="478"/>
          <ac:spMkLst>
            <pc:docMk/>
            <pc:sldMk cId="1735255367" sldId="368"/>
            <ac:spMk id="2" creationId="{D4B6694E-8EA3-4AD8-B74F-74B36BD0D741}"/>
          </ac:spMkLst>
        </pc:spChg>
        <pc:spChg chg="add del mod">
          <ac:chgData name="Agustín Ruiz Martín" userId="42fb2f6dfcc8d877" providerId="LiveId" clId="{4A1C54F8-B80A-4A02-9F85-EEBE78695CFE}" dt="2020-04-10T22:25:44.301" v="52018" actId="478"/>
          <ac:spMkLst>
            <pc:docMk/>
            <pc:sldMk cId="1735255367" sldId="368"/>
            <ac:spMk id="3" creationId="{78DF7045-52C5-4754-B23B-B5DA6500993D}"/>
          </ac:spMkLst>
        </pc:spChg>
        <pc:spChg chg="del">
          <ac:chgData name="Agustín Ruiz Martín" userId="42fb2f6dfcc8d877" providerId="LiveId" clId="{4A1C54F8-B80A-4A02-9F85-EEBE78695CFE}" dt="2020-03-31T13:58:19.832" v="39309" actId="478"/>
          <ac:spMkLst>
            <pc:docMk/>
            <pc:sldMk cId="1735255367" sldId="368"/>
            <ac:spMk id="4" creationId="{4EB9FC43-4DB5-4318-BBB7-5B521C6DC5FB}"/>
          </ac:spMkLst>
        </pc:spChg>
        <pc:spChg chg="add del mod">
          <ac:chgData name="Agustín Ruiz Martín" userId="42fb2f6dfcc8d877" providerId="LiveId" clId="{4A1C54F8-B80A-4A02-9F85-EEBE78695CFE}" dt="2020-04-10T22:25:46.629" v="52019" actId="478"/>
          <ac:spMkLst>
            <pc:docMk/>
            <pc:sldMk cId="1735255367" sldId="368"/>
            <ac:spMk id="4" creationId="{EA4E408A-78AB-48F4-8C92-114E6E8BC783}"/>
          </ac:spMkLst>
        </pc:spChg>
        <pc:spChg chg="add del mod">
          <ac:chgData name="Agustín Ruiz Martín" userId="42fb2f6dfcc8d877" providerId="LiveId" clId="{4A1C54F8-B80A-4A02-9F85-EEBE78695CFE}" dt="2020-03-31T14:32:49.404" v="40062"/>
          <ac:spMkLst>
            <pc:docMk/>
            <pc:sldMk cId="1735255367" sldId="368"/>
            <ac:spMk id="5" creationId="{082C6DEE-D3D2-485D-828B-4C7FD37F4901}"/>
          </ac:spMkLst>
        </pc:spChg>
        <pc:spChg chg="add del mod">
          <ac:chgData name="Agustín Ruiz Martín" userId="42fb2f6dfcc8d877" providerId="LiveId" clId="{4A1C54F8-B80A-4A02-9F85-EEBE78695CFE}" dt="2020-04-10T23:22:15.068" v="53141" actId="1036"/>
          <ac:spMkLst>
            <pc:docMk/>
            <pc:sldMk cId="1735255367" sldId="368"/>
            <ac:spMk id="6" creationId="{F95A0578-D6C2-41FE-9CB8-CF1DF872B148}"/>
          </ac:spMkLst>
        </pc:spChg>
        <pc:spChg chg="del mod">
          <ac:chgData name="Agustín Ruiz Martín" userId="42fb2f6dfcc8d877" providerId="LiveId" clId="{4A1C54F8-B80A-4A02-9F85-EEBE78695CFE}" dt="2020-04-10T22:25:41.567" v="52017" actId="478"/>
          <ac:spMkLst>
            <pc:docMk/>
            <pc:sldMk cId="1735255367" sldId="368"/>
            <ac:spMk id="15" creationId="{E31FE50E-BF2C-4EC4-BB95-7C5AD235CA03}"/>
          </ac:spMkLst>
        </pc:spChg>
        <pc:spChg chg="del mod">
          <ac:chgData name="Agustín Ruiz Martín" userId="42fb2f6dfcc8d877" providerId="LiveId" clId="{4A1C54F8-B80A-4A02-9F85-EEBE78695CFE}" dt="2020-04-10T22:25:44.301" v="52018" actId="478"/>
          <ac:spMkLst>
            <pc:docMk/>
            <pc:sldMk cId="1735255367" sldId="368"/>
            <ac:spMk id="16" creationId="{F1501089-1372-4CD3-84F3-0FC019BF5DD3}"/>
          </ac:spMkLst>
        </pc:spChg>
        <pc:spChg chg="del mod">
          <ac:chgData name="Agustín Ruiz Martín" userId="42fb2f6dfcc8d877" providerId="LiveId" clId="{4A1C54F8-B80A-4A02-9F85-EEBE78695CFE}" dt="2020-04-10T22:25:44.301" v="52018" actId="478"/>
          <ac:spMkLst>
            <pc:docMk/>
            <pc:sldMk cId="1735255367" sldId="368"/>
            <ac:spMk id="18" creationId="{5B41419E-60EC-4240-8623-516EE8B9E5C1}"/>
          </ac:spMkLst>
        </pc:spChg>
        <pc:spChg chg="del">
          <ac:chgData name="Agustín Ruiz Martín" userId="42fb2f6dfcc8d877" providerId="LiveId" clId="{4A1C54F8-B80A-4A02-9F85-EEBE78695CFE}" dt="2020-03-31T13:58:19.832" v="39309" actId="478"/>
          <ac:spMkLst>
            <pc:docMk/>
            <pc:sldMk cId="1735255367" sldId="368"/>
            <ac:spMk id="19" creationId="{399C2C18-D643-4B9A-ABBA-5614092E02A0}"/>
          </ac:spMkLst>
        </pc:spChg>
        <pc:spChg chg="add mod">
          <ac:chgData name="Agustín Ruiz Martín" userId="42fb2f6dfcc8d877" providerId="LiveId" clId="{4A1C54F8-B80A-4A02-9F85-EEBE78695CFE}" dt="2020-04-10T22:47:33.795" v="52950" actId="1035"/>
          <ac:spMkLst>
            <pc:docMk/>
            <pc:sldMk cId="1735255367" sldId="368"/>
            <ac:spMk id="19" creationId="{70FB12B1-EED2-4C5B-868D-17B3D4CB23C5}"/>
          </ac:spMkLst>
        </pc:spChg>
        <pc:spChg chg="add del mod">
          <ac:chgData name="Agustín Ruiz Martín" userId="42fb2f6dfcc8d877" providerId="LiveId" clId="{4A1C54F8-B80A-4A02-9F85-EEBE78695CFE}" dt="2020-03-31T14:54:50.651" v="41000" actId="478"/>
          <ac:spMkLst>
            <pc:docMk/>
            <pc:sldMk cId="1735255367" sldId="368"/>
            <ac:spMk id="20" creationId="{113EF890-1384-4DA7-BE8C-68115CD68603}"/>
          </ac:spMkLst>
        </pc:spChg>
        <pc:spChg chg="add del mod">
          <ac:chgData name="Agustín Ruiz Martín" userId="42fb2f6dfcc8d877" providerId="LiveId" clId="{4A1C54F8-B80A-4A02-9F85-EEBE78695CFE}" dt="2020-04-10T22:25:44.301" v="52018" actId="478"/>
          <ac:spMkLst>
            <pc:docMk/>
            <pc:sldMk cId="1735255367" sldId="368"/>
            <ac:spMk id="21" creationId="{5E983070-3634-4C16-838D-82609A703B2A}"/>
          </ac:spMkLst>
        </pc:spChg>
        <pc:spChg chg="add mod">
          <ac:chgData name="Agustín Ruiz Martín" userId="42fb2f6dfcc8d877" providerId="LiveId" clId="{4A1C54F8-B80A-4A02-9F85-EEBE78695CFE}" dt="2020-04-10T22:47:27.370" v="52945" actId="1035"/>
          <ac:spMkLst>
            <pc:docMk/>
            <pc:sldMk cId="1735255367" sldId="368"/>
            <ac:spMk id="23" creationId="{FD0E1A6B-5BBE-4FB8-973B-5145AB4E1A73}"/>
          </ac:spMkLst>
        </pc:spChg>
        <pc:spChg chg="add del mod">
          <ac:chgData name="Agustín Ruiz Martín" userId="42fb2f6dfcc8d877" providerId="LiveId" clId="{4A1C54F8-B80A-4A02-9F85-EEBE78695CFE}" dt="2020-04-10T22:25:44.301" v="52018" actId="478"/>
          <ac:spMkLst>
            <pc:docMk/>
            <pc:sldMk cId="1735255367" sldId="368"/>
            <ac:spMk id="24" creationId="{0886ACCA-138F-479C-B86F-DDFA1A75897E}"/>
          </ac:spMkLst>
        </pc:spChg>
        <pc:spChg chg="del">
          <ac:chgData name="Agustín Ruiz Martín" userId="42fb2f6dfcc8d877" providerId="LiveId" clId="{4A1C54F8-B80A-4A02-9F85-EEBE78695CFE}" dt="2020-03-31T13:58:13.128" v="39308" actId="478"/>
          <ac:spMkLst>
            <pc:docMk/>
            <pc:sldMk cId="1735255367" sldId="368"/>
            <ac:spMk id="48" creationId="{61611F59-4990-4607-8FCD-A61A4C7BF1B0}"/>
          </ac:spMkLst>
        </pc:spChg>
        <pc:spChg chg="del">
          <ac:chgData name="Agustín Ruiz Martín" userId="42fb2f6dfcc8d877" providerId="LiveId" clId="{4A1C54F8-B80A-4A02-9F85-EEBE78695CFE}" dt="2020-03-31T13:58:19.832" v="39309" actId="478"/>
          <ac:spMkLst>
            <pc:docMk/>
            <pc:sldMk cId="1735255367" sldId="368"/>
            <ac:spMk id="53" creationId="{F3B81EBB-44DF-43BC-82E4-A8EC072E8D05}"/>
          </ac:spMkLst>
        </pc:spChg>
        <pc:spChg chg="del">
          <ac:chgData name="Agustín Ruiz Martín" userId="42fb2f6dfcc8d877" providerId="LiveId" clId="{4A1C54F8-B80A-4A02-9F85-EEBE78695CFE}" dt="2020-03-31T13:58:19.832" v="39309" actId="478"/>
          <ac:spMkLst>
            <pc:docMk/>
            <pc:sldMk cId="1735255367" sldId="368"/>
            <ac:spMk id="54" creationId="{D7B50FB6-1B45-48B3-8B2B-99391E4FFD87}"/>
          </ac:spMkLst>
        </pc:spChg>
        <pc:graphicFrameChg chg="add mod modGraphic">
          <ac:chgData name="Agustín Ruiz Martín" userId="42fb2f6dfcc8d877" providerId="LiveId" clId="{4A1C54F8-B80A-4A02-9F85-EEBE78695CFE}" dt="2020-04-10T23:21:56.573" v="53138" actId="255"/>
          <ac:graphicFrameMkLst>
            <pc:docMk/>
            <pc:sldMk cId="1735255367" sldId="368"/>
            <ac:graphicFrameMk id="5" creationId="{E3D4C5E1-68EB-41C1-A85B-321734DA3567}"/>
          </ac:graphicFrameMkLst>
        </pc:graphicFrameChg>
        <pc:graphicFrameChg chg="del">
          <ac:chgData name="Agustín Ruiz Martín" userId="42fb2f6dfcc8d877" providerId="LiveId" clId="{4A1C54F8-B80A-4A02-9F85-EEBE78695CFE}" dt="2020-03-31T13:58:19.832" v="39309" actId="478"/>
          <ac:graphicFrameMkLst>
            <pc:docMk/>
            <pc:sldMk cId="1735255367" sldId="368"/>
            <ac:graphicFrameMk id="52" creationId="{FB03D446-0D62-4410-B276-495D1AE292E5}"/>
          </ac:graphicFrameMkLst>
        </pc:graphicFrameChg>
      </pc:sldChg>
      <pc:sldChg chg="add del">
        <pc:chgData name="Agustín Ruiz Martín" userId="42fb2f6dfcc8d877" providerId="LiveId" clId="{4A1C54F8-B80A-4A02-9F85-EEBE78695CFE}" dt="2020-04-05T18:20:46.598" v="47893" actId="2696"/>
        <pc:sldMkLst>
          <pc:docMk/>
          <pc:sldMk cId="3454507459" sldId="369"/>
        </pc:sldMkLst>
      </pc:sldChg>
      <pc:sldChg chg="add del">
        <pc:chgData name="Agustín Ruiz Martín" userId="42fb2f6dfcc8d877" providerId="LiveId" clId="{4A1C54F8-B80A-4A02-9F85-EEBE78695CFE}" dt="2020-03-31T21:00:30.971" v="43091"/>
        <pc:sldMkLst>
          <pc:docMk/>
          <pc:sldMk cId="3920169265" sldId="369"/>
        </pc:sldMkLst>
      </pc:sldChg>
      <pc:sldChg chg="add del">
        <pc:chgData name="Agustín Ruiz Martín" userId="42fb2f6dfcc8d877" providerId="LiveId" clId="{4A1C54F8-B80A-4A02-9F85-EEBE78695CFE}" dt="2020-04-05T18:23:34.326" v="47923" actId="2696"/>
        <pc:sldMkLst>
          <pc:docMk/>
          <pc:sldMk cId="4273502365" sldId="370"/>
        </pc:sldMkLst>
      </pc:sldChg>
      <pc:sldChg chg="modSp add">
        <pc:chgData name="Agustín Ruiz Martín" userId="42fb2f6dfcc8d877" providerId="LiveId" clId="{4A1C54F8-B80A-4A02-9F85-EEBE78695CFE}" dt="2020-04-05T20:03:46.452" v="47936" actId="2711"/>
        <pc:sldMkLst>
          <pc:docMk/>
          <pc:sldMk cId="2922651802" sldId="371"/>
        </pc:sldMkLst>
        <pc:spChg chg="mod">
          <ac:chgData name="Agustín Ruiz Martín" userId="42fb2f6dfcc8d877" providerId="LiveId" clId="{4A1C54F8-B80A-4A02-9F85-EEBE78695CFE}" dt="2020-04-05T20:03:40.859" v="47935" actId="2711"/>
          <ac:spMkLst>
            <pc:docMk/>
            <pc:sldMk cId="2922651802" sldId="371"/>
            <ac:spMk id="20" creationId="{613DED75-EE7A-4D0E-8B0A-7E2716464C5C}"/>
          </ac:spMkLst>
        </pc:spChg>
        <pc:spChg chg="mod">
          <ac:chgData name="Agustín Ruiz Martín" userId="42fb2f6dfcc8d877" providerId="LiveId" clId="{4A1C54F8-B80A-4A02-9F85-EEBE78695CFE}" dt="2020-04-05T20:03:46.452" v="47936" actId="2711"/>
          <ac:spMkLst>
            <pc:docMk/>
            <pc:sldMk cId="2922651802" sldId="371"/>
            <ac:spMk id="36" creationId="{C8AB4429-541B-4B27-920B-9A10AC771606}"/>
          </ac:spMkLst>
        </pc:spChg>
        <pc:spChg chg="mod">
          <ac:chgData name="Agustín Ruiz Martín" userId="42fb2f6dfcc8d877" providerId="LiveId" clId="{4A1C54F8-B80A-4A02-9F85-EEBE78695CFE}" dt="2020-04-05T20:03:35.220" v="47934" actId="2711"/>
          <ac:spMkLst>
            <pc:docMk/>
            <pc:sldMk cId="2922651802" sldId="371"/>
            <ac:spMk id="37" creationId="{011B26F9-66B8-45C9-97F7-DB8AE1BA8619}"/>
          </ac:spMkLst>
        </pc:spChg>
      </pc:sldChg>
      <pc:sldChg chg="addSp delSp modSp add delAnim modAnim">
        <pc:chgData name="Agustín Ruiz Martín" userId="42fb2f6dfcc8d877" providerId="LiveId" clId="{4A1C54F8-B80A-4A02-9F85-EEBE78695CFE}" dt="2020-04-17T15:03:35.027" v="55565" actId="20577"/>
        <pc:sldMkLst>
          <pc:docMk/>
          <pc:sldMk cId="350854004" sldId="372"/>
        </pc:sldMkLst>
        <pc:spChg chg="mod">
          <ac:chgData name="Agustín Ruiz Martín" userId="42fb2f6dfcc8d877" providerId="LiveId" clId="{4A1C54F8-B80A-4A02-9F85-EEBE78695CFE}" dt="2020-04-17T15:03:26.607" v="55559" actId="20577"/>
          <ac:spMkLst>
            <pc:docMk/>
            <pc:sldMk cId="350854004" sldId="372"/>
            <ac:spMk id="7" creationId="{A44DE98B-15AC-479F-AD9D-7195130F3F63}"/>
          </ac:spMkLst>
        </pc:spChg>
        <pc:spChg chg="mod">
          <ac:chgData name="Agustín Ruiz Martín" userId="42fb2f6dfcc8d877" providerId="LiveId" clId="{4A1C54F8-B80A-4A02-9F85-EEBE78695CFE}" dt="2020-04-17T15:03:35.027" v="55565" actId="20577"/>
          <ac:spMkLst>
            <pc:docMk/>
            <pc:sldMk cId="350854004" sldId="372"/>
            <ac:spMk id="10" creationId="{D8B3F604-590C-4408-95AA-B3196546C846}"/>
          </ac:spMkLst>
        </pc:spChg>
        <pc:spChg chg="del">
          <ac:chgData name="Agustín Ruiz Martín" userId="42fb2f6dfcc8d877" providerId="LiveId" clId="{4A1C54F8-B80A-4A02-9F85-EEBE78695CFE}" dt="2020-04-10T20:30:20.901" v="50520" actId="478"/>
          <ac:spMkLst>
            <pc:docMk/>
            <pc:sldMk cId="350854004" sldId="372"/>
            <ac:spMk id="14" creationId="{838DB77D-CFA7-4017-BF44-E5427E445836}"/>
          </ac:spMkLst>
        </pc:spChg>
        <pc:spChg chg="del">
          <ac:chgData name="Agustín Ruiz Martín" userId="42fb2f6dfcc8d877" providerId="LiveId" clId="{4A1C54F8-B80A-4A02-9F85-EEBE78695CFE}" dt="2020-04-10T20:30:20.901" v="50520" actId="478"/>
          <ac:spMkLst>
            <pc:docMk/>
            <pc:sldMk cId="350854004" sldId="372"/>
            <ac:spMk id="15" creationId="{48E0F5FA-4335-4887-B07F-9F4CEBD7DC7C}"/>
          </ac:spMkLst>
        </pc:spChg>
        <pc:spChg chg="del">
          <ac:chgData name="Agustín Ruiz Martín" userId="42fb2f6dfcc8d877" providerId="LiveId" clId="{4A1C54F8-B80A-4A02-9F85-EEBE78695CFE}" dt="2020-04-10T20:30:20.901" v="50520" actId="478"/>
          <ac:spMkLst>
            <pc:docMk/>
            <pc:sldMk cId="350854004" sldId="372"/>
            <ac:spMk id="18" creationId="{587DDC78-60D9-4313-B81D-DA6E71BA39D2}"/>
          </ac:spMkLst>
        </pc:spChg>
        <pc:spChg chg="del">
          <ac:chgData name="Agustín Ruiz Martín" userId="42fb2f6dfcc8d877" providerId="LiveId" clId="{4A1C54F8-B80A-4A02-9F85-EEBE78695CFE}" dt="2020-04-10T20:30:20.901" v="50520" actId="478"/>
          <ac:spMkLst>
            <pc:docMk/>
            <pc:sldMk cId="350854004" sldId="372"/>
            <ac:spMk id="19" creationId="{E5B4AB1B-F0BD-4AC2-8624-4DE002893B6B}"/>
          </ac:spMkLst>
        </pc:spChg>
        <pc:spChg chg="del">
          <ac:chgData name="Agustín Ruiz Martín" userId="42fb2f6dfcc8d877" providerId="LiveId" clId="{4A1C54F8-B80A-4A02-9F85-EEBE78695CFE}" dt="2020-04-10T20:30:20.901" v="50520" actId="478"/>
          <ac:spMkLst>
            <pc:docMk/>
            <pc:sldMk cId="350854004" sldId="372"/>
            <ac:spMk id="20" creationId="{BEB36855-29CD-4403-B00E-732D6D52352F}"/>
          </ac:spMkLst>
        </pc:spChg>
        <pc:spChg chg="del">
          <ac:chgData name="Agustín Ruiz Martín" userId="42fb2f6dfcc8d877" providerId="LiveId" clId="{4A1C54F8-B80A-4A02-9F85-EEBE78695CFE}" dt="2020-04-10T20:30:20.901" v="50520" actId="478"/>
          <ac:spMkLst>
            <pc:docMk/>
            <pc:sldMk cId="350854004" sldId="372"/>
            <ac:spMk id="21" creationId="{6E2E5BAA-AEA6-4A3D-8A7A-2E3369B85CD1}"/>
          </ac:spMkLst>
        </pc:spChg>
        <pc:spChg chg="del">
          <ac:chgData name="Agustín Ruiz Martín" userId="42fb2f6dfcc8d877" providerId="LiveId" clId="{4A1C54F8-B80A-4A02-9F85-EEBE78695CFE}" dt="2020-04-10T20:30:20.901" v="50520" actId="478"/>
          <ac:spMkLst>
            <pc:docMk/>
            <pc:sldMk cId="350854004" sldId="372"/>
            <ac:spMk id="24" creationId="{82B1C24D-5134-4FD3-9C4C-2D02A933FFDD}"/>
          </ac:spMkLst>
        </pc:spChg>
        <pc:spChg chg="mod">
          <ac:chgData name="Agustín Ruiz Martín" userId="42fb2f6dfcc8d877" providerId="LiveId" clId="{4A1C54F8-B80A-4A02-9F85-EEBE78695CFE}" dt="2020-04-10T20:31:07.854" v="50598" actId="1036"/>
          <ac:spMkLst>
            <pc:docMk/>
            <pc:sldMk cId="350854004" sldId="372"/>
            <ac:spMk id="26" creationId="{ACE5EE5C-6A0C-441D-B525-ECA4E1AEA5C8}"/>
          </ac:spMkLst>
        </pc:spChg>
        <pc:spChg chg="add mod">
          <ac:chgData name="Agustín Ruiz Martín" userId="42fb2f6dfcc8d877" providerId="LiveId" clId="{4A1C54F8-B80A-4A02-9F85-EEBE78695CFE}" dt="2020-04-10T20:32:24.172" v="50677" actId="1036"/>
          <ac:spMkLst>
            <pc:docMk/>
            <pc:sldMk cId="350854004" sldId="372"/>
            <ac:spMk id="28" creationId="{623407F7-4E35-4802-B057-EA4955BB4AB0}"/>
          </ac:spMkLst>
        </pc:spChg>
        <pc:spChg chg="add mod ord">
          <ac:chgData name="Agustín Ruiz Martín" userId="42fb2f6dfcc8d877" providerId="LiveId" clId="{4A1C54F8-B80A-4A02-9F85-EEBE78695CFE}" dt="2020-04-10T22:59:13.348" v="53065" actId="1037"/>
          <ac:spMkLst>
            <pc:docMk/>
            <pc:sldMk cId="350854004" sldId="372"/>
            <ac:spMk id="29" creationId="{600144E2-3A4F-4B94-9ADD-12DE82916AFF}"/>
          </ac:spMkLst>
        </pc:spChg>
        <pc:spChg chg="add del mod">
          <ac:chgData name="Agustín Ruiz Martín" userId="42fb2f6dfcc8d877" providerId="LiveId" clId="{4A1C54F8-B80A-4A02-9F85-EEBE78695CFE}" dt="2020-04-10T20:30:52.628" v="50554" actId="478"/>
          <ac:spMkLst>
            <pc:docMk/>
            <pc:sldMk cId="350854004" sldId="372"/>
            <ac:spMk id="30" creationId="{DA69DDA2-C75E-4A8F-8A4F-C606BA5340A7}"/>
          </ac:spMkLst>
        </pc:spChg>
        <pc:spChg chg="add mod">
          <ac:chgData name="Agustín Ruiz Martín" userId="42fb2f6dfcc8d877" providerId="LiveId" clId="{4A1C54F8-B80A-4A02-9F85-EEBE78695CFE}" dt="2020-04-10T22:59:13.348" v="53065" actId="1037"/>
          <ac:spMkLst>
            <pc:docMk/>
            <pc:sldMk cId="350854004" sldId="372"/>
            <ac:spMk id="31" creationId="{870081A5-02B2-4E80-B0B2-3C11E6CFCB13}"/>
          </ac:spMkLst>
        </pc:spChg>
        <pc:spChg chg="add mod">
          <ac:chgData name="Agustín Ruiz Martín" userId="42fb2f6dfcc8d877" providerId="LiveId" clId="{4A1C54F8-B80A-4A02-9F85-EEBE78695CFE}" dt="2020-04-10T22:59:20.737" v="53067" actId="1038"/>
          <ac:spMkLst>
            <pc:docMk/>
            <pc:sldMk cId="350854004" sldId="372"/>
            <ac:spMk id="32" creationId="{57505CF0-DFC8-464C-A523-81455B825E53}"/>
          </ac:spMkLst>
        </pc:spChg>
        <pc:spChg chg="add mod">
          <ac:chgData name="Agustín Ruiz Martín" userId="42fb2f6dfcc8d877" providerId="LiveId" clId="{4A1C54F8-B80A-4A02-9F85-EEBE78695CFE}" dt="2020-04-10T22:59:13.348" v="53065" actId="1037"/>
          <ac:spMkLst>
            <pc:docMk/>
            <pc:sldMk cId="350854004" sldId="372"/>
            <ac:spMk id="33" creationId="{CF204D3F-25DE-4C8F-9A95-6A2F370AB064}"/>
          </ac:spMkLst>
        </pc:spChg>
        <pc:spChg chg="add mod">
          <ac:chgData name="Agustín Ruiz Martín" userId="42fb2f6dfcc8d877" providerId="LiveId" clId="{4A1C54F8-B80A-4A02-9F85-EEBE78695CFE}" dt="2020-04-10T22:59:13.348" v="53065" actId="1037"/>
          <ac:spMkLst>
            <pc:docMk/>
            <pc:sldMk cId="350854004" sldId="372"/>
            <ac:spMk id="34" creationId="{776C950C-D988-4F74-ABA1-610F4A94143A}"/>
          </ac:spMkLst>
        </pc:spChg>
        <pc:spChg chg="add mod">
          <ac:chgData name="Agustín Ruiz Martín" userId="42fb2f6dfcc8d877" providerId="LiveId" clId="{4A1C54F8-B80A-4A02-9F85-EEBE78695CFE}" dt="2020-04-10T23:03:30.046" v="53112" actId="1038"/>
          <ac:spMkLst>
            <pc:docMk/>
            <pc:sldMk cId="350854004" sldId="372"/>
            <ac:spMk id="35" creationId="{7565E1DD-9F45-48B0-A23B-78E236D974B0}"/>
          </ac:spMkLst>
        </pc:spChg>
        <pc:spChg chg="add mod ord">
          <ac:chgData name="Agustín Ruiz Martín" userId="42fb2f6dfcc8d877" providerId="LiveId" clId="{4A1C54F8-B80A-4A02-9F85-EEBE78695CFE}" dt="2020-04-10T23:00:26.038" v="53099" actId="1038"/>
          <ac:spMkLst>
            <pc:docMk/>
            <pc:sldMk cId="350854004" sldId="372"/>
            <ac:spMk id="36" creationId="{43E61206-3FAA-4850-A034-8C8686BEE26C}"/>
          </ac:spMkLst>
        </pc:spChg>
        <pc:graphicFrameChg chg="del">
          <ac:chgData name="Agustín Ruiz Martín" userId="42fb2f6dfcc8d877" providerId="LiveId" clId="{4A1C54F8-B80A-4A02-9F85-EEBE78695CFE}" dt="2020-04-10T20:30:20.901" v="50520" actId="478"/>
          <ac:graphicFrameMkLst>
            <pc:docMk/>
            <pc:sldMk cId="350854004" sldId="372"/>
            <ac:graphicFrameMk id="16" creationId="{E4A5A67B-298C-459D-832F-1F899DC66743}"/>
          </ac:graphicFrameMkLst>
        </pc:graphicFrameChg>
        <pc:cxnChg chg="add mod">
          <ac:chgData name="Agustín Ruiz Martín" userId="42fb2f6dfcc8d877" providerId="LiveId" clId="{4A1C54F8-B80A-4A02-9F85-EEBE78695CFE}" dt="2020-04-10T23:01:33.783" v="53110" actId="1037"/>
          <ac:cxnSpMkLst>
            <pc:docMk/>
            <pc:sldMk cId="350854004" sldId="372"/>
            <ac:cxnSpMk id="4" creationId="{FADFBE37-8E1C-447A-90D3-7A2CB8BD37E9}"/>
          </ac:cxnSpMkLst>
        </pc:cxnChg>
        <pc:cxnChg chg="del">
          <ac:chgData name="Agustín Ruiz Martín" userId="42fb2f6dfcc8d877" providerId="LiveId" clId="{4A1C54F8-B80A-4A02-9F85-EEBE78695CFE}" dt="2020-04-10T20:30:20.901" v="50520" actId="478"/>
          <ac:cxnSpMkLst>
            <pc:docMk/>
            <pc:sldMk cId="350854004" sldId="372"/>
            <ac:cxnSpMk id="23" creationId="{268FF4A9-4609-47D2-A2AF-9CE3A3E5B05B}"/>
          </ac:cxnSpMkLst>
        </pc:cxnChg>
        <pc:cxnChg chg="del">
          <ac:chgData name="Agustín Ruiz Martín" userId="42fb2f6dfcc8d877" providerId="LiveId" clId="{4A1C54F8-B80A-4A02-9F85-EEBE78695CFE}" dt="2020-04-10T20:30:20.901" v="50520" actId="478"/>
          <ac:cxnSpMkLst>
            <pc:docMk/>
            <pc:sldMk cId="350854004" sldId="372"/>
            <ac:cxnSpMk id="25" creationId="{517F1506-6C5E-4A7A-932E-B811B3FDB6AD}"/>
          </ac:cxnSpMkLst>
        </pc:cxnChg>
        <pc:cxnChg chg="add mod">
          <ac:chgData name="Agustín Ruiz Martín" userId="42fb2f6dfcc8d877" providerId="LiveId" clId="{4A1C54F8-B80A-4A02-9F85-EEBE78695CFE}" dt="2020-04-10T23:03:30.046" v="53112" actId="1038"/>
          <ac:cxnSpMkLst>
            <pc:docMk/>
            <pc:sldMk cId="350854004" sldId="372"/>
            <ac:cxnSpMk id="37" creationId="{860B0318-CC85-4028-9016-CEA2E0503146}"/>
          </ac:cxnSpMkLst>
        </pc:cxnChg>
      </pc:sldChg>
      <pc:sldChg chg="delSp modSp add delAnim">
        <pc:chgData name="Agustín Ruiz Martín" userId="42fb2f6dfcc8d877" providerId="LiveId" clId="{4A1C54F8-B80A-4A02-9F85-EEBE78695CFE}" dt="2020-04-10T22:46:16.336" v="52938" actId="1076"/>
        <pc:sldMkLst>
          <pc:docMk/>
          <pc:sldMk cId="3795207472" sldId="373"/>
        </pc:sldMkLst>
        <pc:spChg chg="mod">
          <ac:chgData name="Agustín Ruiz Martín" userId="42fb2f6dfcc8d877" providerId="LiveId" clId="{4A1C54F8-B80A-4A02-9F85-EEBE78695CFE}" dt="2020-04-10T22:35:38.973" v="52794" actId="1036"/>
          <ac:spMkLst>
            <pc:docMk/>
            <pc:sldMk cId="3795207472" sldId="373"/>
            <ac:spMk id="2" creationId="{D4B6694E-8EA3-4AD8-B74F-74B36BD0D741}"/>
          </ac:spMkLst>
        </pc:spChg>
        <pc:spChg chg="mod">
          <ac:chgData name="Agustín Ruiz Martín" userId="42fb2f6dfcc8d877" providerId="LiveId" clId="{4A1C54F8-B80A-4A02-9F85-EEBE78695CFE}" dt="2020-04-10T22:24:49.338" v="52008" actId="1036"/>
          <ac:spMkLst>
            <pc:docMk/>
            <pc:sldMk cId="3795207472" sldId="373"/>
            <ac:spMk id="3" creationId="{78DF7045-52C5-4754-B23B-B5DA6500993D}"/>
          </ac:spMkLst>
        </pc:spChg>
        <pc:spChg chg="mod">
          <ac:chgData name="Agustín Ruiz Martín" userId="42fb2f6dfcc8d877" providerId="LiveId" clId="{4A1C54F8-B80A-4A02-9F85-EEBE78695CFE}" dt="2020-04-10T22:46:16.336" v="52938" actId="1076"/>
          <ac:spMkLst>
            <pc:docMk/>
            <pc:sldMk cId="3795207472" sldId="373"/>
            <ac:spMk id="4" creationId="{EA4E408A-78AB-48F4-8C92-114E6E8BC783}"/>
          </ac:spMkLst>
        </pc:spChg>
        <pc:spChg chg="del">
          <ac:chgData name="Agustín Ruiz Martín" userId="42fb2f6dfcc8d877" providerId="LiveId" clId="{4A1C54F8-B80A-4A02-9F85-EEBE78695CFE}" dt="2020-04-10T22:24:30.467" v="51960" actId="478"/>
          <ac:spMkLst>
            <pc:docMk/>
            <pc:sldMk cId="3795207472" sldId="373"/>
            <ac:spMk id="6" creationId="{F95A0578-D6C2-41FE-9CB8-CF1DF872B148}"/>
          </ac:spMkLst>
        </pc:spChg>
        <pc:spChg chg="mod">
          <ac:chgData name="Agustín Ruiz Martín" userId="42fb2f6dfcc8d877" providerId="LiveId" clId="{4A1C54F8-B80A-4A02-9F85-EEBE78695CFE}" dt="2020-04-10T22:24:43.980" v="51995" actId="1036"/>
          <ac:spMkLst>
            <pc:docMk/>
            <pc:sldMk cId="3795207472" sldId="373"/>
            <ac:spMk id="15" creationId="{E31FE50E-BF2C-4EC4-BB95-7C5AD235CA03}"/>
          </ac:spMkLst>
        </pc:spChg>
        <pc:spChg chg="mod">
          <ac:chgData name="Agustín Ruiz Martín" userId="42fb2f6dfcc8d877" providerId="LiveId" clId="{4A1C54F8-B80A-4A02-9F85-EEBE78695CFE}" dt="2020-04-10T22:24:49.338" v="52008" actId="1036"/>
          <ac:spMkLst>
            <pc:docMk/>
            <pc:sldMk cId="3795207472" sldId="373"/>
            <ac:spMk id="16" creationId="{F1501089-1372-4CD3-84F3-0FC019BF5DD3}"/>
          </ac:spMkLst>
        </pc:spChg>
        <pc:spChg chg="mod">
          <ac:chgData name="Agustín Ruiz Martín" userId="42fb2f6dfcc8d877" providerId="LiveId" clId="{4A1C54F8-B80A-4A02-9F85-EEBE78695CFE}" dt="2020-04-10T22:35:30.149" v="52777" actId="1035"/>
          <ac:spMkLst>
            <pc:docMk/>
            <pc:sldMk cId="3795207472" sldId="373"/>
            <ac:spMk id="18" creationId="{5B41419E-60EC-4240-8623-516EE8B9E5C1}"/>
          </ac:spMkLst>
        </pc:spChg>
        <pc:spChg chg="mod">
          <ac:chgData name="Agustín Ruiz Martín" userId="42fb2f6dfcc8d877" providerId="LiveId" clId="{4A1C54F8-B80A-4A02-9F85-EEBE78695CFE}" dt="2020-04-10T22:24:49.338" v="52008" actId="1036"/>
          <ac:spMkLst>
            <pc:docMk/>
            <pc:sldMk cId="3795207472" sldId="373"/>
            <ac:spMk id="21" creationId="{5E983070-3634-4C16-838D-82609A703B2A}"/>
          </ac:spMkLst>
        </pc:spChg>
        <pc:spChg chg="del">
          <ac:chgData name="Agustín Ruiz Martín" userId="42fb2f6dfcc8d877" providerId="LiveId" clId="{4A1C54F8-B80A-4A02-9F85-EEBE78695CFE}" dt="2020-04-10T22:24:32.810" v="51961" actId="478"/>
          <ac:spMkLst>
            <pc:docMk/>
            <pc:sldMk cId="3795207472" sldId="373"/>
            <ac:spMk id="23" creationId="{FD0E1A6B-5BBE-4FB8-973B-5145AB4E1A73}"/>
          </ac:spMkLst>
        </pc:spChg>
        <pc:spChg chg="mod">
          <ac:chgData name="Agustín Ruiz Martín" userId="42fb2f6dfcc8d877" providerId="LiveId" clId="{4A1C54F8-B80A-4A02-9F85-EEBE78695CFE}" dt="2020-04-10T22:35:52.232" v="52800" actId="1036"/>
          <ac:spMkLst>
            <pc:docMk/>
            <pc:sldMk cId="3795207472" sldId="373"/>
            <ac:spMk id="24" creationId="{0886ACCA-138F-479C-B86F-DDFA1A75897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F674D5-FC0A-4C01-8768-F4D3942B9939}" type="datetimeFigureOut">
              <a:rPr lang="es-ES" smtClean="0"/>
              <a:t>17/04/2021</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C4B59A-1CEB-4486-BD7F-BEE33AAD65F2}" type="slidenum">
              <a:rPr lang="es-ES" smtClean="0"/>
              <a:t>‹Nº›</a:t>
            </a:fld>
            <a:endParaRPr lang="es-ES"/>
          </a:p>
        </p:txBody>
      </p:sp>
    </p:spTree>
    <p:extLst>
      <p:ext uri="{BB962C8B-B14F-4D97-AF65-F5344CB8AC3E}">
        <p14:creationId xmlns:p14="http://schemas.microsoft.com/office/powerpoint/2010/main" val="19852820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4</a:t>
            </a:fld>
            <a:endParaRPr lang="es-ES"/>
          </a:p>
        </p:txBody>
      </p:sp>
    </p:spTree>
    <p:extLst>
      <p:ext uri="{BB962C8B-B14F-4D97-AF65-F5344CB8AC3E}">
        <p14:creationId xmlns:p14="http://schemas.microsoft.com/office/powerpoint/2010/main" val="27355031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13</a:t>
            </a:fld>
            <a:endParaRPr lang="es-ES"/>
          </a:p>
        </p:txBody>
      </p:sp>
    </p:spTree>
    <p:extLst>
      <p:ext uri="{BB962C8B-B14F-4D97-AF65-F5344CB8AC3E}">
        <p14:creationId xmlns:p14="http://schemas.microsoft.com/office/powerpoint/2010/main" val="22152111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14</a:t>
            </a:fld>
            <a:endParaRPr lang="es-ES"/>
          </a:p>
        </p:txBody>
      </p:sp>
    </p:spTree>
    <p:extLst>
      <p:ext uri="{BB962C8B-B14F-4D97-AF65-F5344CB8AC3E}">
        <p14:creationId xmlns:p14="http://schemas.microsoft.com/office/powerpoint/2010/main" val="1132037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16</a:t>
            </a:fld>
            <a:endParaRPr lang="es-ES"/>
          </a:p>
        </p:txBody>
      </p:sp>
    </p:spTree>
    <p:extLst>
      <p:ext uri="{BB962C8B-B14F-4D97-AF65-F5344CB8AC3E}">
        <p14:creationId xmlns:p14="http://schemas.microsoft.com/office/powerpoint/2010/main" val="3079794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17</a:t>
            </a:fld>
            <a:endParaRPr lang="es-ES"/>
          </a:p>
        </p:txBody>
      </p:sp>
    </p:spTree>
    <p:extLst>
      <p:ext uri="{BB962C8B-B14F-4D97-AF65-F5344CB8AC3E}">
        <p14:creationId xmlns:p14="http://schemas.microsoft.com/office/powerpoint/2010/main" val="3377859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18</a:t>
            </a:fld>
            <a:endParaRPr lang="es-ES"/>
          </a:p>
        </p:txBody>
      </p:sp>
    </p:spTree>
    <p:extLst>
      <p:ext uri="{BB962C8B-B14F-4D97-AF65-F5344CB8AC3E}">
        <p14:creationId xmlns:p14="http://schemas.microsoft.com/office/powerpoint/2010/main" val="652568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19</a:t>
            </a:fld>
            <a:endParaRPr lang="es-ES"/>
          </a:p>
        </p:txBody>
      </p:sp>
    </p:spTree>
    <p:extLst>
      <p:ext uri="{BB962C8B-B14F-4D97-AF65-F5344CB8AC3E}">
        <p14:creationId xmlns:p14="http://schemas.microsoft.com/office/powerpoint/2010/main" val="1361279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20</a:t>
            </a:fld>
            <a:endParaRPr lang="es-ES"/>
          </a:p>
        </p:txBody>
      </p:sp>
    </p:spTree>
    <p:extLst>
      <p:ext uri="{BB962C8B-B14F-4D97-AF65-F5344CB8AC3E}">
        <p14:creationId xmlns:p14="http://schemas.microsoft.com/office/powerpoint/2010/main" val="36916526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21</a:t>
            </a:fld>
            <a:endParaRPr lang="es-ES"/>
          </a:p>
        </p:txBody>
      </p:sp>
    </p:spTree>
    <p:extLst>
      <p:ext uri="{BB962C8B-B14F-4D97-AF65-F5344CB8AC3E}">
        <p14:creationId xmlns:p14="http://schemas.microsoft.com/office/powerpoint/2010/main" val="25147034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En general la revisión continua es más cara, pero reduce la necesidad de mantener </a:t>
            </a:r>
            <a:r>
              <a:rPr lang="es-ES" i="1"/>
              <a:t>stocks</a:t>
            </a:r>
            <a:r>
              <a:rPr lang="es-ES"/>
              <a:t> de seguridad, mientras que la revisión periódica es más sencilla y barata, pero obliga a mantener mayores </a:t>
            </a:r>
            <a:r>
              <a:rPr lang="es-ES" i="1"/>
              <a:t>stocks</a:t>
            </a:r>
            <a:r>
              <a:rPr lang="es-ES"/>
              <a:t> de seguridad (en los modelos probabilísticos).</a:t>
            </a:r>
          </a:p>
        </p:txBody>
      </p:sp>
      <p:sp>
        <p:nvSpPr>
          <p:cNvPr id="4" name="Marcador de número de diapositiva 3"/>
          <p:cNvSpPr>
            <a:spLocks noGrp="1"/>
          </p:cNvSpPr>
          <p:nvPr>
            <p:ph type="sldNum" sz="quarter" idx="10"/>
          </p:nvPr>
        </p:nvSpPr>
        <p:spPr/>
        <p:txBody>
          <a:bodyPr/>
          <a:lstStyle/>
          <a:p>
            <a:fld id="{73C4B59A-1CEB-4486-BD7F-BEE33AAD65F2}" type="slidenum">
              <a:rPr lang="es-ES" smtClean="0"/>
              <a:t>22</a:t>
            </a:fld>
            <a:endParaRPr lang="es-ES"/>
          </a:p>
        </p:txBody>
      </p:sp>
    </p:spTree>
    <p:extLst>
      <p:ext uri="{BB962C8B-B14F-4D97-AF65-F5344CB8AC3E}">
        <p14:creationId xmlns:p14="http://schemas.microsoft.com/office/powerpoint/2010/main" val="37138858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Se puede demostrar que, bajo ciertas condiciones, la política (</a:t>
            </a:r>
            <a:r>
              <a:rPr lang="es-ES" i="1"/>
              <a:t>s, S</a:t>
            </a:r>
            <a:r>
              <a:rPr lang="es-ES"/>
              <a:t>) resulta óptima, lo que en principio la convertiría en la preferible, pero normalmente el cálculo de sus parámetros suele ser muy complejo, con lo que solo se aplica en casos en los que este cálculo esté justificado. En la práctica lo habitual es usar una política (</a:t>
            </a:r>
            <a:r>
              <a:rPr lang="es-ES" i="1"/>
              <a:t>Q, R</a:t>
            </a:r>
            <a:r>
              <a:rPr lang="es-ES"/>
              <a:t>) para artículos con mucha rotación y una política (</a:t>
            </a:r>
            <a:r>
              <a:rPr lang="es-ES" i="1"/>
              <a:t>S, T</a:t>
            </a:r>
            <a:r>
              <a:rPr lang="es-ES"/>
              <a:t>) para artículos de baja rotación.</a:t>
            </a:r>
          </a:p>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23</a:t>
            </a:fld>
            <a:endParaRPr lang="es-ES"/>
          </a:p>
        </p:txBody>
      </p:sp>
    </p:spTree>
    <p:extLst>
      <p:ext uri="{BB962C8B-B14F-4D97-AF65-F5344CB8AC3E}">
        <p14:creationId xmlns:p14="http://schemas.microsoft.com/office/powerpoint/2010/main" val="715006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5</a:t>
            </a:fld>
            <a:endParaRPr lang="es-ES"/>
          </a:p>
        </p:txBody>
      </p:sp>
    </p:spTree>
    <p:extLst>
      <p:ext uri="{BB962C8B-B14F-4D97-AF65-F5344CB8AC3E}">
        <p14:creationId xmlns:p14="http://schemas.microsoft.com/office/powerpoint/2010/main" val="1879011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24</a:t>
            </a:fld>
            <a:endParaRPr lang="es-ES"/>
          </a:p>
        </p:txBody>
      </p:sp>
    </p:spTree>
    <p:extLst>
      <p:ext uri="{BB962C8B-B14F-4D97-AF65-F5344CB8AC3E}">
        <p14:creationId xmlns:p14="http://schemas.microsoft.com/office/powerpoint/2010/main" val="6489607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A continuación, veremos algunos modelos que se utilizan para el cálculo de los valores de los parámetros de algunas de las políticas de gestión de inventarios, centrándonos en el modelo más habitual, el EOQ, y sus variantes.</a:t>
            </a:r>
          </a:p>
        </p:txBody>
      </p:sp>
      <p:sp>
        <p:nvSpPr>
          <p:cNvPr id="4" name="Marcador de número de diapositiva 3"/>
          <p:cNvSpPr>
            <a:spLocks noGrp="1"/>
          </p:cNvSpPr>
          <p:nvPr>
            <p:ph type="sldNum" sz="quarter" idx="10"/>
          </p:nvPr>
        </p:nvSpPr>
        <p:spPr/>
        <p:txBody>
          <a:bodyPr/>
          <a:lstStyle/>
          <a:p>
            <a:fld id="{73C4B59A-1CEB-4486-BD7F-BEE33AAD65F2}" type="slidenum">
              <a:rPr lang="es-ES" smtClean="0"/>
              <a:t>25</a:t>
            </a:fld>
            <a:endParaRPr lang="es-ES"/>
          </a:p>
        </p:txBody>
      </p:sp>
    </p:spTree>
    <p:extLst>
      <p:ext uri="{BB962C8B-B14F-4D97-AF65-F5344CB8AC3E}">
        <p14:creationId xmlns:p14="http://schemas.microsoft.com/office/powerpoint/2010/main" val="29685016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27</a:t>
            </a:fld>
            <a:endParaRPr lang="es-ES"/>
          </a:p>
        </p:txBody>
      </p:sp>
    </p:spTree>
    <p:extLst>
      <p:ext uri="{BB962C8B-B14F-4D97-AF65-F5344CB8AC3E}">
        <p14:creationId xmlns:p14="http://schemas.microsoft.com/office/powerpoint/2010/main" val="36969221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Los beneficios de usar este método son muchos, ya que es un sistema sencillo de calcular e implementar, en el que es importante el compromiso entre los costes fijos y los de mantenimiento de inventario siendo elemental para la implementación de sistemas mucho más complejos, permitiendo así que los resultados que se obtengan sean bastante buenos a pesar de estar basados en estimaciones.</a:t>
            </a:r>
          </a:p>
        </p:txBody>
      </p:sp>
      <p:sp>
        <p:nvSpPr>
          <p:cNvPr id="4" name="Marcador de número de diapositiva 3"/>
          <p:cNvSpPr>
            <a:spLocks noGrp="1"/>
          </p:cNvSpPr>
          <p:nvPr>
            <p:ph type="sldNum" sz="quarter" idx="10"/>
          </p:nvPr>
        </p:nvSpPr>
        <p:spPr/>
        <p:txBody>
          <a:bodyPr/>
          <a:lstStyle/>
          <a:p>
            <a:fld id="{73C4B59A-1CEB-4486-BD7F-BEE33AAD65F2}" type="slidenum">
              <a:rPr lang="es-ES" smtClean="0"/>
              <a:t>28</a:t>
            </a:fld>
            <a:endParaRPr lang="es-ES"/>
          </a:p>
        </p:txBody>
      </p:sp>
    </p:spTree>
    <p:extLst>
      <p:ext uri="{BB962C8B-B14F-4D97-AF65-F5344CB8AC3E}">
        <p14:creationId xmlns:p14="http://schemas.microsoft.com/office/powerpoint/2010/main" val="42889831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Como la demanda es constante (o cuasiconstante), determinista y se conoce con certeza, no habrá costes de ruptura de stock (o de servicio con retraso), salvo que nos interese (modelo EOQ con rotura de stock permitida).</a:t>
            </a:r>
          </a:p>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29</a:t>
            </a:fld>
            <a:endParaRPr lang="es-ES"/>
          </a:p>
        </p:txBody>
      </p:sp>
    </p:spTree>
    <p:extLst>
      <p:ext uri="{BB962C8B-B14F-4D97-AF65-F5344CB8AC3E}">
        <p14:creationId xmlns:p14="http://schemas.microsoft.com/office/powerpoint/2010/main" val="13083409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Dado que la demanda es considerada continua y uniforme, el inventario medio puede calcularse como media del </a:t>
            </a:r>
            <a:r>
              <a:rPr lang="es-ES" i="1"/>
              <a:t>stock</a:t>
            </a:r>
            <a:r>
              <a:rPr lang="es-ES"/>
              <a:t> máximo y mínimo y, por lo tanto, sería igual a Q/2.</a:t>
            </a:r>
          </a:p>
        </p:txBody>
      </p:sp>
      <p:sp>
        <p:nvSpPr>
          <p:cNvPr id="4" name="Marcador de número de diapositiva 3"/>
          <p:cNvSpPr>
            <a:spLocks noGrp="1"/>
          </p:cNvSpPr>
          <p:nvPr>
            <p:ph type="sldNum" sz="quarter" idx="10"/>
          </p:nvPr>
        </p:nvSpPr>
        <p:spPr/>
        <p:txBody>
          <a:bodyPr/>
          <a:lstStyle/>
          <a:p>
            <a:fld id="{73C4B59A-1CEB-4486-BD7F-BEE33AAD65F2}" type="slidenum">
              <a:rPr lang="es-ES" smtClean="0"/>
              <a:t>30</a:t>
            </a:fld>
            <a:endParaRPr lang="es-ES"/>
          </a:p>
        </p:txBody>
      </p:sp>
    </p:spTree>
    <p:extLst>
      <p:ext uri="{BB962C8B-B14F-4D97-AF65-F5344CB8AC3E}">
        <p14:creationId xmlns:p14="http://schemas.microsoft.com/office/powerpoint/2010/main" val="24046340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CT = (Ce x D/Q) + (</a:t>
            </a:r>
            <a:r>
              <a:rPr lang="es-ES" sz="1200" dirty="0" err="1"/>
              <a:t>Cp</a:t>
            </a:r>
            <a:r>
              <a:rPr lang="es-ES" sz="1200" dirty="0"/>
              <a:t> x Q/2) + (Ca x D)</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0= -(Ce x D/Q</a:t>
            </a:r>
            <a:r>
              <a:rPr lang="es-ES" altLang="es-ES" sz="1200" baseline="30000" dirty="0"/>
              <a:t>2</a:t>
            </a:r>
            <a:r>
              <a:rPr lang="es-ES" sz="1200" dirty="0"/>
              <a:t>) + (</a:t>
            </a:r>
            <a:r>
              <a:rPr lang="es-ES" sz="1200" dirty="0" err="1"/>
              <a:t>Cp</a:t>
            </a:r>
            <a:r>
              <a:rPr lang="es-ES" sz="1200" dirty="0"/>
              <a:t>/2) + 0    (derivada respecto a Q)</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Esta es una función del tamaño del pedido, Q. Derivándolo con respecto a Q e igualando a 0 obtenemos el valor de Q que minimiza CT. Ese valor de Q será el tamaño económico de pedido Q*. Es decir, Q* es la solución de la ecuación: </a:t>
            </a:r>
            <a:r>
              <a:rPr lang="es-ES" sz="1200" i="1" dirty="0" err="1"/>
              <a:t>dCT</a:t>
            </a:r>
            <a:r>
              <a:rPr lang="es-ES" sz="1200" dirty="0"/>
              <a:t>/</a:t>
            </a:r>
            <a:r>
              <a:rPr lang="es-ES" sz="1200" i="1" dirty="0" err="1"/>
              <a:t>dQ</a:t>
            </a:r>
            <a:r>
              <a:rPr lang="es-ES" sz="1200" dirty="0"/>
              <a:t> = 0</a:t>
            </a:r>
          </a:p>
          <a:p>
            <a:r>
              <a:rPr lang="es-ES" dirty="0"/>
              <a:t>Si se calcula la Q* con</a:t>
            </a:r>
            <a:r>
              <a:rPr lang="es-ES" baseline="0" dirty="0"/>
              <a:t> otro hp (semestral, mensual, etc.) la Q* que obtendremos será la misma (pero D y </a:t>
            </a:r>
            <a:r>
              <a:rPr lang="es-ES" baseline="0" dirty="0" err="1"/>
              <a:t>Cp</a:t>
            </a:r>
            <a:r>
              <a:rPr lang="es-ES" baseline="0" dirty="0"/>
              <a:t> tienen que estar en el mismo hp).</a:t>
            </a:r>
          </a:p>
          <a:p>
            <a:r>
              <a:rPr lang="es-ES" baseline="0" dirty="0"/>
              <a:t>Al igualar a 0 ya estamos en el coste mínimo.</a:t>
            </a:r>
            <a:endParaRPr lang="es-ES" dirty="0"/>
          </a:p>
        </p:txBody>
      </p:sp>
      <p:sp>
        <p:nvSpPr>
          <p:cNvPr id="4" name="Marcador de número de diapositiva 3"/>
          <p:cNvSpPr>
            <a:spLocks noGrp="1"/>
          </p:cNvSpPr>
          <p:nvPr>
            <p:ph type="sldNum" sz="quarter" idx="10"/>
          </p:nvPr>
        </p:nvSpPr>
        <p:spPr/>
        <p:txBody>
          <a:bodyPr/>
          <a:lstStyle/>
          <a:p>
            <a:fld id="{73C4B59A-1CEB-4486-BD7F-BEE33AAD65F2}" type="slidenum">
              <a:rPr lang="es-ES" smtClean="0"/>
              <a:t>31</a:t>
            </a:fld>
            <a:endParaRPr lang="es-ES"/>
          </a:p>
        </p:txBody>
      </p:sp>
    </p:spTree>
    <p:extLst>
      <p:ext uri="{BB962C8B-B14F-4D97-AF65-F5344CB8AC3E}">
        <p14:creationId xmlns:p14="http://schemas.microsoft.com/office/powerpoint/2010/main" val="11674974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32</a:t>
            </a:fld>
            <a:endParaRPr lang="es-ES"/>
          </a:p>
        </p:txBody>
      </p:sp>
    </p:spTree>
    <p:extLst>
      <p:ext uri="{BB962C8B-B14F-4D97-AF65-F5344CB8AC3E}">
        <p14:creationId xmlns:p14="http://schemas.microsoft.com/office/powerpoint/2010/main" val="23024641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33</a:t>
            </a:fld>
            <a:endParaRPr lang="es-ES"/>
          </a:p>
        </p:txBody>
      </p:sp>
    </p:spTree>
    <p:extLst>
      <p:ext uri="{BB962C8B-B14F-4D97-AF65-F5344CB8AC3E}">
        <p14:creationId xmlns:p14="http://schemas.microsoft.com/office/powerpoint/2010/main" val="17385351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Ejemplo 5.1 (Arias-Minguela)</a:t>
            </a:r>
          </a:p>
        </p:txBody>
      </p:sp>
      <p:sp>
        <p:nvSpPr>
          <p:cNvPr id="4" name="Marcador de número de diapositiva 3"/>
          <p:cNvSpPr>
            <a:spLocks noGrp="1"/>
          </p:cNvSpPr>
          <p:nvPr>
            <p:ph type="sldNum" sz="quarter" idx="5"/>
          </p:nvPr>
        </p:nvSpPr>
        <p:spPr/>
        <p:txBody>
          <a:bodyPr/>
          <a:lstStyle/>
          <a:p>
            <a:fld id="{73C4B59A-1CEB-4486-BD7F-BEE33AAD65F2}" type="slidenum">
              <a:rPr lang="es-ES" smtClean="0"/>
              <a:t>34</a:t>
            </a:fld>
            <a:endParaRPr lang="es-ES"/>
          </a:p>
        </p:txBody>
      </p:sp>
    </p:spTree>
    <p:extLst>
      <p:ext uri="{BB962C8B-B14F-4D97-AF65-F5344CB8AC3E}">
        <p14:creationId xmlns:p14="http://schemas.microsoft.com/office/powerpoint/2010/main" val="1764461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6</a:t>
            </a:fld>
            <a:endParaRPr lang="es-ES"/>
          </a:p>
        </p:txBody>
      </p:sp>
    </p:spTree>
    <p:extLst>
      <p:ext uri="{BB962C8B-B14F-4D97-AF65-F5344CB8AC3E}">
        <p14:creationId xmlns:p14="http://schemas.microsoft.com/office/powerpoint/2010/main" val="27067056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En el modelo EOQ se asume que todas las unidades llegan al mismo tiempo (el nivel de stock da un salto instantáneo desde su valor mínimo 0 a su valor máximo Q). Este es un modelo razonable por ejemplo cuando los artículos se adquieren a un proveedor externo que fabrica el lote y lo envía por completo a su cliente una vez que ha terminado de fabricar todas las unidades. Sin embargo, en otras situaciones el suministro resulta ser gradual, es decir, las unidades que forman el lote se van recibiendo, y van estando disponibles, poco a poco a lo largo de un determinado período de tiempo. Esto sucede así, por ejemplo, cuando es la propia empresa la que fabrica internamente el artículo en cuestión, en una instalación próxima al lugar donde será almacenado, en lugar de adquirirlo a un proveedor externo. En estas circunstancias es habitual que a medida que se vayan fabricando unidades estas pasen a estar disponibles y se incorporen al inventario. Las Q unidades que integran el lote se van fabricando poco a poco, y a ese mismo ritmo pasan a estar disponibles y se almacenan.</a:t>
            </a:r>
          </a:p>
        </p:txBody>
      </p:sp>
      <p:sp>
        <p:nvSpPr>
          <p:cNvPr id="4" name="Marcador de número de diapositiva 3"/>
          <p:cNvSpPr>
            <a:spLocks noGrp="1"/>
          </p:cNvSpPr>
          <p:nvPr>
            <p:ph type="sldNum" sz="quarter" idx="10"/>
          </p:nvPr>
        </p:nvSpPr>
        <p:spPr/>
        <p:txBody>
          <a:bodyPr/>
          <a:lstStyle/>
          <a:p>
            <a:fld id="{73C4B59A-1CEB-4486-BD7F-BEE33AAD65F2}" type="slidenum">
              <a:rPr lang="es-ES" smtClean="0"/>
              <a:t>41</a:t>
            </a:fld>
            <a:endParaRPr lang="es-ES"/>
          </a:p>
        </p:txBody>
      </p:sp>
    </p:spTree>
    <p:extLst>
      <p:ext uri="{BB962C8B-B14F-4D97-AF65-F5344CB8AC3E}">
        <p14:creationId xmlns:p14="http://schemas.microsoft.com/office/powerpoint/2010/main" val="38788314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a:p>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42</a:t>
            </a:fld>
            <a:endParaRPr lang="es-ES"/>
          </a:p>
        </p:txBody>
      </p:sp>
    </p:spTree>
    <p:extLst>
      <p:ext uri="{BB962C8B-B14F-4D97-AF65-F5344CB8AC3E}">
        <p14:creationId xmlns:p14="http://schemas.microsoft.com/office/powerpoint/2010/main" val="32066102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 </a:t>
            </a:r>
          </a:p>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43</a:t>
            </a:fld>
            <a:endParaRPr lang="es-ES"/>
          </a:p>
        </p:txBody>
      </p:sp>
    </p:spTree>
    <p:extLst>
      <p:ext uri="{BB962C8B-B14F-4D97-AF65-F5344CB8AC3E}">
        <p14:creationId xmlns:p14="http://schemas.microsoft.com/office/powerpoint/2010/main" val="2212400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Ejemplo 13.2 (Machuca).</a:t>
            </a:r>
          </a:p>
          <a:p>
            <a:r>
              <a:rPr lang="es-ES"/>
              <a:t>El horizonte de  plantificación con el que trabajamos es de 10 meses. Por eso, tengo que transformar el Cp. La D y el Cp tienen que estar en el mismo hp.</a:t>
            </a:r>
          </a:p>
        </p:txBody>
      </p:sp>
      <p:sp>
        <p:nvSpPr>
          <p:cNvPr id="4" name="Marcador de número de diapositiva 3"/>
          <p:cNvSpPr>
            <a:spLocks noGrp="1"/>
          </p:cNvSpPr>
          <p:nvPr>
            <p:ph type="sldNum" sz="quarter" idx="10"/>
          </p:nvPr>
        </p:nvSpPr>
        <p:spPr/>
        <p:txBody>
          <a:bodyPr/>
          <a:lstStyle/>
          <a:p>
            <a:fld id="{73C4B59A-1CEB-4486-BD7F-BEE33AAD65F2}" type="slidenum">
              <a:rPr lang="es-ES" smtClean="0"/>
              <a:t>44</a:t>
            </a:fld>
            <a:endParaRPr lang="es-ES"/>
          </a:p>
        </p:txBody>
      </p:sp>
    </p:spTree>
    <p:extLst>
      <p:ext uri="{BB962C8B-B14F-4D97-AF65-F5344CB8AC3E}">
        <p14:creationId xmlns:p14="http://schemas.microsoft.com/office/powerpoint/2010/main" val="14477575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45</a:t>
            </a:fld>
            <a:endParaRPr lang="es-ES"/>
          </a:p>
        </p:txBody>
      </p:sp>
    </p:spTree>
    <p:extLst>
      <p:ext uri="{BB962C8B-B14F-4D97-AF65-F5344CB8AC3E}">
        <p14:creationId xmlns:p14="http://schemas.microsoft.com/office/powerpoint/2010/main" val="11313460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46</a:t>
            </a:fld>
            <a:endParaRPr lang="es-ES"/>
          </a:p>
        </p:txBody>
      </p:sp>
    </p:spTree>
    <p:extLst>
      <p:ext uri="{BB962C8B-B14F-4D97-AF65-F5344CB8AC3E}">
        <p14:creationId xmlns:p14="http://schemas.microsoft.com/office/powerpoint/2010/main" val="37552941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47</a:t>
            </a:fld>
            <a:endParaRPr lang="es-ES"/>
          </a:p>
        </p:txBody>
      </p:sp>
    </p:spTree>
    <p:extLst>
      <p:ext uri="{BB962C8B-B14F-4D97-AF65-F5344CB8AC3E}">
        <p14:creationId xmlns:p14="http://schemas.microsoft.com/office/powerpoint/2010/main" val="35207846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48</a:t>
            </a:fld>
            <a:endParaRPr lang="es-ES"/>
          </a:p>
        </p:txBody>
      </p:sp>
    </p:spTree>
    <p:extLst>
      <p:ext uri="{BB962C8B-B14F-4D97-AF65-F5344CB8AC3E}">
        <p14:creationId xmlns:p14="http://schemas.microsoft.com/office/powerpoint/2010/main" val="25500530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49</a:t>
            </a:fld>
            <a:endParaRPr lang="es-ES"/>
          </a:p>
        </p:txBody>
      </p:sp>
    </p:spTree>
    <p:extLst>
      <p:ext uri="{BB962C8B-B14F-4D97-AF65-F5344CB8AC3E}">
        <p14:creationId xmlns:p14="http://schemas.microsoft.com/office/powerpoint/2010/main" val="27557271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función de costes deja de ser continua y se convierte en una función por tramos, lo que hace que las propiedades de la derivada dejen de ser válidas en los puntos de discontinuidad de dicha función.</a:t>
            </a:r>
          </a:p>
        </p:txBody>
      </p:sp>
      <p:sp>
        <p:nvSpPr>
          <p:cNvPr id="4" name="Marcador de número de diapositiva 3"/>
          <p:cNvSpPr>
            <a:spLocks noGrp="1"/>
          </p:cNvSpPr>
          <p:nvPr>
            <p:ph type="sldNum" sz="quarter" idx="10"/>
          </p:nvPr>
        </p:nvSpPr>
        <p:spPr/>
        <p:txBody>
          <a:bodyPr/>
          <a:lstStyle/>
          <a:p>
            <a:fld id="{73C4B59A-1CEB-4486-BD7F-BEE33AAD65F2}" type="slidenum">
              <a:rPr lang="es-ES" smtClean="0"/>
              <a:t>50</a:t>
            </a:fld>
            <a:endParaRPr lang="es-ES"/>
          </a:p>
        </p:txBody>
      </p:sp>
    </p:spTree>
    <p:extLst>
      <p:ext uri="{BB962C8B-B14F-4D97-AF65-F5344CB8AC3E}">
        <p14:creationId xmlns:p14="http://schemas.microsoft.com/office/powerpoint/2010/main" val="2521680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7</a:t>
            </a:fld>
            <a:endParaRPr lang="es-ES"/>
          </a:p>
        </p:txBody>
      </p:sp>
    </p:spTree>
    <p:extLst>
      <p:ext uri="{BB962C8B-B14F-4D97-AF65-F5344CB8AC3E}">
        <p14:creationId xmlns:p14="http://schemas.microsoft.com/office/powerpoint/2010/main" val="22833394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Conviene comenzar con la curva correspondiente al precio más bajo, e ir calculando los mínimos costes factibles de las curvas de precios sucesivamente crecientes. Procediendo de esta manera, si en algún momento se llega a una curva cuyo mínimo coste total factible corresponde a su tamaño económico de pedido </a:t>
            </a:r>
            <a:r>
              <a:rPr lang="es-ES" i="1"/>
              <a:t>Q</a:t>
            </a:r>
            <a:r>
              <a:rPr lang="es-ES"/>
              <a:t>*, entonces se pueden descartar todas las curvas de precios superiores, ya que sus mínimos costes totales factibles serán siempre peores.</a:t>
            </a:r>
          </a:p>
        </p:txBody>
      </p:sp>
      <p:sp>
        <p:nvSpPr>
          <p:cNvPr id="4" name="Marcador de número de diapositiva 3"/>
          <p:cNvSpPr>
            <a:spLocks noGrp="1"/>
          </p:cNvSpPr>
          <p:nvPr>
            <p:ph type="sldNum" sz="quarter" idx="10"/>
          </p:nvPr>
        </p:nvSpPr>
        <p:spPr/>
        <p:txBody>
          <a:bodyPr/>
          <a:lstStyle/>
          <a:p>
            <a:fld id="{73C4B59A-1CEB-4486-BD7F-BEE33AAD65F2}" type="slidenum">
              <a:rPr lang="es-ES" smtClean="0"/>
              <a:t>51</a:t>
            </a:fld>
            <a:endParaRPr lang="es-ES"/>
          </a:p>
        </p:txBody>
      </p:sp>
    </p:spTree>
    <p:extLst>
      <p:ext uri="{BB962C8B-B14F-4D97-AF65-F5344CB8AC3E}">
        <p14:creationId xmlns:p14="http://schemas.microsoft.com/office/powerpoint/2010/main" val="16589508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52</a:t>
            </a:fld>
            <a:endParaRPr lang="es-ES"/>
          </a:p>
        </p:txBody>
      </p:sp>
    </p:spTree>
    <p:extLst>
      <p:ext uri="{BB962C8B-B14F-4D97-AF65-F5344CB8AC3E}">
        <p14:creationId xmlns:p14="http://schemas.microsoft.com/office/powerpoint/2010/main" val="26215281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53</a:t>
            </a:fld>
            <a:endParaRPr lang="es-ES"/>
          </a:p>
        </p:txBody>
      </p:sp>
    </p:spTree>
    <p:extLst>
      <p:ext uri="{BB962C8B-B14F-4D97-AF65-F5344CB8AC3E}">
        <p14:creationId xmlns:p14="http://schemas.microsoft.com/office/powerpoint/2010/main" val="38076391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a:t>Conviene comenzar con la curva correspondiente al precio más bajo, e ir calculando los mínimos costes factibles de las curvas de precios sucesivamente crecientes. Procediendo de esta manera, si en algún momento se llega a una curva cuyo mínimo coste total factible corresponde a su tamaño económico de pedido </a:t>
            </a:r>
            <a:r>
              <a:rPr lang="es-ES" i="1"/>
              <a:t>Q</a:t>
            </a:r>
            <a:r>
              <a:rPr lang="es-ES"/>
              <a:t>*, entonces se pueden descartar todas las curvas de precios superiores, ya que sus mínimos costes totales factibles serán siempre peores.</a:t>
            </a:r>
          </a:p>
        </p:txBody>
      </p:sp>
      <p:sp>
        <p:nvSpPr>
          <p:cNvPr id="4" name="Marcador de número de diapositiva 3"/>
          <p:cNvSpPr>
            <a:spLocks noGrp="1"/>
          </p:cNvSpPr>
          <p:nvPr>
            <p:ph type="sldNum" sz="quarter" idx="10"/>
          </p:nvPr>
        </p:nvSpPr>
        <p:spPr/>
        <p:txBody>
          <a:bodyPr/>
          <a:lstStyle/>
          <a:p>
            <a:fld id="{73C4B59A-1CEB-4486-BD7F-BEE33AAD65F2}" type="slidenum">
              <a:rPr lang="es-ES" smtClean="0"/>
              <a:t>54</a:t>
            </a:fld>
            <a:endParaRPr lang="es-ES"/>
          </a:p>
        </p:txBody>
      </p:sp>
    </p:spTree>
    <p:extLst>
      <p:ext uri="{BB962C8B-B14F-4D97-AF65-F5344CB8AC3E}">
        <p14:creationId xmlns:p14="http://schemas.microsoft.com/office/powerpoint/2010/main" val="6565724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55</a:t>
            </a:fld>
            <a:endParaRPr lang="es-ES"/>
          </a:p>
        </p:txBody>
      </p:sp>
    </p:spTree>
    <p:extLst>
      <p:ext uri="{BB962C8B-B14F-4D97-AF65-F5344CB8AC3E}">
        <p14:creationId xmlns:p14="http://schemas.microsoft.com/office/powerpoint/2010/main" val="2144028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Este modelo es aconsejable, por ejemplo:</a:t>
            </a:r>
          </a:p>
          <a:p>
            <a:pPr marL="171450" indent="-171450">
              <a:buFontTx/>
              <a:buChar char="-"/>
            </a:pPr>
            <a:r>
              <a:rPr lang="es-ES" dirty="0"/>
              <a:t>Cuando recibimos la visita de un vendedor para recogernos el pedido de toda nuestra línea de productos.</a:t>
            </a:r>
          </a:p>
          <a:p>
            <a:pPr marL="171450" indent="-171450">
              <a:buFontTx/>
              <a:buChar char="-"/>
            </a:pPr>
            <a:r>
              <a:rPr lang="es-ES" dirty="0"/>
              <a:t>Cuando deseamos combinar los pedidos para ahorrar costes de transporte.</a:t>
            </a:r>
          </a:p>
        </p:txBody>
      </p:sp>
      <p:sp>
        <p:nvSpPr>
          <p:cNvPr id="4" name="Marcador de número de diapositiva 3"/>
          <p:cNvSpPr>
            <a:spLocks noGrp="1"/>
          </p:cNvSpPr>
          <p:nvPr>
            <p:ph type="sldNum" sz="quarter" idx="10"/>
          </p:nvPr>
        </p:nvSpPr>
        <p:spPr/>
        <p:txBody>
          <a:bodyPr/>
          <a:lstStyle/>
          <a:p>
            <a:fld id="{73C4B59A-1CEB-4486-BD7F-BEE33AAD65F2}" type="slidenum">
              <a:rPr lang="es-ES" smtClean="0"/>
              <a:t>56</a:t>
            </a:fld>
            <a:endParaRPr lang="es-ES"/>
          </a:p>
        </p:txBody>
      </p:sp>
    </p:spTree>
    <p:extLst>
      <p:ext uri="{BB962C8B-B14F-4D97-AF65-F5344CB8AC3E}">
        <p14:creationId xmlns:p14="http://schemas.microsoft.com/office/powerpoint/2010/main" val="34410351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57</a:t>
            </a:fld>
            <a:endParaRPr lang="es-ES"/>
          </a:p>
        </p:txBody>
      </p:sp>
    </p:spTree>
    <p:extLst>
      <p:ext uri="{BB962C8B-B14F-4D97-AF65-F5344CB8AC3E}">
        <p14:creationId xmlns:p14="http://schemas.microsoft.com/office/powerpoint/2010/main" val="25171035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58</a:t>
            </a:fld>
            <a:endParaRPr lang="es-ES"/>
          </a:p>
        </p:txBody>
      </p:sp>
    </p:spTree>
    <p:extLst>
      <p:ext uri="{BB962C8B-B14F-4D97-AF65-F5344CB8AC3E}">
        <p14:creationId xmlns:p14="http://schemas.microsoft.com/office/powerpoint/2010/main" val="7742958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59</a:t>
            </a:fld>
            <a:endParaRPr lang="es-ES"/>
          </a:p>
        </p:txBody>
      </p:sp>
    </p:spTree>
    <p:extLst>
      <p:ext uri="{BB962C8B-B14F-4D97-AF65-F5344CB8AC3E}">
        <p14:creationId xmlns:p14="http://schemas.microsoft.com/office/powerpoint/2010/main" val="315317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60</a:t>
            </a:fld>
            <a:endParaRPr lang="es-ES"/>
          </a:p>
        </p:txBody>
      </p:sp>
    </p:spTree>
    <p:extLst>
      <p:ext uri="{BB962C8B-B14F-4D97-AF65-F5344CB8AC3E}">
        <p14:creationId xmlns:p14="http://schemas.microsoft.com/office/powerpoint/2010/main" val="2674214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8</a:t>
            </a:fld>
            <a:endParaRPr lang="es-ES"/>
          </a:p>
        </p:txBody>
      </p:sp>
    </p:spTree>
    <p:extLst>
      <p:ext uri="{BB962C8B-B14F-4D97-AF65-F5344CB8AC3E}">
        <p14:creationId xmlns:p14="http://schemas.microsoft.com/office/powerpoint/2010/main" val="30133527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61</a:t>
            </a:fld>
            <a:endParaRPr lang="es-ES"/>
          </a:p>
        </p:txBody>
      </p:sp>
    </p:spTree>
    <p:extLst>
      <p:ext uri="{BB962C8B-B14F-4D97-AF65-F5344CB8AC3E}">
        <p14:creationId xmlns:p14="http://schemas.microsoft.com/office/powerpoint/2010/main" val="8946223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Ejercicio 5 (Arias-Minguela) modificado.</a:t>
            </a:r>
          </a:p>
        </p:txBody>
      </p:sp>
      <p:sp>
        <p:nvSpPr>
          <p:cNvPr id="4" name="Marcador de número de diapositiva 3"/>
          <p:cNvSpPr>
            <a:spLocks noGrp="1"/>
          </p:cNvSpPr>
          <p:nvPr>
            <p:ph type="sldNum" sz="quarter" idx="5"/>
          </p:nvPr>
        </p:nvSpPr>
        <p:spPr/>
        <p:txBody>
          <a:bodyPr/>
          <a:lstStyle/>
          <a:p>
            <a:fld id="{73C4B59A-1CEB-4486-BD7F-BEE33AAD65F2}" type="slidenum">
              <a:rPr lang="es-ES" smtClean="0"/>
              <a:t>62</a:t>
            </a:fld>
            <a:endParaRPr lang="es-ES"/>
          </a:p>
        </p:txBody>
      </p:sp>
    </p:spTree>
    <p:extLst>
      <p:ext uri="{BB962C8B-B14F-4D97-AF65-F5344CB8AC3E}">
        <p14:creationId xmlns:p14="http://schemas.microsoft.com/office/powerpoint/2010/main" val="21279047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65</a:t>
            </a:fld>
            <a:endParaRPr lang="es-ES"/>
          </a:p>
        </p:txBody>
      </p:sp>
    </p:spTree>
    <p:extLst>
      <p:ext uri="{BB962C8B-B14F-4D97-AF65-F5344CB8AC3E}">
        <p14:creationId xmlns:p14="http://schemas.microsoft.com/office/powerpoint/2010/main" val="29872944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66</a:t>
            </a:fld>
            <a:endParaRPr lang="es-ES"/>
          </a:p>
        </p:txBody>
      </p:sp>
    </p:spTree>
    <p:extLst>
      <p:ext uri="{BB962C8B-B14F-4D97-AF65-F5344CB8AC3E}">
        <p14:creationId xmlns:p14="http://schemas.microsoft.com/office/powerpoint/2010/main" val="7956270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68</a:t>
            </a:fld>
            <a:endParaRPr lang="es-ES"/>
          </a:p>
        </p:txBody>
      </p:sp>
    </p:spTree>
    <p:extLst>
      <p:ext uri="{BB962C8B-B14F-4D97-AF65-F5344CB8AC3E}">
        <p14:creationId xmlns:p14="http://schemas.microsoft.com/office/powerpoint/2010/main" val="22101667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69</a:t>
            </a:fld>
            <a:endParaRPr lang="es-ES"/>
          </a:p>
        </p:txBody>
      </p:sp>
    </p:spTree>
    <p:extLst>
      <p:ext uri="{BB962C8B-B14F-4D97-AF65-F5344CB8AC3E}">
        <p14:creationId xmlns:p14="http://schemas.microsoft.com/office/powerpoint/2010/main" val="4149323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Por la forma de controlar los inventarios con este modelo (EOQ), </a:t>
            </a:r>
            <a:r>
              <a:rPr lang="es-ES" b="1"/>
              <a:t>la ruptura solo podrá presentarse a partir del momento de emisión del pedido </a:t>
            </a:r>
            <a:r>
              <a:rPr lang="es-ES"/>
              <a:t>(pues antes el nivel de </a:t>
            </a:r>
            <a:r>
              <a:rPr lang="es-ES" i="1"/>
              <a:t>stocks</a:t>
            </a:r>
            <a:r>
              <a:rPr lang="es-ES"/>
              <a:t> es mayor o igual que el </a:t>
            </a:r>
            <a:r>
              <a:rPr lang="es-ES" i="1"/>
              <a:t>Pp</a:t>
            </a:r>
            <a:r>
              <a:rPr lang="es-ES"/>
              <a:t>, por lo que, si se quiere disminuir el riesgo de ruptura habrá que añadir un </a:t>
            </a:r>
            <a:r>
              <a:rPr lang="es-ES" i="1"/>
              <a:t>stock</a:t>
            </a:r>
            <a:r>
              <a:rPr lang="es-ES"/>
              <a:t> de seguridad.</a:t>
            </a:r>
          </a:p>
        </p:txBody>
      </p:sp>
      <p:sp>
        <p:nvSpPr>
          <p:cNvPr id="4" name="Marcador de número de diapositiva 3"/>
          <p:cNvSpPr>
            <a:spLocks noGrp="1"/>
          </p:cNvSpPr>
          <p:nvPr>
            <p:ph type="sldNum" sz="quarter" idx="10"/>
          </p:nvPr>
        </p:nvSpPr>
        <p:spPr/>
        <p:txBody>
          <a:bodyPr/>
          <a:lstStyle/>
          <a:p>
            <a:fld id="{73C4B59A-1CEB-4486-BD7F-BEE33AAD65F2}" type="slidenum">
              <a:rPr lang="es-ES" smtClean="0"/>
              <a:t>70</a:t>
            </a:fld>
            <a:endParaRPr lang="es-ES"/>
          </a:p>
        </p:txBody>
      </p:sp>
    </p:spTree>
    <p:extLst>
      <p:ext uri="{BB962C8B-B14F-4D97-AF65-F5344CB8AC3E}">
        <p14:creationId xmlns:p14="http://schemas.microsoft.com/office/powerpoint/2010/main" val="24246865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3C4B59A-1CEB-4486-BD7F-BEE33AAD65F2}" type="slidenum">
              <a:rPr lang="es-ES" smtClean="0"/>
              <a:t>71</a:t>
            </a:fld>
            <a:endParaRPr lang="es-ES"/>
          </a:p>
        </p:txBody>
      </p:sp>
    </p:spTree>
    <p:extLst>
      <p:ext uri="{BB962C8B-B14F-4D97-AF65-F5344CB8AC3E}">
        <p14:creationId xmlns:p14="http://schemas.microsoft.com/office/powerpoint/2010/main" val="16322162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72</a:t>
            </a:fld>
            <a:endParaRPr lang="es-ES"/>
          </a:p>
        </p:txBody>
      </p:sp>
    </p:spTree>
    <p:extLst>
      <p:ext uri="{BB962C8B-B14F-4D97-AF65-F5344CB8AC3E}">
        <p14:creationId xmlns:p14="http://schemas.microsoft.com/office/powerpoint/2010/main" val="2159492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73</a:t>
            </a:fld>
            <a:endParaRPr lang="es-ES"/>
          </a:p>
        </p:txBody>
      </p:sp>
    </p:spTree>
    <p:extLst>
      <p:ext uri="{BB962C8B-B14F-4D97-AF65-F5344CB8AC3E}">
        <p14:creationId xmlns:p14="http://schemas.microsoft.com/office/powerpoint/2010/main" val="1230465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9</a:t>
            </a:fld>
            <a:endParaRPr lang="es-ES"/>
          </a:p>
        </p:txBody>
      </p:sp>
    </p:spTree>
    <p:extLst>
      <p:ext uri="{BB962C8B-B14F-4D97-AF65-F5344CB8AC3E}">
        <p14:creationId xmlns:p14="http://schemas.microsoft.com/office/powerpoint/2010/main" val="29057355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μ(mu)=media    σ(sigma)=desviación típica</a:t>
            </a:r>
          </a:p>
          <a:p>
            <a:r>
              <a:rPr lang="es-ES" dirty="0"/>
              <a:t>Tipificamos para calcular el área de una curva mediante tablas. Si no, tendríamos que entrar en un problema de integrales para calcular el área.</a:t>
            </a:r>
          </a:p>
          <a:p>
            <a:r>
              <a:rPr lang="es-ES" dirty="0"/>
              <a:t>z=distancia respecto a la media (medido en </a:t>
            </a:r>
            <a:r>
              <a:rPr lang="es-ES"/>
              <a:t>desviaciones típicas).</a:t>
            </a:r>
          </a:p>
        </p:txBody>
      </p:sp>
      <p:sp>
        <p:nvSpPr>
          <p:cNvPr id="4" name="Marcador de número de diapositiva 3"/>
          <p:cNvSpPr>
            <a:spLocks noGrp="1"/>
          </p:cNvSpPr>
          <p:nvPr>
            <p:ph type="sldNum" sz="quarter" idx="10"/>
          </p:nvPr>
        </p:nvSpPr>
        <p:spPr/>
        <p:txBody>
          <a:bodyPr/>
          <a:lstStyle/>
          <a:p>
            <a:fld id="{73C4B59A-1CEB-4486-BD7F-BEE33AAD65F2}" type="slidenum">
              <a:rPr lang="es-ES" smtClean="0"/>
              <a:t>74</a:t>
            </a:fld>
            <a:endParaRPr lang="es-ES"/>
          </a:p>
        </p:txBody>
      </p:sp>
    </p:spTree>
    <p:extLst>
      <p:ext uri="{BB962C8B-B14F-4D97-AF65-F5344CB8AC3E}">
        <p14:creationId xmlns:p14="http://schemas.microsoft.com/office/powerpoint/2010/main" val="39157103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No interpolamos la z, escogemos la que más se aproxime al área que buscamos.</a:t>
            </a:r>
          </a:p>
        </p:txBody>
      </p:sp>
      <p:sp>
        <p:nvSpPr>
          <p:cNvPr id="4" name="Marcador de número de diapositiva 3"/>
          <p:cNvSpPr>
            <a:spLocks noGrp="1"/>
          </p:cNvSpPr>
          <p:nvPr>
            <p:ph type="sldNum" sz="quarter" idx="10"/>
          </p:nvPr>
        </p:nvSpPr>
        <p:spPr/>
        <p:txBody>
          <a:bodyPr/>
          <a:lstStyle/>
          <a:p>
            <a:fld id="{73C4B59A-1CEB-4486-BD7F-BEE33AAD65F2}" type="slidenum">
              <a:rPr lang="es-ES" smtClean="0"/>
              <a:t>75</a:t>
            </a:fld>
            <a:endParaRPr lang="es-ES"/>
          </a:p>
        </p:txBody>
      </p:sp>
    </p:spTree>
    <p:extLst>
      <p:ext uri="{BB962C8B-B14F-4D97-AF65-F5344CB8AC3E}">
        <p14:creationId xmlns:p14="http://schemas.microsoft.com/office/powerpoint/2010/main" val="40204375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76</a:t>
            </a:fld>
            <a:endParaRPr lang="es-ES"/>
          </a:p>
        </p:txBody>
      </p:sp>
    </p:spTree>
    <p:extLst>
      <p:ext uri="{BB962C8B-B14F-4D97-AF65-F5344CB8AC3E}">
        <p14:creationId xmlns:p14="http://schemas.microsoft.com/office/powerpoint/2010/main" val="189454420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77</a:t>
            </a:fld>
            <a:endParaRPr lang="es-ES"/>
          </a:p>
        </p:txBody>
      </p:sp>
    </p:spTree>
    <p:extLst>
      <p:ext uri="{BB962C8B-B14F-4D97-AF65-F5344CB8AC3E}">
        <p14:creationId xmlns:p14="http://schemas.microsoft.com/office/powerpoint/2010/main" val="19351263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lote de pedido sí varía respecto al modelo POQ determinístico (Q = T* x dm).</a:t>
            </a:r>
          </a:p>
        </p:txBody>
      </p:sp>
      <p:sp>
        <p:nvSpPr>
          <p:cNvPr id="4" name="Marcador de número de diapositiva 3"/>
          <p:cNvSpPr>
            <a:spLocks noGrp="1"/>
          </p:cNvSpPr>
          <p:nvPr>
            <p:ph type="sldNum" sz="quarter" idx="10"/>
          </p:nvPr>
        </p:nvSpPr>
        <p:spPr/>
        <p:txBody>
          <a:bodyPr/>
          <a:lstStyle/>
          <a:p>
            <a:fld id="{73C4B59A-1CEB-4486-BD7F-BEE33AAD65F2}" type="slidenum">
              <a:rPr lang="es-ES" smtClean="0"/>
              <a:t>78</a:t>
            </a:fld>
            <a:endParaRPr lang="es-ES"/>
          </a:p>
        </p:txBody>
      </p:sp>
    </p:spTree>
    <p:extLst>
      <p:ext uri="{BB962C8B-B14F-4D97-AF65-F5344CB8AC3E}">
        <p14:creationId xmlns:p14="http://schemas.microsoft.com/office/powerpoint/2010/main" val="15308482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79</a:t>
            </a:fld>
            <a:endParaRPr lang="es-ES"/>
          </a:p>
        </p:txBody>
      </p:sp>
    </p:spTree>
    <p:extLst>
      <p:ext uri="{BB962C8B-B14F-4D97-AF65-F5344CB8AC3E}">
        <p14:creationId xmlns:p14="http://schemas.microsoft.com/office/powerpoint/2010/main" val="31451207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80</a:t>
            </a:fld>
            <a:endParaRPr lang="es-ES"/>
          </a:p>
        </p:txBody>
      </p:sp>
    </p:spTree>
    <p:extLst>
      <p:ext uri="{BB962C8B-B14F-4D97-AF65-F5344CB8AC3E}">
        <p14:creationId xmlns:p14="http://schemas.microsoft.com/office/powerpoint/2010/main" val="6625431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81</a:t>
            </a:fld>
            <a:endParaRPr lang="es-ES"/>
          </a:p>
        </p:txBody>
      </p:sp>
    </p:spTree>
    <p:extLst>
      <p:ext uri="{BB962C8B-B14F-4D97-AF65-F5344CB8AC3E}">
        <p14:creationId xmlns:p14="http://schemas.microsoft.com/office/powerpoint/2010/main" val="20198636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Ejemplo 13.8 (Machuca)</a:t>
            </a:r>
          </a:p>
        </p:txBody>
      </p:sp>
      <p:sp>
        <p:nvSpPr>
          <p:cNvPr id="4" name="Marcador de número de diapositiva 3"/>
          <p:cNvSpPr>
            <a:spLocks noGrp="1"/>
          </p:cNvSpPr>
          <p:nvPr>
            <p:ph type="sldNum" sz="quarter" idx="10"/>
          </p:nvPr>
        </p:nvSpPr>
        <p:spPr/>
        <p:txBody>
          <a:bodyPr/>
          <a:lstStyle/>
          <a:p>
            <a:fld id="{73C4B59A-1CEB-4486-BD7F-BEE33AAD65F2}" type="slidenum">
              <a:rPr lang="es-ES" smtClean="0"/>
              <a:t>82</a:t>
            </a:fld>
            <a:endParaRPr lang="es-ES"/>
          </a:p>
        </p:txBody>
      </p:sp>
    </p:spTree>
    <p:extLst>
      <p:ext uri="{BB962C8B-B14F-4D97-AF65-F5344CB8AC3E}">
        <p14:creationId xmlns:p14="http://schemas.microsoft.com/office/powerpoint/2010/main" val="703519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10</a:t>
            </a:fld>
            <a:endParaRPr lang="es-ES"/>
          </a:p>
        </p:txBody>
      </p:sp>
    </p:spTree>
    <p:extLst>
      <p:ext uri="{BB962C8B-B14F-4D97-AF65-F5344CB8AC3E}">
        <p14:creationId xmlns:p14="http://schemas.microsoft.com/office/powerpoint/2010/main" val="4070403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11</a:t>
            </a:fld>
            <a:endParaRPr lang="es-ES"/>
          </a:p>
        </p:txBody>
      </p:sp>
    </p:spTree>
    <p:extLst>
      <p:ext uri="{BB962C8B-B14F-4D97-AF65-F5344CB8AC3E}">
        <p14:creationId xmlns:p14="http://schemas.microsoft.com/office/powerpoint/2010/main" val="3152232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12</a:t>
            </a:fld>
            <a:endParaRPr lang="es-ES"/>
          </a:p>
        </p:txBody>
      </p:sp>
    </p:spTree>
    <p:extLst>
      <p:ext uri="{BB962C8B-B14F-4D97-AF65-F5344CB8AC3E}">
        <p14:creationId xmlns:p14="http://schemas.microsoft.com/office/powerpoint/2010/main" val="536503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48B9774F-B846-49AC-88BB-6519B05BE452}" type="datetimeFigureOut">
              <a:rPr lang="es-ES" smtClean="0"/>
              <a:t>17/04/2021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A6CF9573-E530-4011-A232-62230E0489EB}" type="slidenum">
              <a:rPr lang="es-ES" smtClean="0"/>
              <a:t>‹Nº›</a:t>
            </a:fld>
            <a:endParaRPr lang="es-ES"/>
          </a:p>
        </p:txBody>
      </p:sp>
    </p:spTree>
    <p:extLst>
      <p:ext uri="{BB962C8B-B14F-4D97-AF65-F5344CB8AC3E}">
        <p14:creationId xmlns:p14="http://schemas.microsoft.com/office/powerpoint/2010/main" val="309092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8B9774F-B846-49AC-88BB-6519B05BE452}" type="datetimeFigureOut">
              <a:rPr lang="es-ES" smtClean="0"/>
              <a:t>17/04/2021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A6CF9573-E530-4011-A232-62230E0489EB}" type="slidenum">
              <a:rPr lang="es-ES" smtClean="0"/>
              <a:t>‹Nº›</a:t>
            </a:fld>
            <a:endParaRPr lang="es-ES"/>
          </a:p>
        </p:txBody>
      </p:sp>
    </p:spTree>
    <p:extLst>
      <p:ext uri="{BB962C8B-B14F-4D97-AF65-F5344CB8AC3E}">
        <p14:creationId xmlns:p14="http://schemas.microsoft.com/office/powerpoint/2010/main" val="2161606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8B9774F-B846-49AC-88BB-6519B05BE452}" type="datetimeFigureOut">
              <a:rPr lang="es-ES" smtClean="0"/>
              <a:t>17/04/2021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A6CF9573-E530-4011-A232-62230E0489EB}" type="slidenum">
              <a:rPr lang="es-ES" smtClean="0"/>
              <a:t>‹Nº›</a:t>
            </a:fld>
            <a:endParaRPr lang="es-ES"/>
          </a:p>
        </p:txBody>
      </p:sp>
    </p:spTree>
    <p:extLst>
      <p:ext uri="{BB962C8B-B14F-4D97-AF65-F5344CB8AC3E}">
        <p14:creationId xmlns:p14="http://schemas.microsoft.com/office/powerpoint/2010/main" val="1126571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8B9774F-B846-49AC-88BB-6519B05BE452}" type="datetimeFigureOut">
              <a:rPr lang="es-ES" smtClean="0"/>
              <a:t>17/04/2021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A6CF9573-E530-4011-A232-62230E0489EB}" type="slidenum">
              <a:rPr lang="es-ES" smtClean="0"/>
              <a:t>‹Nº›</a:t>
            </a:fld>
            <a:endParaRPr lang="es-ES"/>
          </a:p>
        </p:txBody>
      </p:sp>
    </p:spTree>
    <p:extLst>
      <p:ext uri="{BB962C8B-B14F-4D97-AF65-F5344CB8AC3E}">
        <p14:creationId xmlns:p14="http://schemas.microsoft.com/office/powerpoint/2010/main" val="1043773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48B9774F-B846-49AC-88BB-6519B05BE452}" type="datetimeFigureOut">
              <a:rPr lang="es-ES" smtClean="0"/>
              <a:t>17/04/2021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A6CF9573-E530-4011-A232-62230E0489EB}" type="slidenum">
              <a:rPr lang="es-ES" smtClean="0"/>
              <a:t>‹Nº›</a:t>
            </a:fld>
            <a:endParaRPr lang="es-ES"/>
          </a:p>
        </p:txBody>
      </p:sp>
    </p:spTree>
    <p:extLst>
      <p:ext uri="{BB962C8B-B14F-4D97-AF65-F5344CB8AC3E}">
        <p14:creationId xmlns:p14="http://schemas.microsoft.com/office/powerpoint/2010/main" val="4030439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48B9774F-B846-49AC-88BB-6519B05BE452}" type="datetimeFigureOut">
              <a:rPr lang="es-ES" smtClean="0"/>
              <a:t>17/04/2021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A6CF9573-E530-4011-A232-62230E0489EB}" type="slidenum">
              <a:rPr lang="es-ES" smtClean="0"/>
              <a:t>‹Nº›</a:t>
            </a:fld>
            <a:endParaRPr lang="es-ES"/>
          </a:p>
        </p:txBody>
      </p:sp>
    </p:spTree>
    <p:extLst>
      <p:ext uri="{BB962C8B-B14F-4D97-AF65-F5344CB8AC3E}">
        <p14:creationId xmlns:p14="http://schemas.microsoft.com/office/powerpoint/2010/main" val="1960400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48B9774F-B846-49AC-88BB-6519B05BE452}" type="datetimeFigureOut">
              <a:rPr lang="es-ES" smtClean="0"/>
              <a:t>17/04/2021</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A6CF9573-E530-4011-A232-62230E0489EB}" type="slidenum">
              <a:rPr lang="es-ES" smtClean="0"/>
              <a:t>‹Nº›</a:t>
            </a:fld>
            <a:endParaRPr lang="es-ES"/>
          </a:p>
        </p:txBody>
      </p:sp>
    </p:spTree>
    <p:extLst>
      <p:ext uri="{BB962C8B-B14F-4D97-AF65-F5344CB8AC3E}">
        <p14:creationId xmlns:p14="http://schemas.microsoft.com/office/powerpoint/2010/main" val="8178127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48B9774F-B846-49AC-88BB-6519B05BE452}" type="datetimeFigureOut">
              <a:rPr lang="es-ES" smtClean="0"/>
              <a:t>17/04/2021</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A6CF9573-E530-4011-A232-62230E0489EB}" type="slidenum">
              <a:rPr lang="es-ES" smtClean="0"/>
              <a:t>‹Nº›</a:t>
            </a:fld>
            <a:endParaRPr lang="es-ES"/>
          </a:p>
        </p:txBody>
      </p:sp>
    </p:spTree>
    <p:extLst>
      <p:ext uri="{BB962C8B-B14F-4D97-AF65-F5344CB8AC3E}">
        <p14:creationId xmlns:p14="http://schemas.microsoft.com/office/powerpoint/2010/main" val="3545177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8B9774F-B846-49AC-88BB-6519B05BE452}" type="datetimeFigureOut">
              <a:rPr lang="es-ES" smtClean="0"/>
              <a:t>17/04/2021</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A6CF9573-E530-4011-A232-62230E0489EB}" type="slidenum">
              <a:rPr lang="es-ES" smtClean="0"/>
              <a:t>‹Nº›</a:t>
            </a:fld>
            <a:endParaRPr lang="es-ES"/>
          </a:p>
        </p:txBody>
      </p:sp>
    </p:spTree>
    <p:extLst>
      <p:ext uri="{BB962C8B-B14F-4D97-AF65-F5344CB8AC3E}">
        <p14:creationId xmlns:p14="http://schemas.microsoft.com/office/powerpoint/2010/main" val="1186775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8B9774F-B846-49AC-88BB-6519B05BE452}" type="datetimeFigureOut">
              <a:rPr lang="es-ES" smtClean="0"/>
              <a:t>17/04/2021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A6CF9573-E530-4011-A232-62230E0489EB}" type="slidenum">
              <a:rPr lang="es-ES" smtClean="0"/>
              <a:t>‹Nº›</a:t>
            </a:fld>
            <a:endParaRPr lang="es-ES"/>
          </a:p>
        </p:txBody>
      </p:sp>
    </p:spTree>
    <p:extLst>
      <p:ext uri="{BB962C8B-B14F-4D97-AF65-F5344CB8AC3E}">
        <p14:creationId xmlns:p14="http://schemas.microsoft.com/office/powerpoint/2010/main" val="2971557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8B9774F-B846-49AC-88BB-6519B05BE452}" type="datetimeFigureOut">
              <a:rPr lang="es-ES" smtClean="0"/>
              <a:t>17/04/2021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A6CF9573-E530-4011-A232-62230E0489EB}" type="slidenum">
              <a:rPr lang="es-ES" smtClean="0"/>
              <a:t>‹Nº›</a:t>
            </a:fld>
            <a:endParaRPr lang="es-ES"/>
          </a:p>
        </p:txBody>
      </p:sp>
    </p:spTree>
    <p:extLst>
      <p:ext uri="{BB962C8B-B14F-4D97-AF65-F5344CB8AC3E}">
        <p14:creationId xmlns:p14="http://schemas.microsoft.com/office/powerpoint/2010/main" val="1729237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B9774F-B846-49AC-88BB-6519B05BE452}" type="datetimeFigureOut">
              <a:rPr lang="es-ES" smtClean="0"/>
              <a:t>17/04/2021</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CF9573-E530-4011-A232-62230E0489EB}" type="slidenum">
              <a:rPr lang="es-ES" smtClean="0"/>
              <a:t>‹Nº›</a:t>
            </a:fld>
            <a:endParaRPr lang="es-ES"/>
          </a:p>
        </p:txBody>
      </p:sp>
    </p:spTree>
    <p:extLst>
      <p:ext uri="{BB962C8B-B14F-4D97-AF65-F5344CB8AC3E}">
        <p14:creationId xmlns:p14="http://schemas.microsoft.com/office/powerpoint/2010/main" val="17265904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4.tiff"/></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15.emf"/><Relationship Id="rId4" Type="http://schemas.openxmlformats.org/officeDocument/2006/relationships/oleObject" Target="../embeddings/oleObject1.bin"/></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emf"/></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0.svg"/></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4.png"/><Relationship Id="rId4" Type="http://schemas.openxmlformats.org/officeDocument/2006/relationships/image" Target="../media/image15.emf"/></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1.em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2.emf"/></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4.png"/><Relationship Id="rId7" Type="http://schemas.openxmlformats.org/officeDocument/2006/relationships/image" Target="../media/image22.emf"/><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oleObject" Target="../embeddings/oleObject4.bin"/><Relationship Id="rId5" Type="http://schemas.openxmlformats.org/officeDocument/2006/relationships/image" Target="../media/image20.svg"/><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emf"/></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5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4.png"/><Relationship Id="rId7" Type="http://schemas.openxmlformats.org/officeDocument/2006/relationships/image" Target="../media/image31.png"/><Relationship Id="rId12" Type="http://schemas.openxmlformats.org/officeDocument/2006/relationships/image" Target="../media/image15.emf"/><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oleObject" Target="../embeddings/oleObject2.bin"/><Relationship Id="rId5" Type="http://schemas.openxmlformats.org/officeDocument/2006/relationships/image" Target="../media/image29.png"/><Relationship Id="rId10" Type="http://schemas.openxmlformats.org/officeDocument/2006/relationships/image" Target="../media/image23.png"/><Relationship Id="rId4" Type="http://schemas.openxmlformats.org/officeDocument/2006/relationships/image" Target="../media/image28.png"/><Relationship Id="rId9" Type="http://schemas.openxmlformats.org/officeDocument/2006/relationships/image" Target="../media/image33.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16.emf"/><Relationship Id="rId4" Type="http://schemas.openxmlformats.org/officeDocument/2006/relationships/image" Target="../media/image35.png"/></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24.emf"/><Relationship Id="rId4" Type="http://schemas.openxmlformats.org/officeDocument/2006/relationships/oleObject" Target="../embeddings/oleObject5.bin"/></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0.svg"/></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image" Target="../media/image36.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4.emf"/></Relationships>
</file>

<file path=ppt/slides/_rels/slide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15.emf"/><Relationship Id="rId4" Type="http://schemas.openxmlformats.org/officeDocument/2006/relationships/oleObject" Target="../embeddings/oleObject1.bin"/></Relationships>
</file>

<file path=ppt/slides/_rels/slide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25.wmf"/><Relationship Id="rId4" Type="http://schemas.openxmlformats.org/officeDocument/2006/relationships/oleObject" Target="../embeddings/oleObject7.bin"/></Relationships>
</file>

<file path=ppt/slides/_rels/slide7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png"/><Relationship Id="rId7" Type="http://schemas.openxmlformats.org/officeDocument/2006/relationships/image" Target="../media/image15.emf"/><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oleObject" Target="../embeddings/oleObject8.bin"/><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40.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24.emf"/><Relationship Id="rId4" Type="http://schemas.openxmlformats.org/officeDocument/2006/relationships/oleObject" Target="../embeddings/oleObject5.bin"/></Relationships>
</file>

<file path=ppt/slides/_rels/slide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26.wmf"/><Relationship Id="rId4" Type="http://schemas.openxmlformats.org/officeDocument/2006/relationships/oleObject" Target="../embeddings/oleObject9.bin"/></Relationships>
</file>

<file path=ppt/slides/_rels/slide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82.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4.png"/><Relationship Id="rId7" Type="http://schemas.openxmlformats.org/officeDocument/2006/relationships/image" Target="../media/image44.pn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24.emf"/></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grpSp>
        <p:nvGrpSpPr>
          <p:cNvPr id="3" name="Grupo 2">
            <a:extLst>
              <a:ext uri="{FF2B5EF4-FFF2-40B4-BE49-F238E27FC236}">
                <a16:creationId xmlns:a16="http://schemas.microsoft.com/office/drawing/2014/main" id="{CC539DB3-8DF4-4469-A847-D4F49101BF46}"/>
              </a:ext>
            </a:extLst>
          </p:cNvPr>
          <p:cNvGrpSpPr/>
          <p:nvPr/>
        </p:nvGrpSpPr>
        <p:grpSpPr>
          <a:xfrm>
            <a:off x="6096000" y="1247775"/>
            <a:ext cx="6026069" cy="4022400"/>
            <a:chOff x="6096000" y="1247775"/>
            <a:chExt cx="6026069" cy="4022400"/>
          </a:xfrm>
        </p:grpSpPr>
        <p:pic>
          <p:nvPicPr>
            <p:cNvPr id="6" name="Imagen 5">
              <a:extLst>
                <a:ext uri="{FF2B5EF4-FFF2-40B4-BE49-F238E27FC236}">
                  <a16:creationId xmlns:a16="http://schemas.microsoft.com/office/drawing/2014/main" id="{76449F21-1CC2-4750-90B6-D9C241D427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1247775"/>
              <a:ext cx="6026069" cy="4022400"/>
            </a:xfrm>
            <a:prstGeom prst="rect">
              <a:avLst/>
            </a:prstGeom>
          </p:spPr>
        </p:pic>
        <p:sp>
          <p:nvSpPr>
            <p:cNvPr id="8" name="CuadroTexto 7">
              <a:extLst>
                <a:ext uri="{FF2B5EF4-FFF2-40B4-BE49-F238E27FC236}">
                  <a16:creationId xmlns:a16="http://schemas.microsoft.com/office/drawing/2014/main" id="{9AF63B4B-7519-43F3-8A90-FFBB58E31D5E}"/>
                </a:ext>
              </a:extLst>
            </p:cNvPr>
            <p:cNvSpPr txBox="1"/>
            <p:nvPr/>
          </p:nvSpPr>
          <p:spPr>
            <a:xfrm>
              <a:off x="7027918" y="4522742"/>
              <a:ext cx="1863908" cy="338554"/>
            </a:xfrm>
            <a:prstGeom prst="rect">
              <a:avLst/>
            </a:prstGeom>
            <a:solidFill>
              <a:schemeClr val="tx1"/>
            </a:solidFill>
          </p:spPr>
          <p:txBody>
            <a:bodyPr wrap="none" rtlCol="0">
              <a:spAutoFit/>
            </a:bodyPr>
            <a:lstStyle/>
            <a:p>
              <a:pPr algn="ctr"/>
              <a:r>
                <a:rPr lang="es-ES" sz="1600" b="1">
                  <a:solidFill>
                    <a:schemeClr val="bg1"/>
                  </a:solidFill>
                </a:rPr>
                <a:t>Agustín Ruiz Martín</a:t>
              </a:r>
            </a:p>
          </p:txBody>
        </p:sp>
      </p:grpSp>
      <p:sp>
        <p:nvSpPr>
          <p:cNvPr id="12" name="Título 1">
            <a:extLst>
              <a:ext uri="{FF2B5EF4-FFF2-40B4-BE49-F238E27FC236}">
                <a16:creationId xmlns:a16="http://schemas.microsoft.com/office/drawing/2014/main" id="{128FAC81-A1F6-454B-A805-3943A7CE848D}"/>
              </a:ext>
            </a:extLst>
          </p:cNvPr>
          <p:cNvSpPr>
            <a:spLocks noGrp="1"/>
          </p:cNvSpPr>
          <p:nvPr>
            <p:ph type="title"/>
          </p:nvPr>
        </p:nvSpPr>
        <p:spPr>
          <a:xfrm>
            <a:off x="1169001" y="2099147"/>
            <a:ext cx="2570882" cy="782095"/>
          </a:xfrm>
          <a:effectLst>
            <a:outerShdw blurRad="50800" dist="38100" dir="2700000" algn="tl" rotWithShape="0">
              <a:prstClr val="black">
                <a:alpha val="40000"/>
              </a:prstClr>
            </a:outerShdw>
          </a:effectLst>
        </p:spPr>
        <p:txBody>
          <a:bodyPr vert="horz" lIns="91440" tIns="45720" rIns="91440" bIns="45720" rtlCol="0" anchor="t">
            <a:normAutofit/>
          </a:bodyPr>
          <a:lstStyle/>
          <a:p>
            <a:pPr algn="ctr"/>
            <a:r>
              <a:rPr lang="en-US" b="1" kern="1200">
                <a:solidFill>
                  <a:srgbClr val="FFFFFF"/>
                </a:solidFill>
                <a:latin typeface="+mj-lt"/>
                <a:ea typeface="+mj-ea"/>
                <a:cs typeface="+mj-cs"/>
              </a:rPr>
              <a:t>TEMA 3</a:t>
            </a:r>
          </a:p>
        </p:txBody>
      </p:sp>
      <p:sp>
        <p:nvSpPr>
          <p:cNvPr id="13" name="CuadroTexto 12">
            <a:extLst>
              <a:ext uri="{FF2B5EF4-FFF2-40B4-BE49-F238E27FC236}">
                <a16:creationId xmlns:a16="http://schemas.microsoft.com/office/drawing/2014/main" id="{0412BAE2-B37E-4742-9A95-0BA9879FA4F5}"/>
              </a:ext>
            </a:extLst>
          </p:cNvPr>
          <p:cNvSpPr txBox="1"/>
          <p:nvPr/>
        </p:nvSpPr>
        <p:spPr>
          <a:xfrm>
            <a:off x="0" y="2781419"/>
            <a:ext cx="4908884" cy="955111"/>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p>
            <a:pPr algn="ctr">
              <a:lnSpc>
                <a:spcPct val="90000"/>
              </a:lnSpc>
              <a:spcBef>
                <a:spcPts val="1000"/>
              </a:spcBef>
            </a:pPr>
            <a:r>
              <a:rPr lang="en-US" sz="2000" kern="1200">
                <a:solidFill>
                  <a:srgbClr val="FFFFFF"/>
                </a:solidFill>
                <a:latin typeface="+mn-lt"/>
                <a:ea typeface="+mn-ea"/>
                <a:cs typeface="+mn-cs"/>
              </a:rPr>
              <a:t>GESTIÓN DE INVENTARIOS</a:t>
            </a:r>
          </a:p>
        </p:txBody>
      </p:sp>
      <p:pic>
        <p:nvPicPr>
          <p:cNvPr id="14" name="Picture 2" descr="Resultado de imagen de LOGO URJC&quot;">
            <a:extLst>
              <a:ext uri="{FF2B5EF4-FFF2-40B4-BE49-F238E27FC236}">
                <a16:creationId xmlns:a16="http://schemas.microsoft.com/office/drawing/2014/main" id="{B10C0BE2-7FAA-4469-A6BB-E57F8FCB80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98994" y="5093891"/>
            <a:ext cx="1910896" cy="8210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5" name="CuadroTexto 14">
            <a:extLst>
              <a:ext uri="{FF2B5EF4-FFF2-40B4-BE49-F238E27FC236}">
                <a16:creationId xmlns:a16="http://schemas.microsoft.com/office/drawing/2014/main" id="{FE510BC9-D447-4CE5-9764-2CC60DABC19D}"/>
              </a:ext>
            </a:extLst>
          </p:cNvPr>
          <p:cNvSpPr txBox="1"/>
          <p:nvPr/>
        </p:nvSpPr>
        <p:spPr>
          <a:xfrm>
            <a:off x="-28423" y="4775960"/>
            <a:ext cx="4908884" cy="408957"/>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p>
            <a:pPr algn="ctr">
              <a:lnSpc>
                <a:spcPct val="90000"/>
              </a:lnSpc>
              <a:spcBef>
                <a:spcPts val="1000"/>
              </a:spcBef>
            </a:pPr>
            <a:r>
              <a:rPr lang="es-ES">
                <a:solidFill>
                  <a:srgbClr val="FFFFFF"/>
                </a:solidFill>
              </a:rPr>
              <a:t>Grado en Ingeniería en Organización Industrial</a:t>
            </a:r>
            <a:endParaRPr lang="es-ES" kern="1200">
              <a:solidFill>
                <a:srgbClr val="FFFFFF"/>
              </a:solidFill>
              <a:latin typeface="+mn-lt"/>
              <a:ea typeface="+mn-ea"/>
              <a:cs typeface="+mn-cs"/>
            </a:endParaRPr>
          </a:p>
        </p:txBody>
      </p:sp>
    </p:spTree>
    <p:extLst>
      <p:ext uri="{BB962C8B-B14F-4D97-AF65-F5344CB8AC3E}">
        <p14:creationId xmlns:p14="http://schemas.microsoft.com/office/powerpoint/2010/main" val="995843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39" name="CuadroTexto 38">
            <a:extLst>
              <a:ext uri="{FF2B5EF4-FFF2-40B4-BE49-F238E27FC236}">
                <a16:creationId xmlns:a16="http://schemas.microsoft.com/office/drawing/2014/main" id="{6854FB29-D2CC-4F7E-8357-3DEECE889659}"/>
              </a:ext>
            </a:extLst>
          </p:cNvPr>
          <p:cNvSpPr txBox="1"/>
          <p:nvPr/>
        </p:nvSpPr>
        <p:spPr>
          <a:xfrm>
            <a:off x="0" y="1124201"/>
            <a:ext cx="12191999" cy="4524315"/>
          </a:xfrm>
          <a:prstGeom prst="rect">
            <a:avLst/>
          </a:prstGeom>
          <a:noFill/>
        </p:spPr>
        <p:txBody>
          <a:bodyPr wrap="square" rtlCol="0">
            <a:spAutoFit/>
          </a:bodyPr>
          <a:lstStyle/>
          <a:p>
            <a:pPr marL="342900" indent="-342900" algn="just">
              <a:buFont typeface="Arial" panose="020B0604020202020204" pitchFamily="34" charset="0"/>
              <a:buChar char="•"/>
            </a:pPr>
            <a:r>
              <a:rPr lang="es-ES" sz="2400" b="1"/>
              <a:t>Facilitar el suministro y la distribución.</a:t>
            </a:r>
          </a:p>
          <a:p>
            <a:pPr marL="800100" lvl="1" indent="-342900" algn="just">
              <a:buFont typeface="Wingdings" panose="05000000000000000000" pitchFamily="2" charset="2"/>
              <a:buChar char="ü"/>
            </a:pPr>
            <a:r>
              <a:rPr lang="es-ES" sz="2400"/>
              <a:t>Suministro de lotes óptimos.</a:t>
            </a:r>
          </a:p>
          <a:p>
            <a:pPr marL="800100" lvl="1" indent="-342900" algn="just">
              <a:buFont typeface="Wingdings" panose="05000000000000000000" pitchFamily="2" charset="2"/>
              <a:buChar char="ü"/>
            </a:pPr>
            <a:r>
              <a:rPr lang="es-ES" sz="2400"/>
              <a:t>Economías de transporte.</a:t>
            </a:r>
          </a:p>
          <a:p>
            <a:pPr marL="800100" lvl="1" indent="-342900" algn="just">
              <a:buFont typeface="Arial" panose="020B0604020202020204" pitchFamily="34" charset="0"/>
              <a:buChar char="•"/>
            </a:pPr>
            <a:endParaRPr lang="es-ES" sz="2400"/>
          </a:p>
          <a:p>
            <a:pPr marL="800100" lvl="1" indent="-342900" algn="just">
              <a:buFont typeface="Arial" panose="020B0604020202020204" pitchFamily="34" charset="0"/>
              <a:buChar char="•"/>
            </a:pPr>
            <a:endParaRPr lang="es-ES" sz="2400"/>
          </a:p>
          <a:p>
            <a:pPr marL="342900" indent="-342900" algn="just">
              <a:buFont typeface="Arial" panose="020B0604020202020204" pitchFamily="34" charset="0"/>
              <a:buChar char="•"/>
            </a:pPr>
            <a:r>
              <a:rPr lang="es-ES" sz="2400" b="1"/>
              <a:t>Economías de escala. </a:t>
            </a:r>
          </a:p>
          <a:p>
            <a:pPr marL="800100" lvl="1" indent="-342900" algn="just">
              <a:buFont typeface="Wingdings" panose="05000000000000000000" pitchFamily="2" charset="2"/>
              <a:buChar char="ü"/>
            </a:pPr>
            <a:r>
              <a:rPr lang="es-ES" sz="2400"/>
              <a:t>Obtener ventajas económicas por la compra o producción de cantidades superiores a las que van a consumirse.</a:t>
            </a:r>
          </a:p>
          <a:p>
            <a:pPr marL="342900" indent="-342900" algn="just">
              <a:buFont typeface="Arial" panose="020B0604020202020204" pitchFamily="34" charset="0"/>
              <a:buChar char="•"/>
            </a:pPr>
            <a:endParaRPr lang="es-ES" sz="2400"/>
          </a:p>
          <a:p>
            <a:pPr marL="342900" indent="-342900" algn="just">
              <a:buFont typeface="Arial" panose="020B0604020202020204" pitchFamily="34" charset="0"/>
              <a:buChar char="•"/>
            </a:pPr>
            <a:endParaRPr lang="es-ES" sz="2400"/>
          </a:p>
          <a:p>
            <a:pPr marL="342900" indent="-342900" algn="just">
              <a:buFont typeface="Arial" panose="020B0604020202020204" pitchFamily="34" charset="0"/>
              <a:buChar char="•"/>
            </a:pPr>
            <a:r>
              <a:rPr lang="es-ES" sz="2400" b="1"/>
              <a:t>Especulación y ahorro.</a:t>
            </a:r>
          </a:p>
          <a:p>
            <a:pPr marL="800100" lvl="1" indent="-342900" algn="just">
              <a:buFont typeface="Wingdings" panose="05000000000000000000" pitchFamily="2" charset="2"/>
              <a:buChar char="ü"/>
            </a:pPr>
            <a:r>
              <a:rPr lang="es-ES" sz="2400"/>
              <a:t>Ahorro y especulación, cuando se prevé un alza de precios.</a:t>
            </a:r>
          </a:p>
        </p:txBody>
      </p:sp>
      <p:sp>
        <p:nvSpPr>
          <p:cNvPr id="6" name="Rectángulo 5">
            <a:extLst>
              <a:ext uri="{FF2B5EF4-FFF2-40B4-BE49-F238E27FC236}">
                <a16:creationId xmlns:a16="http://schemas.microsoft.com/office/drawing/2014/main" id="{ED03B1B6-5EE7-4552-B8A0-897B2B818D88}"/>
              </a:ext>
            </a:extLst>
          </p:cNvPr>
          <p:cNvSpPr/>
          <p:nvPr/>
        </p:nvSpPr>
        <p:spPr>
          <a:xfrm>
            <a:off x="0" y="0"/>
            <a:ext cx="12191999" cy="369332"/>
          </a:xfrm>
          <a:prstGeom prst="rect">
            <a:avLst/>
          </a:prstGeom>
        </p:spPr>
        <p:txBody>
          <a:bodyPr wrap="square">
            <a:spAutoFit/>
          </a:bodyPr>
          <a:lstStyle/>
          <a:p>
            <a:pPr algn="ctr"/>
            <a:r>
              <a:rPr lang="es-ES">
                <a:solidFill>
                  <a:srgbClr val="0070C0"/>
                </a:solidFill>
              </a:rPr>
              <a:t>3.1. CONCEPTO, OBJETIVOS, PROCESO, FUNCIONES Y TIPOS DE INVENTARIOS</a:t>
            </a:r>
          </a:p>
        </p:txBody>
      </p:sp>
    </p:spTree>
    <p:extLst>
      <p:ext uri="{BB962C8B-B14F-4D97-AF65-F5344CB8AC3E}">
        <p14:creationId xmlns:p14="http://schemas.microsoft.com/office/powerpoint/2010/main" val="143531305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15" name="Rectangle 2">
            <a:extLst>
              <a:ext uri="{FF2B5EF4-FFF2-40B4-BE49-F238E27FC236}">
                <a16:creationId xmlns:a16="http://schemas.microsoft.com/office/drawing/2014/main" id="{C4AEF607-9B37-42F6-B40B-42A4FD4AF215}"/>
              </a:ext>
            </a:extLst>
          </p:cNvPr>
          <p:cNvSpPr>
            <a:spLocks noChangeArrowheads="1"/>
          </p:cNvSpPr>
          <p:nvPr/>
        </p:nvSpPr>
        <p:spPr bwMode="auto">
          <a:xfrm>
            <a:off x="1" y="361848"/>
            <a:ext cx="12191999" cy="461665"/>
          </a:xfrm>
          <a:prstGeom prst="rect">
            <a:avLst/>
          </a:prstGeom>
          <a:noFill/>
          <a:ln w="9525">
            <a:noFill/>
            <a:miter lim="800000"/>
            <a:headEnd/>
            <a:tailEnd/>
          </a:ln>
          <a:effectLst>
            <a:prstShdw prst="shdw17" dist="17961" dir="2700000">
              <a:srgbClr val="BBE0E3">
                <a:gamma/>
                <a:shade val="60000"/>
                <a:invGamma/>
              </a:srgbClr>
            </a:prstShdw>
          </a:effectLst>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s-ES_tradnl" altLang="es-ES" sz="2400" b="1" i="0" u="sng" strike="noStrike" kern="0" cap="none" spc="0" normalizeH="0" baseline="0" noProof="0">
                <a:ln>
                  <a:noFill/>
                </a:ln>
                <a:solidFill>
                  <a:srgbClr val="000000"/>
                </a:solidFill>
                <a:uLnTx/>
                <a:uFillTx/>
                <a:cs typeface="Arial" panose="020B0604020202020204" pitchFamily="34" charset="0"/>
              </a:rPr>
              <a:t>TIPOS</a:t>
            </a:r>
            <a:endParaRPr kumimoji="0" lang="es-ES_tradnl" altLang="es-ES" sz="2400" b="1" i="1" u="sng" strike="noStrike" kern="0" cap="none" spc="0" normalizeH="0" baseline="0" noProof="0">
              <a:ln>
                <a:noFill/>
              </a:ln>
              <a:solidFill>
                <a:srgbClr val="000000"/>
              </a:solidFill>
              <a:uLnTx/>
              <a:uFillTx/>
              <a:cs typeface="Arial" panose="020B0604020202020204" pitchFamily="34" charset="0"/>
            </a:endParaRPr>
          </a:p>
        </p:txBody>
      </p:sp>
      <p:sp>
        <p:nvSpPr>
          <p:cNvPr id="39" name="CuadroTexto 38">
            <a:extLst>
              <a:ext uri="{FF2B5EF4-FFF2-40B4-BE49-F238E27FC236}">
                <a16:creationId xmlns:a16="http://schemas.microsoft.com/office/drawing/2014/main" id="{6854FB29-D2CC-4F7E-8357-3DEECE889659}"/>
              </a:ext>
            </a:extLst>
          </p:cNvPr>
          <p:cNvSpPr txBox="1"/>
          <p:nvPr/>
        </p:nvSpPr>
        <p:spPr>
          <a:xfrm>
            <a:off x="0" y="879339"/>
            <a:ext cx="12191999" cy="4893647"/>
          </a:xfrm>
          <a:prstGeom prst="rect">
            <a:avLst/>
          </a:prstGeom>
          <a:noFill/>
        </p:spPr>
        <p:txBody>
          <a:bodyPr wrap="square" rtlCol="0">
            <a:spAutoFit/>
          </a:bodyPr>
          <a:lstStyle/>
          <a:p>
            <a:pPr marL="342900" indent="-342900" algn="just">
              <a:buFont typeface="Arial" panose="020B0604020202020204" pitchFamily="34" charset="0"/>
              <a:buChar char="•"/>
            </a:pPr>
            <a:r>
              <a:rPr lang="es-ES" sz="2400"/>
              <a:t>De acuerdo con sus características los inventarios pueden clasificarse de diferentes maneras:</a:t>
            </a:r>
          </a:p>
          <a:p>
            <a:pPr marL="342900" indent="-342900" algn="just">
              <a:buFont typeface="Arial" panose="020B0604020202020204" pitchFamily="34" charset="0"/>
              <a:buChar char="•"/>
            </a:pPr>
            <a:endParaRPr lang="es-ES" sz="2400"/>
          </a:p>
          <a:p>
            <a:pPr marL="342900" indent="-342900" algn="just">
              <a:buFont typeface="Arial" panose="020B0604020202020204" pitchFamily="34" charset="0"/>
              <a:buChar char="•"/>
            </a:pPr>
            <a:endParaRPr lang="es-ES" sz="2400"/>
          </a:p>
          <a:p>
            <a:pPr marL="457200" indent="-457200" algn="just">
              <a:buFont typeface="+mj-lt"/>
              <a:buAutoNum type="arabicPeriod"/>
            </a:pPr>
            <a:r>
              <a:rPr lang="es-ES" sz="2400" b="1"/>
              <a:t>En relación con la producción y en función de la naturaleza de su contenido (posición del inventario en el proceso productivo):</a:t>
            </a:r>
          </a:p>
          <a:p>
            <a:pPr marL="800100" lvl="1" indent="-342900" algn="just">
              <a:buFont typeface="Wingdings" panose="05000000000000000000" pitchFamily="2" charset="2"/>
              <a:buChar char="ü"/>
            </a:pPr>
            <a:endParaRPr lang="es-ES" sz="2400"/>
          </a:p>
          <a:p>
            <a:pPr marL="800100" lvl="1" indent="-342900" algn="just">
              <a:buFont typeface="Wingdings" panose="05000000000000000000" pitchFamily="2" charset="2"/>
              <a:buChar char="ü"/>
            </a:pPr>
            <a:r>
              <a:rPr lang="es-ES" sz="2400"/>
              <a:t>Materias primas.</a:t>
            </a:r>
          </a:p>
          <a:p>
            <a:pPr marL="800100" lvl="1" indent="-342900" algn="just">
              <a:buFont typeface="Wingdings" panose="05000000000000000000" pitchFamily="2" charset="2"/>
              <a:buChar char="ü"/>
            </a:pPr>
            <a:r>
              <a:rPr lang="es-ES" sz="2400"/>
              <a:t>Suministros industriales, de mantenimiento y piezas de repuesto (para  mantener  el proceso productivo y las instalaciones). Se compone de partes de repuesto, aceite para maquinaria, suministros de limpieza, suministros  de oficina, etc.</a:t>
            </a:r>
          </a:p>
          <a:p>
            <a:pPr marL="800100" lvl="1" indent="-342900" algn="just">
              <a:buFont typeface="Wingdings" panose="05000000000000000000" pitchFamily="2" charset="2"/>
              <a:buChar char="ü"/>
            </a:pPr>
            <a:r>
              <a:rPr lang="es-ES" sz="2400"/>
              <a:t>Productos en curso.</a:t>
            </a:r>
          </a:p>
          <a:p>
            <a:pPr marL="800100" lvl="1" indent="-342900" algn="just">
              <a:buFont typeface="Wingdings" panose="05000000000000000000" pitchFamily="2" charset="2"/>
              <a:buChar char="ü"/>
            </a:pPr>
            <a:r>
              <a:rPr lang="es-ES" sz="2400"/>
              <a:t>Componentes fabricados exteriormente.</a:t>
            </a:r>
          </a:p>
          <a:p>
            <a:pPr marL="800100" lvl="1" indent="-342900" algn="just">
              <a:buFont typeface="Wingdings" panose="05000000000000000000" pitchFamily="2" charset="2"/>
              <a:buChar char="ü"/>
            </a:pPr>
            <a:r>
              <a:rPr lang="es-ES" sz="2400"/>
              <a:t>Productos terminados.</a:t>
            </a:r>
          </a:p>
        </p:txBody>
      </p:sp>
      <p:sp>
        <p:nvSpPr>
          <p:cNvPr id="40" name="Rectángulo 39">
            <a:extLst>
              <a:ext uri="{FF2B5EF4-FFF2-40B4-BE49-F238E27FC236}">
                <a16:creationId xmlns:a16="http://schemas.microsoft.com/office/drawing/2014/main" id="{3F21947A-ADAE-4DAC-810C-30039495EEAB}"/>
              </a:ext>
            </a:extLst>
          </p:cNvPr>
          <p:cNvSpPr/>
          <p:nvPr/>
        </p:nvSpPr>
        <p:spPr>
          <a:xfrm>
            <a:off x="0" y="0"/>
            <a:ext cx="12191999" cy="369332"/>
          </a:xfrm>
          <a:prstGeom prst="rect">
            <a:avLst/>
          </a:prstGeom>
        </p:spPr>
        <p:txBody>
          <a:bodyPr wrap="square">
            <a:spAutoFit/>
          </a:bodyPr>
          <a:lstStyle/>
          <a:p>
            <a:pPr algn="ctr"/>
            <a:r>
              <a:rPr lang="es-ES">
                <a:solidFill>
                  <a:srgbClr val="0070C0"/>
                </a:solidFill>
              </a:rPr>
              <a:t>3.1. CONCEPTO, OBJETIVOS, PROCESO, FUNCIONES Y TIPOS DE INVENTARIOS</a:t>
            </a:r>
          </a:p>
        </p:txBody>
      </p:sp>
    </p:spTree>
    <p:extLst>
      <p:ext uri="{BB962C8B-B14F-4D97-AF65-F5344CB8AC3E}">
        <p14:creationId xmlns:p14="http://schemas.microsoft.com/office/powerpoint/2010/main" val="131007448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39" name="CuadroTexto 38">
            <a:extLst>
              <a:ext uri="{FF2B5EF4-FFF2-40B4-BE49-F238E27FC236}">
                <a16:creationId xmlns:a16="http://schemas.microsoft.com/office/drawing/2014/main" id="{6854FB29-D2CC-4F7E-8357-3DEECE889659}"/>
              </a:ext>
            </a:extLst>
          </p:cNvPr>
          <p:cNvSpPr txBox="1"/>
          <p:nvPr/>
        </p:nvSpPr>
        <p:spPr>
          <a:xfrm>
            <a:off x="0" y="565769"/>
            <a:ext cx="12191999" cy="830997"/>
          </a:xfrm>
          <a:prstGeom prst="rect">
            <a:avLst/>
          </a:prstGeom>
          <a:noFill/>
        </p:spPr>
        <p:txBody>
          <a:bodyPr wrap="square" rtlCol="0">
            <a:spAutoFit/>
          </a:bodyPr>
          <a:lstStyle/>
          <a:p>
            <a:pPr marL="457200" indent="-457200" algn="just">
              <a:buFont typeface="+mj-lt"/>
              <a:buAutoNum type="arabicPeriod" startAt="2"/>
            </a:pPr>
            <a:r>
              <a:rPr lang="es-ES" sz="2400" b="1"/>
              <a:t>En relación con la naturaleza de la demanda:</a:t>
            </a:r>
          </a:p>
          <a:p>
            <a:pPr marL="800100" lvl="1" indent="-342900" algn="just">
              <a:buFont typeface="Wingdings" panose="05000000000000000000" pitchFamily="2" charset="2"/>
              <a:buChar char="ü"/>
            </a:pPr>
            <a:endParaRPr lang="es-ES" sz="2400"/>
          </a:p>
        </p:txBody>
      </p:sp>
      <p:sp>
        <p:nvSpPr>
          <p:cNvPr id="40" name="Rectángulo 39">
            <a:extLst>
              <a:ext uri="{FF2B5EF4-FFF2-40B4-BE49-F238E27FC236}">
                <a16:creationId xmlns:a16="http://schemas.microsoft.com/office/drawing/2014/main" id="{3F21947A-ADAE-4DAC-810C-30039495EEAB}"/>
              </a:ext>
            </a:extLst>
          </p:cNvPr>
          <p:cNvSpPr/>
          <p:nvPr/>
        </p:nvSpPr>
        <p:spPr>
          <a:xfrm>
            <a:off x="0" y="0"/>
            <a:ext cx="12191999" cy="369332"/>
          </a:xfrm>
          <a:prstGeom prst="rect">
            <a:avLst/>
          </a:prstGeom>
        </p:spPr>
        <p:txBody>
          <a:bodyPr wrap="square">
            <a:spAutoFit/>
          </a:bodyPr>
          <a:lstStyle/>
          <a:p>
            <a:pPr algn="ctr"/>
            <a:r>
              <a:rPr lang="es-ES">
                <a:solidFill>
                  <a:srgbClr val="0070C0"/>
                </a:solidFill>
              </a:rPr>
              <a:t>3.1. CONCEPTO, OBJETIVOS, PROCESO, FUNCIONES Y TIPOS DE INVENTARIOS</a:t>
            </a:r>
          </a:p>
        </p:txBody>
      </p:sp>
      <p:sp>
        <p:nvSpPr>
          <p:cNvPr id="6" name="AutoShape 5">
            <a:extLst>
              <a:ext uri="{FF2B5EF4-FFF2-40B4-BE49-F238E27FC236}">
                <a16:creationId xmlns:a16="http://schemas.microsoft.com/office/drawing/2014/main" id="{E768EEF2-AB9B-4312-BBBA-112C6E30686E}"/>
              </a:ext>
            </a:extLst>
          </p:cNvPr>
          <p:cNvSpPr>
            <a:spLocks noChangeArrowheads="1"/>
          </p:cNvSpPr>
          <p:nvPr/>
        </p:nvSpPr>
        <p:spPr bwMode="auto">
          <a:xfrm>
            <a:off x="2263588" y="1269524"/>
            <a:ext cx="4419600" cy="1392689"/>
          </a:xfrm>
          <a:prstGeom prst="rightArrowCallout">
            <a:avLst>
              <a:gd name="adj1" fmla="val 13630"/>
              <a:gd name="adj2" fmla="val 14782"/>
              <a:gd name="adj3" fmla="val 27832"/>
              <a:gd name="adj4" fmla="val 88333"/>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p>
            <a:pPr marL="177800" indent="-177800">
              <a:lnSpc>
                <a:spcPct val="80000"/>
              </a:lnSpc>
              <a:spcBef>
                <a:spcPct val="50000"/>
              </a:spcBef>
              <a:buClr>
                <a:srgbClr val="0000CC"/>
              </a:buClr>
              <a:buFont typeface="Wingdings" pitchFamily="2" charset="2"/>
              <a:buNone/>
            </a:pPr>
            <a:r>
              <a:rPr lang="es-ES_tradnl" altLang="es-ES" sz="2200" b="1" i="0"/>
              <a:t> Demanda independiente</a:t>
            </a:r>
          </a:p>
          <a:p>
            <a:pPr marL="177800" indent="-177800">
              <a:lnSpc>
                <a:spcPct val="80000"/>
              </a:lnSpc>
              <a:spcBef>
                <a:spcPct val="30000"/>
              </a:spcBef>
              <a:buClr>
                <a:srgbClr val="0000CC"/>
              </a:buClr>
              <a:buFont typeface="Wingdings" pitchFamily="2" charset="2"/>
              <a:buNone/>
            </a:pPr>
            <a:r>
              <a:rPr lang="es-ES_tradnl" altLang="es-ES" b="1" i="0"/>
              <a:t>   </a:t>
            </a:r>
            <a:r>
              <a:rPr lang="es-ES_tradnl" altLang="es-ES" i="0"/>
              <a:t>Depende del mercado.</a:t>
            </a:r>
          </a:p>
          <a:p>
            <a:pPr marL="177800" indent="-177800">
              <a:lnSpc>
                <a:spcPct val="80000"/>
              </a:lnSpc>
              <a:spcBef>
                <a:spcPct val="5000"/>
              </a:spcBef>
              <a:buClr>
                <a:srgbClr val="0000CC"/>
              </a:buClr>
              <a:buFont typeface="Wingdings" pitchFamily="2" charset="2"/>
              <a:buNone/>
            </a:pPr>
            <a:r>
              <a:rPr lang="es-ES_tradnl" altLang="es-ES" i="0"/>
              <a:t>	Independiente de la producción (pptt, suministros industriales</a:t>
            </a:r>
            <a:r>
              <a:rPr lang="es-ES_tradnl" altLang="es-ES" b="1" i="0"/>
              <a:t>...)</a:t>
            </a:r>
          </a:p>
          <a:p>
            <a:pPr marL="177800" indent="-177800">
              <a:lnSpc>
                <a:spcPct val="80000"/>
              </a:lnSpc>
              <a:spcBef>
                <a:spcPct val="5000"/>
              </a:spcBef>
              <a:buClr>
                <a:srgbClr val="0000CC"/>
              </a:buClr>
              <a:buFont typeface="Wingdings" pitchFamily="2" charset="2"/>
              <a:buNone/>
            </a:pPr>
            <a:endParaRPr lang="es-ES" altLang="es-ES" sz="2000" b="1" i="0"/>
          </a:p>
        </p:txBody>
      </p:sp>
      <p:sp>
        <p:nvSpPr>
          <p:cNvPr id="7" name="Oval 6">
            <a:extLst>
              <a:ext uri="{FF2B5EF4-FFF2-40B4-BE49-F238E27FC236}">
                <a16:creationId xmlns:a16="http://schemas.microsoft.com/office/drawing/2014/main" id="{15BF32EB-20DD-4AF1-B10A-0826FF0BAC4F}"/>
              </a:ext>
            </a:extLst>
          </p:cNvPr>
          <p:cNvSpPr>
            <a:spLocks noChangeArrowheads="1"/>
          </p:cNvSpPr>
          <p:nvPr/>
        </p:nvSpPr>
        <p:spPr bwMode="auto">
          <a:xfrm>
            <a:off x="7064188" y="1145260"/>
            <a:ext cx="1981200" cy="738188"/>
          </a:xfrm>
          <a:prstGeom prst="ellipse">
            <a:avLst/>
          </a:prstGeom>
          <a:solidFill>
            <a:srgbClr val="0070C0"/>
          </a:solidFill>
          <a:ln w="9525">
            <a:solidFill>
              <a:schemeClr val="tx1"/>
            </a:solidFill>
            <a:round/>
            <a:headEnd/>
            <a:tailEnd/>
          </a:ln>
          <a:effectLst>
            <a:outerShdw blurRad="50800" dist="38100" dir="2700000" algn="tl" rotWithShape="0">
              <a:prstClr val="black">
                <a:alpha val="40000"/>
              </a:prstClr>
            </a:outerShdw>
          </a:effectLst>
        </p:spPr>
        <p:txBody>
          <a:bodyPr anchor="ctr"/>
          <a:lstStyle/>
          <a:p>
            <a:pPr algn="ctr">
              <a:lnSpc>
                <a:spcPct val="90000"/>
              </a:lnSpc>
              <a:spcBef>
                <a:spcPct val="20000"/>
              </a:spcBef>
            </a:pPr>
            <a:r>
              <a:rPr lang="es-ES_tradnl" altLang="es-ES" sz="2000" b="1" i="0"/>
              <a:t>Demanda conocida</a:t>
            </a:r>
            <a:endParaRPr lang="es-ES" altLang="es-ES" sz="2000" b="1" i="0"/>
          </a:p>
        </p:txBody>
      </p:sp>
      <p:sp>
        <p:nvSpPr>
          <p:cNvPr id="8" name="AutoShape 7">
            <a:extLst>
              <a:ext uri="{FF2B5EF4-FFF2-40B4-BE49-F238E27FC236}">
                <a16:creationId xmlns:a16="http://schemas.microsoft.com/office/drawing/2014/main" id="{3BF4C409-C22F-4C3F-B53F-9D72FC887A7C}"/>
              </a:ext>
            </a:extLst>
          </p:cNvPr>
          <p:cNvSpPr>
            <a:spLocks noChangeArrowheads="1"/>
          </p:cNvSpPr>
          <p:nvPr/>
        </p:nvSpPr>
        <p:spPr bwMode="auto">
          <a:xfrm>
            <a:off x="2263588" y="3500429"/>
            <a:ext cx="4418013" cy="1102738"/>
          </a:xfrm>
          <a:prstGeom prst="rightArrowCallout">
            <a:avLst>
              <a:gd name="adj1" fmla="val 15815"/>
              <a:gd name="adj2" fmla="val 14843"/>
              <a:gd name="adj3" fmla="val 29201"/>
              <a:gd name="adj4" fmla="val 88792"/>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p>
            <a:pPr marL="177800" indent="-177800">
              <a:lnSpc>
                <a:spcPct val="80000"/>
              </a:lnSpc>
              <a:spcBef>
                <a:spcPct val="50000"/>
              </a:spcBef>
              <a:buClr>
                <a:srgbClr val="0000CC"/>
              </a:buClr>
              <a:buFont typeface="Wingdings" pitchFamily="2" charset="2"/>
              <a:buNone/>
            </a:pPr>
            <a:r>
              <a:rPr lang="es-ES_tradnl" altLang="es-ES" sz="2200" b="1" i="0"/>
              <a:t> Demanda dependiente</a:t>
            </a:r>
          </a:p>
          <a:p>
            <a:pPr marL="177800" indent="-177800">
              <a:lnSpc>
                <a:spcPct val="80000"/>
              </a:lnSpc>
              <a:spcBef>
                <a:spcPct val="25000"/>
              </a:spcBef>
              <a:buClr>
                <a:srgbClr val="0000CC"/>
              </a:buClr>
              <a:buFont typeface="Wingdings" pitchFamily="2" charset="2"/>
              <a:buNone/>
            </a:pPr>
            <a:r>
              <a:rPr lang="es-ES_tradnl" altLang="es-ES" i="0"/>
              <a:t>	Demanda interna de producción. Depende de otros productos de nivel superior: (mmpp, componentes…)</a:t>
            </a:r>
            <a:endParaRPr lang="es-ES" altLang="es-ES" sz="2000" i="0"/>
          </a:p>
        </p:txBody>
      </p:sp>
      <p:sp>
        <p:nvSpPr>
          <p:cNvPr id="9" name="Oval 8">
            <a:extLst>
              <a:ext uri="{FF2B5EF4-FFF2-40B4-BE49-F238E27FC236}">
                <a16:creationId xmlns:a16="http://schemas.microsoft.com/office/drawing/2014/main" id="{ACD3E4E1-E61F-4898-85B3-599DCD2F2E2F}"/>
              </a:ext>
            </a:extLst>
          </p:cNvPr>
          <p:cNvSpPr>
            <a:spLocks noChangeArrowheads="1"/>
          </p:cNvSpPr>
          <p:nvPr/>
        </p:nvSpPr>
        <p:spPr bwMode="auto">
          <a:xfrm>
            <a:off x="7064188" y="2059660"/>
            <a:ext cx="1981200" cy="762000"/>
          </a:xfrm>
          <a:prstGeom prst="ellipse">
            <a:avLst/>
          </a:prstGeom>
          <a:solidFill>
            <a:srgbClr val="0070C0"/>
          </a:solidFill>
          <a:ln w="9525">
            <a:solidFill>
              <a:schemeClr val="tx1"/>
            </a:solidFill>
            <a:round/>
            <a:headEnd/>
            <a:tailEnd/>
          </a:ln>
          <a:effectLst>
            <a:outerShdw blurRad="50800" dist="38100" dir="2700000" algn="tl" rotWithShape="0">
              <a:prstClr val="black">
                <a:alpha val="40000"/>
              </a:prstClr>
            </a:outerShdw>
          </a:effectLst>
        </p:spPr>
        <p:txBody>
          <a:bodyPr anchor="ctr"/>
          <a:lstStyle/>
          <a:p>
            <a:pPr algn="ctr">
              <a:lnSpc>
                <a:spcPct val="90000"/>
              </a:lnSpc>
              <a:spcBef>
                <a:spcPct val="25000"/>
              </a:spcBef>
            </a:pPr>
            <a:r>
              <a:rPr lang="es-ES_tradnl" altLang="es-ES" sz="2000" b="1" i="0"/>
              <a:t>Demanda aleatoria</a:t>
            </a:r>
            <a:endParaRPr lang="es-ES" altLang="es-ES" sz="2000" b="1" i="0"/>
          </a:p>
        </p:txBody>
      </p:sp>
      <p:sp>
        <p:nvSpPr>
          <p:cNvPr id="10" name="AutoShape 10">
            <a:extLst>
              <a:ext uri="{FF2B5EF4-FFF2-40B4-BE49-F238E27FC236}">
                <a16:creationId xmlns:a16="http://schemas.microsoft.com/office/drawing/2014/main" id="{645435AC-B7C7-4FCF-A826-1DB2875F5E6C}"/>
              </a:ext>
            </a:extLst>
          </p:cNvPr>
          <p:cNvSpPr>
            <a:spLocks/>
          </p:cNvSpPr>
          <p:nvPr/>
        </p:nvSpPr>
        <p:spPr bwMode="auto">
          <a:xfrm>
            <a:off x="6781664" y="1373860"/>
            <a:ext cx="152400" cy="1219200"/>
          </a:xfrm>
          <a:prstGeom prst="leftBrace">
            <a:avLst>
              <a:gd name="adj1" fmla="val 66667"/>
              <a:gd name="adj2" fmla="val 50000"/>
            </a:avLst>
          </a:prstGeom>
          <a:noFill/>
          <a:ln w="31750">
            <a:solidFill>
              <a:schemeClr val="tx1"/>
            </a:solidFill>
            <a:round/>
            <a:headEnd/>
            <a:tailEnd/>
          </a:ln>
          <a:effectLst>
            <a:outerShdw blurRad="50800" dist="38100" dir="2700000" algn="tl" rotWithShape="0">
              <a:prstClr val="black">
                <a:alpha val="40000"/>
              </a:prstClr>
            </a:outerShdw>
          </a:effectLst>
        </p:spPr>
        <p:txBody>
          <a:bodyPr wrap="none" anchor="ctr"/>
          <a:lstStyle/>
          <a:p>
            <a:pPr eaLnBrk="0" hangingPunct="0"/>
            <a:endParaRPr lang="es-ES" altLang="es-ES"/>
          </a:p>
        </p:txBody>
      </p:sp>
      <p:sp>
        <p:nvSpPr>
          <p:cNvPr id="11" name="Oval 11">
            <a:extLst>
              <a:ext uri="{FF2B5EF4-FFF2-40B4-BE49-F238E27FC236}">
                <a16:creationId xmlns:a16="http://schemas.microsoft.com/office/drawing/2014/main" id="{5F1A5B3F-45A7-42A4-B4DC-58BF4A393891}"/>
              </a:ext>
            </a:extLst>
          </p:cNvPr>
          <p:cNvSpPr>
            <a:spLocks noChangeArrowheads="1"/>
          </p:cNvSpPr>
          <p:nvPr/>
        </p:nvSpPr>
        <p:spPr bwMode="auto">
          <a:xfrm>
            <a:off x="7064188" y="3630553"/>
            <a:ext cx="2133600" cy="914400"/>
          </a:xfrm>
          <a:prstGeom prst="ellipse">
            <a:avLst/>
          </a:prstGeom>
          <a:solidFill>
            <a:srgbClr val="0070C0"/>
          </a:solidFill>
          <a:ln w="9525">
            <a:solidFill>
              <a:schemeClr val="tx1"/>
            </a:solidFill>
            <a:round/>
            <a:headEnd/>
            <a:tailEnd/>
          </a:ln>
          <a:effectLst>
            <a:outerShdw blurRad="50800" dist="38100" dir="2700000" algn="tl" rotWithShape="0">
              <a:prstClr val="black">
                <a:alpha val="40000"/>
              </a:prstClr>
            </a:outerShdw>
          </a:effectLst>
        </p:spPr>
        <p:txBody>
          <a:bodyPr/>
          <a:lstStyle/>
          <a:p>
            <a:pPr algn="ctr">
              <a:lnSpc>
                <a:spcPct val="90000"/>
              </a:lnSpc>
              <a:spcBef>
                <a:spcPct val="20000"/>
              </a:spcBef>
            </a:pPr>
            <a:r>
              <a:rPr lang="es-ES_tradnl" altLang="es-ES" b="1" i="0"/>
              <a:t>Demanda relacionada</a:t>
            </a:r>
            <a:endParaRPr lang="es-ES" altLang="es-ES" b="1" i="0"/>
          </a:p>
        </p:txBody>
      </p:sp>
      <p:sp>
        <p:nvSpPr>
          <p:cNvPr id="12" name="AutoShape 12">
            <a:extLst>
              <a:ext uri="{FF2B5EF4-FFF2-40B4-BE49-F238E27FC236}">
                <a16:creationId xmlns:a16="http://schemas.microsoft.com/office/drawing/2014/main" id="{4F33E13A-B0CA-4035-8CBE-50F51A8520DA}"/>
              </a:ext>
            </a:extLst>
          </p:cNvPr>
          <p:cNvSpPr>
            <a:spLocks/>
          </p:cNvSpPr>
          <p:nvPr/>
        </p:nvSpPr>
        <p:spPr bwMode="auto">
          <a:xfrm>
            <a:off x="6781664" y="3797021"/>
            <a:ext cx="152400" cy="533400"/>
          </a:xfrm>
          <a:prstGeom prst="leftBrace">
            <a:avLst>
              <a:gd name="adj1" fmla="val 29167"/>
              <a:gd name="adj2" fmla="val 50000"/>
            </a:avLst>
          </a:prstGeom>
          <a:noFill/>
          <a:ln w="31750">
            <a:solidFill>
              <a:schemeClr val="tx1"/>
            </a:solidFill>
            <a:round/>
            <a:headEnd/>
            <a:tailEnd/>
          </a:ln>
          <a:effectLst>
            <a:outerShdw blurRad="50800" dist="38100" dir="2700000" algn="tl" rotWithShape="0">
              <a:prstClr val="black">
                <a:alpha val="40000"/>
              </a:prstClr>
            </a:outerShdw>
          </a:effectLst>
        </p:spPr>
        <p:txBody>
          <a:bodyPr wrap="none" anchor="ctr"/>
          <a:lstStyle/>
          <a:p>
            <a:pPr eaLnBrk="0" hangingPunct="0"/>
            <a:endParaRPr lang="es-ES" altLang="es-ES"/>
          </a:p>
        </p:txBody>
      </p:sp>
      <p:sp>
        <p:nvSpPr>
          <p:cNvPr id="13" name="CuadroTexto 12">
            <a:extLst>
              <a:ext uri="{FF2B5EF4-FFF2-40B4-BE49-F238E27FC236}">
                <a16:creationId xmlns:a16="http://schemas.microsoft.com/office/drawing/2014/main" id="{44F139FA-4289-4107-A9A5-0CE488F1CBB9}"/>
              </a:ext>
            </a:extLst>
          </p:cNvPr>
          <p:cNvSpPr txBox="1"/>
          <p:nvPr/>
        </p:nvSpPr>
        <p:spPr>
          <a:xfrm>
            <a:off x="-1" y="4925208"/>
            <a:ext cx="12191999" cy="1569660"/>
          </a:xfrm>
          <a:prstGeom prst="rect">
            <a:avLst/>
          </a:prstGeom>
          <a:noFill/>
        </p:spPr>
        <p:txBody>
          <a:bodyPr wrap="square" rtlCol="0">
            <a:spAutoFit/>
          </a:bodyPr>
          <a:lstStyle/>
          <a:p>
            <a:pPr marL="342900" indent="-342900" algn="just">
              <a:buFont typeface="Wingdings" panose="05000000000000000000" pitchFamily="2" charset="2"/>
              <a:buChar char="§"/>
            </a:pPr>
            <a:r>
              <a:rPr lang="es-ES" sz="2400"/>
              <a:t>Ejemplo: suponga que una compañía fabrica sillas.</a:t>
            </a:r>
          </a:p>
          <a:p>
            <a:pPr algn="just"/>
            <a:r>
              <a:rPr lang="es-ES" sz="2400"/>
              <a:t>La demanda de sillas terminadas proviene de clientes externos, y puede considerársela demanda independiente. Por otro lado, la demanda de las partes a fabricar (asientos, respaldos, patas, etc.) es dependiente de la decisión interna respecto de cuántas sillas fabricar y cuándo hacerlo.</a:t>
            </a:r>
          </a:p>
        </p:txBody>
      </p:sp>
    </p:spTree>
    <p:extLst>
      <p:ext uri="{BB962C8B-B14F-4D97-AF65-F5344CB8AC3E}">
        <p14:creationId xmlns:p14="http://schemas.microsoft.com/office/powerpoint/2010/main" val="36607563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4"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fill="hold"/>
                                        <p:tgtEl>
                                          <p:spTgt spid="12"/>
                                        </p:tgtEl>
                                        <p:attrNameLst>
                                          <p:attrName>ppt_x</p:attrName>
                                        </p:attrNameLst>
                                      </p:cBhvr>
                                      <p:tavLst>
                                        <p:tav tm="0">
                                          <p:val>
                                            <p:strVal val="#ppt_x"/>
                                          </p:val>
                                        </p:tav>
                                        <p:tav tm="100000">
                                          <p:val>
                                            <p:strVal val="#ppt_x"/>
                                          </p:val>
                                        </p:tav>
                                      </p:tavLst>
                                    </p:anim>
                                    <p:anim calcmode="lin" valueType="num">
                                      <p:cBhvr additive="base">
                                        <p:cTn id="29" dur="500" fill="hold"/>
                                        <p:tgtEl>
                                          <p:spTgt spid="12"/>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ppt_x"/>
                                          </p:val>
                                        </p:tav>
                                        <p:tav tm="100000">
                                          <p:val>
                                            <p:strVal val="#ppt_x"/>
                                          </p:val>
                                        </p:tav>
                                      </p:tavLst>
                                    </p:anim>
                                    <p:anim calcmode="lin" valueType="num">
                                      <p:cBhvr additive="base">
                                        <p:cTn id="3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39" name="CuadroTexto 38">
            <a:extLst>
              <a:ext uri="{FF2B5EF4-FFF2-40B4-BE49-F238E27FC236}">
                <a16:creationId xmlns:a16="http://schemas.microsoft.com/office/drawing/2014/main" id="{6854FB29-D2CC-4F7E-8357-3DEECE889659}"/>
              </a:ext>
            </a:extLst>
          </p:cNvPr>
          <p:cNvSpPr txBox="1"/>
          <p:nvPr/>
        </p:nvSpPr>
        <p:spPr>
          <a:xfrm>
            <a:off x="0" y="909505"/>
            <a:ext cx="12191999" cy="4893647"/>
          </a:xfrm>
          <a:prstGeom prst="rect">
            <a:avLst/>
          </a:prstGeom>
          <a:noFill/>
        </p:spPr>
        <p:txBody>
          <a:bodyPr wrap="square" rtlCol="0">
            <a:spAutoFit/>
          </a:bodyPr>
          <a:lstStyle/>
          <a:p>
            <a:pPr marL="457200" indent="-457200" algn="just">
              <a:buFont typeface="+mj-lt"/>
              <a:buAutoNum type="arabicPeriod" startAt="3"/>
            </a:pPr>
            <a:r>
              <a:rPr lang="es-ES" sz="2400" b="1"/>
              <a:t>En relación con su naturaleza funcional:</a:t>
            </a:r>
          </a:p>
          <a:p>
            <a:pPr lvl="1" algn="just"/>
            <a:endParaRPr lang="es-ES" sz="2400"/>
          </a:p>
          <a:p>
            <a:pPr marL="800100" lvl="1" indent="-342900" algn="just">
              <a:buFont typeface="Wingdings" panose="05000000000000000000" pitchFamily="2" charset="2"/>
              <a:buChar char="ü"/>
            </a:pPr>
            <a:r>
              <a:rPr lang="es-ES" sz="2400"/>
              <a:t>Inventarios de ciclo: es el </a:t>
            </a:r>
            <a:r>
              <a:rPr lang="es-ES" sz="2400" i="1"/>
              <a:t>stock</a:t>
            </a:r>
            <a:r>
              <a:rPr lang="es-ES" sz="2400"/>
              <a:t> de productos entre cada ciclo de producción y consumo. Sirven para adaptar el ritmo intermitente de la producción en lotes periódicos a la demanda que suele ser de tipo relativamente continuo.</a:t>
            </a:r>
          </a:p>
          <a:p>
            <a:pPr marL="1257300" lvl="2" indent="-342900" algn="just">
              <a:buFont typeface="Wingdings" panose="05000000000000000000" pitchFamily="2" charset="2"/>
              <a:buChar char="§"/>
            </a:pPr>
            <a:r>
              <a:rPr lang="es-ES" sz="2400"/>
              <a:t>Ejemplo: suponga que una tienda de suministros para oficina vende de promedio 10 bolígrafos de cierto tipo cada día. Cuando el almacén solicita reabastecimiento a su distribuidor, resulta que este solo puede enviar los bolígrafos en paquetes de 500. Cuando llega el pedido, el inventario consta de 500 bolígrafos (suponiendo que no queda ninguno del suministro anterior). Al siguiente día habrá aproximadamente 490, al otro 480, y así sucesivamente.</a:t>
            </a:r>
          </a:p>
          <a:p>
            <a:pPr marL="800100" lvl="1" indent="-342900" algn="just">
              <a:buFont typeface="Wingdings" panose="05000000000000000000" pitchFamily="2" charset="2"/>
              <a:buChar char="ü"/>
            </a:pPr>
            <a:r>
              <a:rPr lang="es-ES" sz="2400" i="1"/>
              <a:t>Stock</a:t>
            </a:r>
            <a:r>
              <a:rPr lang="es-ES" sz="2400"/>
              <a:t> de seguridad: se constituye como protección contra la incertidumbre, tanto de la demanda como del suministro de materiales, para la producción.</a:t>
            </a:r>
          </a:p>
        </p:txBody>
      </p:sp>
      <p:sp>
        <p:nvSpPr>
          <p:cNvPr id="40" name="Rectángulo 39">
            <a:extLst>
              <a:ext uri="{FF2B5EF4-FFF2-40B4-BE49-F238E27FC236}">
                <a16:creationId xmlns:a16="http://schemas.microsoft.com/office/drawing/2014/main" id="{3F21947A-ADAE-4DAC-810C-30039495EEAB}"/>
              </a:ext>
            </a:extLst>
          </p:cNvPr>
          <p:cNvSpPr/>
          <p:nvPr/>
        </p:nvSpPr>
        <p:spPr>
          <a:xfrm>
            <a:off x="0" y="0"/>
            <a:ext cx="12191999" cy="369332"/>
          </a:xfrm>
          <a:prstGeom prst="rect">
            <a:avLst/>
          </a:prstGeom>
        </p:spPr>
        <p:txBody>
          <a:bodyPr wrap="square">
            <a:spAutoFit/>
          </a:bodyPr>
          <a:lstStyle/>
          <a:p>
            <a:pPr algn="ctr"/>
            <a:r>
              <a:rPr lang="es-ES">
                <a:solidFill>
                  <a:srgbClr val="0070C0"/>
                </a:solidFill>
              </a:rPr>
              <a:t>3.1. CONCEPTO, OBJETIVOS, PROCESO, FUNCIONES Y TIPOS DE INVENTARIOS</a:t>
            </a:r>
          </a:p>
        </p:txBody>
      </p:sp>
    </p:spTree>
    <p:extLst>
      <p:ext uri="{BB962C8B-B14F-4D97-AF65-F5344CB8AC3E}">
        <p14:creationId xmlns:p14="http://schemas.microsoft.com/office/powerpoint/2010/main" val="371314353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39" name="CuadroTexto 38">
            <a:extLst>
              <a:ext uri="{FF2B5EF4-FFF2-40B4-BE49-F238E27FC236}">
                <a16:creationId xmlns:a16="http://schemas.microsoft.com/office/drawing/2014/main" id="{6854FB29-D2CC-4F7E-8357-3DEECE889659}"/>
              </a:ext>
            </a:extLst>
          </p:cNvPr>
          <p:cNvSpPr txBox="1"/>
          <p:nvPr/>
        </p:nvSpPr>
        <p:spPr>
          <a:xfrm>
            <a:off x="0" y="511943"/>
            <a:ext cx="12191999" cy="4154984"/>
          </a:xfrm>
          <a:prstGeom prst="rect">
            <a:avLst/>
          </a:prstGeom>
          <a:noFill/>
        </p:spPr>
        <p:txBody>
          <a:bodyPr wrap="square" rtlCol="0">
            <a:spAutoFit/>
          </a:bodyPr>
          <a:lstStyle/>
          <a:p>
            <a:pPr marL="800100" lvl="1" indent="-342900" algn="just">
              <a:buFont typeface="Wingdings" panose="05000000000000000000" pitchFamily="2" charset="2"/>
              <a:buChar char="ü"/>
            </a:pPr>
            <a:r>
              <a:rPr lang="es-ES" sz="2400"/>
              <a:t>Inventarios estacionales: su función es suministrar productos de demanda continua cuando la producción se realiza en una estación o bien suministrar en un período en que se prevé un aumento estacional de la demanda.</a:t>
            </a:r>
          </a:p>
          <a:p>
            <a:pPr marL="1257300" lvl="2" indent="-342900" algn="just">
              <a:buFont typeface="Courier New" panose="02070309020205020404" pitchFamily="49" charset="0"/>
              <a:buChar char="o"/>
            </a:pPr>
            <a:r>
              <a:rPr lang="es-ES" sz="2400"/>
              <a:t>Inventario de anticipación: se acumula con el propósito de anticiparse a un exceso de demanda respecto de la producción normal. Los dos objetivos que se intenta lograr con este tipo de inventario son: dar cabida a una demanda estacional, o contar con material suficiente para que el subsistema de </a:t>
            </a:r>
            <a:r>
              <a:rPr lang="es-ES" sz="2400" i="1"/>
              <a:t>marketing</a:t>
            </a:r>
            <a:r>
              <a:rPr lang="es-ES" sz="2400"/>
              <a:t> haga promociones.</a:t>
            </a:r>
          </a:p>
          <a:p>
            <a:pPr marL="800100" lvl="1" indent="-342900" algn="just">
              <a:buFont typeface="Wingdings" panose="05000000000000000000" pitchFamily="2" charset="2"/>
              <a:buChar char="ü"/>
            </a:pPr>
            <a:r>
              <a:rPr lang="es-ES" sz="2400"/>
              <a:t>Inventarios en tránsito: productos que están en circulación entre las diferentes fases de la producción o de la distribución.</a:t>
            </a:r>
          </a:p>
          <a:p>
            <a:pPr marL="800100" lvl="1" indent="-342900" algn="just">
              <a:buFont typeface="Wingdings" panose="05000000000000000000" pitchFamily="2" charset="2"/>
              <a:buChar char="ü"/>
            </a:pPr>
            <a:r>
              <a:rPr lang="es-ES" sz="2400"/>
              <a:t>El inventario de desacople: es el que se ubica a propósito entre las operaciones para permitirlas funcionar de manera independiente entre sí.</a:t>
            </a:r>
          </a:p>
        </p:txBody>
      </p:sp>
      <p:sp>
        <p:nvSpPr>
          <p:cNvPr id="40" name="Rectángulo 39">
            <a:extLst>
              <a:ext uri="{FF2B5EF4-FFF2-40B4-BE49-F238E27FC236}">
                <a16:creationId xmlns:a16="http://schemas.microsoft.com/office/drawing/2014/main" id="{3F21947A-ADAE-4DAC-810C-30039495EEAB}"/>
              </a:ext>
            </a:extLst>
          </p:cNvPr>
          <p:cNvSpPr/>
          <p:nvPr/>
        </p:nvSpPr>
        <p:spPr>
          <a:xfrm>
            <a:off x="0" y="0"/>
            <a:ext cx="12191999" cy="369332"/>
          </a:xfrm>
          <a:prstGeom prst="rect">
            <a:avLst/>
          </a:prstGeom>
        </p:spPr>
        <p:txBody>
          <a:bodyPr wrap="square">
            <a:spAutoFit/>
          </a:bodyPr>
          <a:lstStyle/>
          <a:p>
            <a:pPr algn="ctr"/>
            <a:r>
              <a:rPr lang="es-ES">
                <a:solidFill>
                  <a:srgbClr val="0070C0"/>
                </a:solidFill>
              </a:rPr>
              <a:t>3.1. CONCEPTO, OBJETIVOS, PROCESO, FUNCIONES Y TIPOS DE INVENTARIOS</a:t>
            </a:r>
          </a:p>
        </p:txBody>
      </p:sp>
      <p:pic>
        <p:nvPicPr>
          <p:cNvPr id="5" name="Picture 3">
            <a:extLst>
              <a:ext uri="{FF2B5EF4-FFF2-40B4-BE49-F238E27FC236}">
                <a16:creationId xmlns:a16="http://schemas.microsoft.com/office/drawing/2014/main" id="{D0FD4447-97C2-47BA-9982-BEEC092D4E05}"/>
              </a:ext>
            </a:extLst>
          </p:cNvPr>
          <p:cNvPicPr>
            <a:picLocks noChangeAspect="1" noChangeArrowheads="1"/>
          </p:cNvPicPr>
          <p:nvPr/>
        </p:nvPicPr>
        <p:blipFill>
          <a:blip r:embed="rId4" cstate="print"/>
          <a:srcRect t="3448"/>
          <a:stretch>
            <a:fillRect/>
          </a:stretch>
        </p:blipFill>
        <p:spPr bwMode="auto">
          <a:xfrm>
            <a:off x="2995240" y="4665939"/>
            <a:ext cx="6201519" cy="2191073"/>
          </a:xfrm>
          <a:prstGeom prst="rect">
            <a:avLst/>
          </a:prstGeom>
          <a:noFill/>
          <a:ln w="9525">
            <a:noFill/>
            <a:miter lim="800000"/>
            <a:headEnd/>
            <a:tailEnd/>
          </a:ln>
        </p:spPr>
      </p:pic>
    </p:spTree>
    <p:extLst>
      <p:ext uri="{BB962C8B-B14F-4D97-AF65-F5344CB8AC3E}">
        <p14:creationId xmlns:p14="http://schemas.microsoft.com/office/powerpoint/2010/main" val="406381880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782182" y="2669476"/>
            <a:ext cx="11347387" cy="1446550"/>
          </a:xfrm>
          <a:prstGeom prst="rect">
            <a:avLst/>
          </a:prstGeom>
          <a:noFill/>
        </p:spPr>
        <p:txBody>
          <a:bodyPr wrap="square" rtlCol="0">
            <a:spAutoFit/>
          </a:bodyPr>
          <a:lstStyle/>
          <a:p>
            <a:r>
              <a:rPr lang="es-ES" sz="2200"/>
              <a:t>3.1. CONCEPTO, OBJETIVOS, PROCESO, FUNCIONES Y TIPOS DE INVENTARIOS</a:t>
            </a:r>
          </a:p>
          <a:p>
            <a:r>
              <a:rPr lang="es-ES" sz="2200"/>
              <a:t>3.2. MÉTODOS DE GESTIÓN DE INVENTARIOS</a:t>
            </a:r>
          </a:p>
          <a:p>
            <a:r>
              <a:rPr lang="es-ES" sz="2200"/>
              <a:t>	3.2.1. MODELOS DETERMINÍSTICOS</a:t>
            </a:r>
          </a:p>
          <a:p>
            <a:r>
              <a:rPr lang="es-ES" sz="2200"/>
              <a:t>	3.2.2. MODELOS PROBABILÍSTICOS</a:t>
            </a:r>
          </a:p>
        </p:txBody>
      </p:sp>
      <p:pic>
        <p:nvPicPr>
          <p:cNvPr id="6" name="Gráfico 5" descr="Marca de verificación">
            <a:extLst>
              <a:ext uri="{FF2B5EF4-FFF2-40B4-BE49-F238E27FC236}">
                <a16:creationId xmlns:a16="http://schemas.microsoft.com/office/drawing/2014/main" id="{9629398D-B36F-4B13-9B2C-DA877B6885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67035" y="2678263"/>
            <a:ext cx="578413" cy="578413"/>
          </a:xfrm>
          <a:prstGeom prst="rect">
            <a:avLst/>
          </a:prstGeom>
          <a:effectLst>
            <a:outerShdw blurRad="50800" dist="38100" dir="2700000" algn="tl" rotWithShape="0">
              <a:prstClr val="black">
                <a:alpha val="40000"/>
              </a:prstClr>
            </a:outerShdw>
          </a:effectLst>
        </p:spPr>
      </p:pic>
      <p:sp>
        <p:nvSpPr>
          <p:cNvPr id="15" name="CuadroTexto 14">
            <a:extLst>
              <a:ext uri="{FF2B5EF4-FFF2-40B4-BE49-F238E27FC236}">
                <a16:creationId xmlns:a16="http://schemas.microsoft.com/office/drawing/2014/main" id="{58DD4A17-C2DA-4582-917A-AD778602CBEC}"/>
              </a:ext>
            </a:extLst>
          </p:cNvPr>
          <p:cNvSpPr txBox="1"/>
          <p:nvPr/>
        </p:nvSpPr>
        <p:spPr>
          <a:xfrm>
            <a:off x="981910" y="5503636"/>
            <a:ext cx="10739035" cy="923330"/>
          </a:xfrm>
          <a:prstGeom prst="rect">
            <a:avLst/>
          </a:prstGeom>
          <a:noFill/>
        </p:spPr>
        <p:txBody>
          <a:bodyPr wrap="square" rtlCol="0">
            <a:spAutoFit/>
          </a:bodyPr>
          <a:lstStyle/>
          <a:p>
            <a:pPr marL="285750" indent="-285750">
              <a:buFont typeface="Wingdings" panose="05000000000000000000" pitchFamily="2" charset="2"/>
              <a:buChar char="ü"/>
            </a:pPr>
            <a:r>
              <a:rPr lang="es-ES"/>
              <a:t>Dirección de la Producción y Operaciones. Decisiones operativas. (Arias Aranda, D. y Minguela Rata, B.) Cap. 5.</a:t>
            </a:r>
          </a:p>
          <a:p>
            <a:pPr marL="285750" indent="-285750">
              <a:buFont typeface="Wingdings" panose="05000000000000000000" pitchFamily="2" charset="2"/>
              <a:buChar char="ü"/>
            </a:pPr>
            <a:r>
              <a:rPr lang="es-ES"/>
              <a:t>Principios de Administración de Operaciones (7ª Ed.). (Heizer, J. y Render, B.) Cap. 12.</a:t>
            </a:r>
          </a:p>
          <a:p>
            <a:pPr marL="285750" indent="-285750">
              <a:buFont typeface="Wingdings" panose="05000000000000000000" pitchFamily="2" charset="2"/>
              <a:buChar char="ü"/>
            </a:pPr>
            <a:r>
              <a:rPr lang="es-ES"/>
              <a:t>Dirección de Operaciones. Aspectos tácticos y operativos. (Domínguez Machuca, J.A. y otros) Cap. 13.</a:t>
            </a:r>
          </a:p>
        </p:txBody>
      </p:sp>
      <p:pic>
        <p:nvPicPr>
          <p:cNvPr id="3" name="Gráfico 2" descr="Libros">
            <a:extLst>
              <a:ext uri="{FF2B5EF4-FFF2-40B4-BE49-F238E27FC236}">
                <a16:creationId xmlns:a16="http://schemas.microsoft.com/office/drawing/2014/main" id="{14D4E9B0-969F-426A-B5DA-254B6300F20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510" y="5508101"/>
            <a:ext cx="914400" cy="914400"/>
          </a:xfrm>
          <a:prstGeom prst="rect">
            <a:avLst/>
          </a:prstGeom>
          <a:effectLst>
            <a:outerShdw blurRad="50800" dist="38100" dir="2700000" algn="tl" rotWithShape="0">
              <a:prstClr val="black">
                <a:alpha val="40000"/>
              </a:prstClr>
            </a:outerShdw>
          </a:effectLst>
        </p:spPr>
      </p:pic>
      <p:pic>
        <p:nvPicPr>
          <p:cNvPr id="7" name="Gráfico 6" descr="Lista de comprobación RTL">
            <a:extLst>
              <a:ext uri="{FF2B5EF4-FFF2-40B4-BE49-F238E27FC236}">
                <a16:creationId xmlns:a16="http://schemas.microsoft.com/office/drawing/2014/main" id="{2D2CE125-C407-4875-ADD1-EF9C3FC285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79" y="2665011"/>
            <a:ext cx="914400" cy="914400"/>
          </a:xfrm>
          <a:prstGeom prst="rect">
            <a:avLst/>
          </a:prstGeom>
          <a:effectLst>
            <a:outerShdw blurRad="50800" dist="38100" dir="2700000" algn="tl" rotWithShape="0">
              <a:prstClr val="black">
                <a:alpha val="40000"/>
              </a:prstClr>
            </a:outerShdw>
          </a:effectLst>
        </p:spPr>
      </p:pic>
      <p:pic>
        <p:nvPicPr>
          <p:cNvPr id="16" name="Imagen 15">
            <a:extLst>
              <a:ext uri="{FF2B5EF4-FFF2-40B4-BE49-F238E27FC236}">
                <a16:creationId xmlns:a16="http://schemas.microsoft.com/office/drawing/2014/main" id="{5F5E2F85-40A6-4E91-8B24-1620AEBBC7B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10" name="CuadroTexto 9">
            <a:extLst>
              <a:ext uri="{FF2B5EF4-FFF2-40B4-BE49-F238E27FC236}">
                <a16:creationId xmlns:a16="http://schemas.microsoft.com/office/drawing/2014/main" id="{E95FA16A-5D0D-45BF-BC57-A786BB22A126}"/>
              </a:ext>
            </a:extLst>
          </p:cNvPr>
          <p:cNvSpPr txBox="1"/>
          <p:nvPr/>
        </p:nvSpPr>
        <p:spPr>
          <a:xfrm>
            <a:off x="2172267" y="968036"/>
            <a:ext cx="7847463" cy="955111"/>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p>
            <a:pPr algn="ctr">
              <a:lnSpc>
                <a:spcPct val="90000"/>
              </a:lnSpc>
              <a:spcBef>
                <a:spcPts val="1000"/>
              </a:spcBef>
            </a:pPr>
            <a:r>
              <a:rPr lang="en-US" sz="2800" b="1" kern="1200">
                <a:latin typeface="+mn-lt"/>
                <a:ea typeface="+mn-ea"/>
                <a:cs typeface="+mn-cs"/>
              </a:rPr>
              <a:t>GESTIÓN DE INVENTARIOS</a:t>
            </a:r>
          </a:p>
        </p:txBody>
      </p:sp>
      <p:sp>
        <p:nvSpPr>
          <p:cNvPr id="11" name="Título 1">
            <a:extLst>
              <a:ext uri="{FF2B5EF4-FFF2-40B4-BE49-F238E27FC236}">
                <a16:creationId xmlns:a16="http://schemas.microsoft.com/office/drawing/2014/main" id="{1692A917-3515-4CD5-B9D8-0936A65DA88F}"/>
              </a:ext>
            </a:extLst>
          </p:cNvPr>
          <p:cNvSpPr txBox="1">
            <a:spLocks/>
          </p:cNvSpPr>
          <p:nvPr/>
        </p:nvSpPr>
        <p:spPr>
          <a:xfrm>
            <a:off x="4810558" y="160834"/>
            <a:ext cx="2570882" cy="955111"/>
          </a:xfrm>
          <a:prstGeom prst="rect">
            <a:avLst/>
          </a:prstGeom>
          <a:effectLst>
            <a:outerShdw blurRad="50800" dist="38100" dir="2700000" algn="tl" rotWithShape="0">
              <a:prstClr val="black">
                <a:alpha val="40000"/>
              </a:prstClr>
            </a:outerShdw>
          </a:effectLst>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solidFill>
                  <a:srgbClr val="0070C0"/>
                </a:solidFill>
              </a:rPr>
              <a:t>TEMA 3</a:t>
            </a:r>
          </a:p>
        </p:txBody>
      </p:sp>
    </p:spTree>
    <p:extLst>
      <p:ext uri="{BB962C8B-B14F-4D97-AF65-F5344CB8AC3E}">
        <p14:creationId xmlns:p14="http://schemas.microsoft.com/office/powerpoint/2010/main" val="206283247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39" name="CuadroTexto 38">
            <a:extLst>
              <a:ext uri="{FF2B5EF4-FFF2-40B4-BE49-F238E27FC236}">
                <a16:creationId xmlns:a16="http://schemas.microsoft.com/office/drawing/2014/main" id="{6854FB29-D2CC-4F7E-8357-3DEECE889659}"/>
              </a:ext>
            </a:extLst>
          </p:cNvPr>
          <p:cNvSpPr txBox="1"/>
          <p:nvPr/>
        </p:nvSpPr>
        <p:spPr>
          <a:xfrm>
            <a:off x="0" y="1226952"/>
            <a:ext cx="12191999" cy="2677656"/>
          </a:xfrm>
          <a:prstGeom prst="rect">
            <a:avLst/>
          </a:prstGeom>
          <a:noFill/>
        </p:spPr>
        <p:txBody>
          <a:bodyPr wrap="square" rtlCol="0">
            <a:spAutoFit/>
          </a:bodyPr>
          <a:lstStyle/>
          <a:p>
            <a:pPr marL="457200" indent="-457200" algn="just">
              <a:buFont typeface="Arial" panose="020B0604020202020204" pitchFamily="34" charset="0"/>
              <a:buChar char="•"/>
            </a:pPr>
            <a:r>
              <a:rPr lang="es-ES" sz="2400"/>
              <a:t>Los inventarios facilitan el proceso de producción y la satisfacción de la demanda de los clientes, pero su existencia no está exenta de algunos inconvenientes tales como:</a:t>
            </a:r>
          </a:p>
          <a:p>
            <a:pPr marL="457200" indent="-457200" algn="just">
              <a:buFont typeface="Arial" panose="020B0604020202020204" pitchFamily="34" charset="0"/>
              <a:buChar char="•"/>
            </a:pPr>
            <a:endParaRPr lang="es-ES" sz="2400"/>
          </a:p>
          <a:p>
            <a:pPr marL="914400" lvl="1" indent="-457200" algn="just">
              <a:buFont typeface="Wingdings" panose="05000000000000000000" pitchFamily="2" charset="2"/>
              <a:buChar char="ü"/>
            </a:pPr>
            <a:r>
              <a:rPr lang="es-ES" sz="2400"/>
              <a:t>Unos costes de almacenamiento.</a:t>
            </a:r>
          </a:p>
          <a:p>
            <a:pPr marL="914400" lvl="1" indent="-457200" algn="just">
              <a:buFont typeface="Wingdings" panose="05000000000000000000" pitchFamily="2" charset="2"/>
              <a:buChar char="ü"/>
            </a:pPr>
            <a:r>
              <a:rPr lang="es-ES" sz="2400"/>
              <a:t>Unos costes financieros.</a:t>
            </a:r>
          </a:p>
          <a:p>
            <a:pPr marL="914400" lvl="1" indent="-457200" algn="just">
              <a:buFont typeface="Wingdings" panose="05000000000000000000" pitchFamily="2" charset="2"/>
              <a:buChar char="ü"/>
            </a:pPr>
            <a:r>
              <a:rPr lang="es-ES" sz="2400"/>
              <a:t>Posibles pérdidas por deterioro, obsolescencia o accidentes.</a:t>
            </a:r>
          </a:p>
          <a:p>
            <a:pPr marL="914400" lvl="1" indent="-457200" algn="just">
              <a:buFont typeface="Wingdings" panose="05000000000000000000" pitchFamily="2" charset="2"/>
              <a:buChar char="ü"/>
            </a:pPr>
            <a:r>
              <a:rPr lang="es-ES" sz="2400"/>
              <a:t>Ocultación de problemas del proceso productivo.</a:t>
            </a:r>
          </a:p>
        </p:txBody>
      </p:sp>
      <p:sp>
        <p:nvSpPr>
          <p:cNvPr id="40" name="Rectángulo 39">
            <a:extLst>
              <a:ext uri="{FF2B5EF4-FFF2-40B4-BE49-F238E27FC236}">
                <a16:creationId xmlns:a16="http://schemas.microsoft.com/office/drawing/2014/main" id="{3F21947A-ADAE-4DAC-810C-30039495EEAB}"/>
              </a:ext>
            </a:extLst>
          </p:cNvPr>
          <p:cNvSpPr/>
          <p:nvPr/>
        </p:nvSpPr>
        <p:spPr>
          <a:xfrm>
            <a:off x="0" y="0"/>
            <a:ext cx="12191999" cy="369332"/>
          </a:xfrm>
          <a:prstGeom prst="rect">
            <a:avLst/>
          </a:prstGeom>
        </p:spPr>
        <p:txBody>
          <a:bodyPr wrap="square">
            <a:spAutoFit/>
          </a:bodyPr>
          <a:lstStyle/>
          <a:p>
            <a:pPr algn="ctr"/>
            <a:r>
              <a:rPr lang="es-ES">
                <a:solidFill>
                  <a:srgbClr val="0070C0"/>
                </a:solidFill>
              </a:rPr>
              <a:t>3.2. MÉTODOS DE GESTIÓN DE INVENTARIOS</a:t>
            </a:r>
          </a:p>
        </p:txBody>
      </p:sp>
      <p:sp>
        <p:nvSpPr>
          <p:cNvPr id="6" name="Rectangle 22">
            <a:extLst>
              <a:ext uri="{FF2B5EF4-FFF2-40B4-BE49-F238E27FC236}">
                <a16:creationId xmlns:a16="http://schemas.microsoft.com/office/drawing/2014/main" id="{71C24DC9-5C90-4B2F-86A3-8F4E885C3193}"/>
              </a:ext>
            </a:extLst>
          </p:cNvPr>
          <p:cNvSpPr>
            <a:spLocks noChangeArrowheads="1"/>
          </p:cNvSpPr>
          <p:nvPr/>
        </p:nvSpPr>
        <p:spPr bwMode="auto">
          <a:xfrm rot="21319037">
            <a:off x="257899" y="4804567"/>
            <a:ext cx="11676185" cy="830997"/>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just"/>
            <a:r>
              <a:rPr lang="es-ES" altLang="es-ES" sz="2400" b="0">
                <a:latin typeface="+mn-lt"/>
                <a:ea typeface="Calibri" panose="020F0502020204030204" pitchFamily="34" charset="0"/>
                <a:cs typeface="Calibri" panose="020F0502020204030204" pitchFamily="34" charset="0"/>
              </a:rPr>
              <a:t>La gestión de inventarios trata de </a:t>
            </a:r>
            <a:r>
              <a:rPr lang="es-ES" altLang="es-ES" sz="2400">
                <a:latin typeface="+mn-lt"/>
                <a:ea typeface="Calibri" panose="020F0502020204030204" pitchFamily="34" charset="0"/>
                <a:cs typeface="Calibri" panose="020F0502020204030204" pitchFamily="34" charset="0"/>
              </a:rPr>
              <a:t>conjugar los beneficios </a:t>
            </a:r>
            <a:r>
              <a:rPr lang="es-ES" altLang="es-ES" sz="2400" b="0">
                <a:latin typeface="+mn-lt"/>
                <a:ea typeface="Calibri" panose="020F0502020204030204" pitchFamily="34" charset="0"/>
                <a:cs typeface="Calibri" panose="020F0502020204030204" pitchFamily="34" charset="0"/>
              </a:rPr>
              <a:t>relacionados con la producción y la satisfacción de la demanda </a:t>
            </a:r>
            <a:r>
              <a:rPr lang="es-ES" altLang="es-ES" sz="2400">
                <a:latin typeface="+mn-lt"/>
                <a:ea typeface="Calibri" panose="020F0502020204030204" pitchFamily="34" charset="0"/>
                <a:cs typeface="Calibri" panose="020F0502020204030204" pitchFamily="34" charset="0"/>
              </a:rPr>
              <a:t>con los inconvenientes </a:t>
            </a:r>
            <a:r>
              <a:rPr lang="es-ES" altLang="es-ES" sz="2400" b="0">
                <a:latin typeface="+mn-lt"/>
                <a:ea typeface="Calibri" panose="020F0502020204030204" pitchFamily="34" charset="0"/>
                <a:cs typeface="Calibri" panose="020F0502020204030204" pitchFamily="34" charset="0"/>
              </a:rPr>
              <a:t>asociados a la existencia de los mismos.</a:t>
            </a:r>
          </a:p>
        </p:txBody>
      </p:sp>
    </p:spTree>
    <p:extLst>
      <p:ext uri="{BB962C8B-B14F-4D97-AF65-F5344CB8AC3E}">
        <p14:creationId xmlns:p14="http://schemas.microsoft.com/office/powerpoint/2010/main" val="27689877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73" name="Rectángulo 72">
            <a:extLst>
              <a:ext uri="{FF2B5EF4-FFF2-40B4-BE49-F238E27FC236}">
                <a16:creationId xmlns:a16="http://schemas.microsoft.com/office/drawing/2014/main" id="{25606893-1988-4252-8FA4-DF37A92D9CD8}"/>
              </a:ext>
            </a:extLst>
          </p:cNvPr>
          <p:cNvSpPr/>
          <p:nvPr/>
        </p:nvSpPr>
        <p:spPr>
          <a:xfrm>
            <a:off x="0" y="570737"/>
            <a:ext cx="12191998" cy="1200329"/>
          </a:xfrm>
          <a:prstGeom prst="rect">
            <a:avLst/>
          </a:prstGeom>
        </p:spPr>
        <p:txBody>
          <a:bodyPr wrap="square">
            <a:spAutoFit/>
          </a:bodyPr>
          <a:lstStyle/>
          <a:p>
            <a:pPr marL="285750" indent="-285750" algn="just">
              <a:buFont typeface="Arial" panose="020B0604020202020204" pitchFamily="34" charset="0"/>
              <a:buChar char="•"/>
            </a:pPr>
            <a:r>
              <a:rPr lang="es-ES" sz="2400">
                <a:ea typeface="Calibri" panose="020F0502020204030204" pitchFamily="34" charset="0"/>
                <a:cs typeface="Times New Roman" panose="02020603050405020304" pitchFamily="18" charset="0"/>
              </a:rPr>
              <a:t>Los inventarios, representados por el nivel del mar, ocultan una serie de los problemas, representados por las rocas sumergidas, sobre los cuales navega la empresa, representada por un barco.</a:t>
            </a:r>
          </a:p>
        </p:txBody>
      </p:sp>
      <p:grpSp>
        <p:nvGrpSpPr>
          <p:cNvPr id="15" name="Group 3">
            <a:extLst>
              <a:ext uri="{FF2B5EF4-FFF2-40B4-BE49-F238E27FC236}">
                <a16:creationId xmlns:a16="http://schemas.microsoft.com/office/drawing/2014/main" id="{D233B1CF-F85C-4C3C-8247-427B0BBA8922}"/>
              </a:ext>
            </a:extLst>
          </p:cNvPr>
          <p:cNvGrpSpPr>
            <a:grpSpLocks/>
          </p:cNvGrpSpPr>
          <p:nvPr/>
        </p:nvGrpSpPr>
        <p:grpSpPr bwMode="auto">
          <a:xfrm>
            <a:off x="4026557" y="1420780"/>
            <a:ext cx="4389437" cy="3763962"/>
            <a:chOff x="1619" y="745"/>
            <a:chExt cx="2765" cy="2371"/>
          </a:xfrm>
          <a:effectLst>
            <a:outerShdw blurRad="50800" dist="38100" dir="2700000" algn="tl" rotWithShape="0">
              <a:prstClr val="black">
                <a:alpha val="40000"/>
              </a:prstClr>
            </a:outerShdw>
          </a:effectLst>
        </p:grpSpPr>
        <p:sp>
          <p:nvSpPr>
            <p:cNvPr id="16" name="Freeform 4">
              <a:extLst>
                <a:ext uri="{FF2B5EF4-FFF2-40B4-BE49-F238E27FC236}">
                  <a16:creationId xmlns:a16="http://schemas.microsoft.com/office/drawing/2014/main" id="{6A7FE2D2-E5AE-4553-89FC-18E9945543D8}"/>
                </a:ext>
              </a:extLst>
            </p:cNvPr>
            <p:cNvSpPr>
              <a:spLocks/>
            </p:cNvSpPr>
            <p:nvPr/>
          </p:nvSpPr>
          <p:spPr bwMode="auto">
            <a:xfrm>
              <a:off x="1619" y="1620"/>
              <a:ext cx="2717" cy="1496"/>
            </a:xfrm>
            <a:custGeom>
              <a:avLst/>
              <a:gdLst>
                <a:gd name="T0" fmla="*/ 45 w 2717"/>
                <a:gd name="T1" fmla="*/ 0 h 1496"/>
                <a:gd name="T2" fmla="*/ 2717 w 2717"/>
                <a:gd name="T3" fmla="*/ 0 h 1496"/>
                <a:gd name="T4" fmla="*/ 2549 w 2717"/>
                <a:gd name="T5" fmla="*/ 828 h 1496"/>
                <a:gd name="T6" fmla="*/ 1821 w 2717"/>
                <a:gd name="T7" fmla="*/ 1236 h 1496"/>
                <a:gd name="T8" fmla="*/ 1309 w 2717"/>
                <a:gd name="T9" fmla="*/ 1496 h 1496"/>
                <a:gd name="T10" fmla="*/ 477 w 2717"/>
                <a:gd name="T11" fmla="*/ 1108 h 1496"/>
                <a:gd name="T12" fmla="*/ 1 w 2717"/>
                <a:gd name="T13" fmla="*/ 356 h 1496"/>
                <a:gd name="T14" fmla="*/ 81 w 2717"/>
                <a:gd name="T15" fmla="*/ 4 h 14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7" h="1496">
                  <a:moveTo>
                    <a:pt x="45" y="0"/>
                  </a:moveTo>
                  <a:lnTo>
                    <a:pt x="2717" y="0"/>
                  </a:lnTo>
                  <a:lnTo>
                    <a:pt x="2549" y="828"/>
                  </a:lnTo>
                  <a:lnTo>
                    <a:pt x="1821" y="1236"/>
                  </a:lnTo>
                  <a:lnTo>
                    <a:pt x="1309" y="1496"/>
                  </a:lnTo>
                  <a:lnTo>
                    <a:pt x="477" y="1108"/>
                  </a:lnTo>
                  <a:cubicBezTo>
                    <a:pt x="0" y="358"/>
                    <a:pt x="1" y="655"/>
                    <a:pt x="1" y="356"/>
                  </a:cubicBezTo>
                  <a:lnTo>
                    <a:pt x="81" y="4"/>
                  </a:lnTo>
                </a:path>
              </a:pathLst>
            </a:custGeom>
            <a:solidFill>
              <a:srgbClr val="4BACC6">
                <a:lumMod val="40000"/>
                <a:lumOff val="60000"/>
              </a:srgbClr>
            </a:solidFill>
            <a:ln>
              <a:noFill/>
            </a:ln>
            <a:effectLst/>
            <a:extLst>
              <a:ext uri="{91240B29-F687-4f45-9708-019B960494DF}"/>
              <a:ext uri="{AF507438-7753-43e0-B8FC-AC1667EBCBE1}"/>
            </a:extLst>
          </p:spPr>
          <p:txBody>
            <a:bodyPr wrap="none"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cs typeface="Arial" panose="020B0604020202020204" pitchFamily="34" charset="0"/>
              </a:endParaRPr>
            </a:p>
          </p:txBody>
        </p:sp>
        <p:grpSp>
          <p:nvGrpSpPr>
            <p:cNvPr id="18" name="Group 5">
              <a:extLst>
                <a:ext uri="{FF2B5EF4-FFF2-40B4-BE49-F238E27FC236}">
                  <a16:creationId xmlns:a16="http://schemas.microsoft.com/office/drawing/2014/main" id="{2056F5EE-C79A-4804-8572-C3EAC6B0A5F5}"/>
                </a:ext>
              </a:extLst>
            </p:cNvPr>
            <p:cNvGrpSpPr>
              <a:grpSpLocks/>
            </p:cNvGrpSpPr>
            <p:nvPr/>
          </p:nvGrpSpPr>
          <p:grpSpPr bwMode="auto">
            <a:xfrm>
              <a:off x="1836" y="745"/>
              <a:ext cx="505" cy="1098"/>
              <a:chOff x="1836" y="745"/>
              <a:chExt cx="505" cy="1098"/>
            </a:xfrm>
          </p:grpSpPr>
          <p:sp>
            <p:nvSpPr>
              <p:cNvPr id="20" name="Freeform 6">
                <a:extLst>
                  <a:ext uri="{FF2B5EF4-FFF2-40B4-BE49-F238E27FC236}">
                    <a16:creationId xmlns:a16="http://schemas.microsoft.com/office/drawing/2014/main" id="{555EFB17-3861-46FC-827D-D4209206EE5F}"/>
                  </a:ext>
                </a:extLst>
              </p:cNvPr>
              <p:cNvSpPr>
                <a:spLocks/>
              </p:cNvSpPr>
              <p:nvPr/>
            </p:nvSpPr>
            <p:spPr bwMode="auto">
              <a:xfrm>
                <a:off x="1836" y="745"/>
                <a:ext cx="341" cy="793"/>
              </a:xfrm>
              <a:custGeom>
                <a:avLst/>
                <a:gdLst>
                  <a:gd name="T0" fmla="*/ 247 w 341"/>
                  <a:gd name="T1" fmla="*/ 92 h 793"/>
                  <a:gd name="T2" fmla="*/ 116 w 341"/>
                  <a:gd name="T3" fmla="*/ 188 h 793"/>
                  <a:gd name="T4" fmla="*/ 41 w 341"/>
                  <a:gd name="T5" fmla="*/ 372 h 793"/>
                  <a:gd name="T6" fmla="*/ 7 w 341"/>
                  <a:gd name="T7" fmla="*/ 524 h 793"/>
                  <a:gd name="T8" fmla="*/ 7 w 341"/>
                  <a:gd name="T9" fmla="*/ 700 h 793"/>
                  <a:gd name="T10" fmla="*/ 49 w 341"/>
                  <a:gd name="T11" fmla="*/ 759 h 793"/>
                  <a:gd name="T12" fmla="*/ 105 w 341"/>
                  <a:gd name="T13" fmla="*/ 780 h 793"/>
                  <a:gd name="T14" fmla="*/ 249 w 341"/>
                  <a:gd name="T15" fmla="*/ 786 h 793"/>
                  <a:gd name="T16" fmla="*/ 335 w 341"/>
                  <a:gd name="T17" fmla="*/ 738 h 793"/>
                  <a:gd name="T18" fmla="*/ 247 w 341"/>
                  <a:gd name="T19" fmla="*/ 92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1" h="793">
                    <a:moveTo>
                      <a:pt x="247" y="92"/>
                    </a:moveTo>
                    <a:cubicBezTo>
                      <a:pt x="211" y="0"/>
                      <a:pt x="150" y="141"/>
                      <a:pt x="116" y="188"/>
                    </a:cubicBezTo>
                    <a:cubicBezTo>
                      <a:pt x="100" y="223"/>
                      <a:pt x="59" y="316"/>
                      <a:pt x="41" y="372"/>
                    </a:cubicBezTo>
                    <a:cubicBezTo>
                      <a:pt x="23" y="428"/>
                      <a:pt x="13" y="469"/>
                      <a:pt x="7" y="524"/>
                    </a:cubicBezTo>
                    <a:cubicBezTo>
                      <a:pt x="1" y="579"/>
                      <a:pt x="0" y="661"/>
                      <a:pt x="7" y="700"/>
                    </a:cubicBezTo>
                    <a:cubicBezTo>
                      <a:pt x="14" y="739"/>
                      <a:pt x="33" y="746"/>
                      <a:pt x="49" y="759"/>
                    </a:cubicBezTo>
                    <a:cubicBezTo>
                      <a:pt x="65" y="772"/>
                      <a:pt x="72" y="775"/>
                      <a:pt x="105" y="780"/>
                    </a:cubicBezTo>
                    <a:cubicBezTo>
                      <a:pt x="138" y="785"/>
                      <a:pt x="211" y="793"/>
                      <a:pt x="249" y="786"/>
                    </a:cubicBezTo>
                    <a:cubicBezTo>
                      <a:pt x="287" y="779"/>
                      <a:pt x="329" y="786"/>
                      <a:pt x="335" y="738"/>
                    </a:cubicBezTo>
                    <a:cubicBezTo>
                      <a:pt x="341" y="690"/>
                      <a:pt x="280" y="179"/>
                      <a:pt x="247" y="92"/>
                    </a:cubicBezTo>
                    <a:close/>
                  </a:path>
                </a:pathLst>
              </a:custGeom>
              <a:solidFill>
                <a:srgbClr val="F7D7AC">
                  <a:lumMod val="50000"/>
                </a:srgbClr>
              </a:solidFill>
              <a:ln w="9525">
                <a:solidFill>
                  <a:srgbClr val="000000"/>
                </a:solidFill>
                <a:round/>
                <a:headEnd/>
                <a:tailEnd/>
              </a:ln>
              <a:effectLst/>
              <a:extLst>
                <a:ext uri="{AF507438-7753-43e0-B8FC-AC1667EBCBE1}"/>
              </a:extLst>
            </p:spPr>
            <p:txBody>
              <a:bodyPr wrap="none"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cs typeface="Arial" panose="020B0604020202020204" pitchFamily="34" charset="0"/>
                </a:endParaRPr>
              </a:p>
            </p:txBody>
          </p:sp>
          <p:sp>
            <p:nvSpPr>
              <p:cNvPr id="21" name="Freeform 7">
                <a:extLst>
                  <a:ext uri="{FF2B5EF4-FFF2-40B4-BE49-F238E27FC236}">
                    <a16:creationId xmlns:a16="http://schemas.microsoft.com/office/drawing/2014/main" id="{1BC10B15-AE57-4A85-A922-74EA29DBFCFE}"/>
                  </a:ext>
                </a:extLst>
              </p:cNvPr>
              <p:cNvSpPr>
                <a:spLocks/>
              </p:cNvSpPr>
              <p:nvPr/>
            </p:nvSpPr>
            <p:spPr bwMode="auto">
              <a:xfrm>
                <a:off x="2016" y="1507"/>
                <a:ext cx="323" cy="336"/>
              </a:xfrm>
              <a:custGeom>
                <a:avLst/>
                <a:gdLst>
                  <a:gd name="T0" fmla="*/ 323 w 323"/>
                  <a:gd name="T1" fmla="*/ 0 h 336"/>
                  <a:gd name="T2" fmla="*/ 0 w 323"/>
                  <a:gd name="T3" fmla="*/ 37 h 336"/>
                  <a:gd name="T4" fmla="*/ 21 w 323"/>
                  <a:gd name="T5" fmla="*/ 120 h 336"/>
                  <a:gd name="T6" fmla="*/ 56 w 323"/>
                  <a:gd name="T7" fmla="*/ 165 h 336"/>
                  <a:gd name="T8" fmla="*/ 109 w 323"/>
                  <a:gd name="T9" fmla="*/ 186 h 336"/>
                  <a:gd name="T10" fmla="*/ 155 w 323"/>
                  <a:gd name="T11" fmla="*/ 197 h 336"/>
                  <a:gd name="T12" fmla="*/ 179 w 323"/>
                  <a:gd name="T13" fmla="*/ 229 h 336"/>
                  <a:gd name="T14" fmla="*/ 200 w 323"/>
                  <a:gd name="T15" fmla="*/ 336 h 336"/>
                  <a:gd name="T16" fmla="*/ 208 w 323"/>
                  <a:gd name="T17" fmla="*/ 205 h 336"/>
                  <a:gd name="T18" fmla="*/ 221 w 323"/>
                  <a:gd name="T19" fmla="*/ 184 h 336"/>
                  <a:gd name="T20" fmla="*/ 253 w 323"/>
                  <a:gd name="T21" fmla="*/ 162 h 336"/>
                  <a:gd name="T22" fmla="*/ 291 w 323"/>
                  <a:gd name="T23" fmla="*/ 133 h 336"/>
                  <a:gd name="T24" fmla="*/ 309 w 323"/>
                  <a:gd name="T25" fmla="*/ 106 h 336"/>
                  <a:gd name="T26" fmla="*/ 320 w 323"/>
                  <a:gd name="T27" fmla="*/ 72 h 336"/>
                  <a:gd name="T28" fmla="*/ 323 w 323"/>
                  <a:gd name="T29" fmla="*/ 0 h 3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3"/>
                  <a:gd name="T46" fmla="*/ 0 h 336"/>
                  <a:gd name="T47" fmla="*/ 323 w 323"/>
                  <a:gd name="T48" fmla="*/ 336 h 3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3" h="336">
                    <a:moveTo>
                      <a:pt x="323" y="0"/>
                    </a:moveTo>
                    <a:lnTo>
                      <a:pt x="0" y="37"/>
                    </a:lnTo>
                    <a:lnTo>
                      <a:pt x="21" y="120"/>
                    </a:lnTo>
                    <a:lnTo>
                      <a:pt x="56" y="165"/>
                    </a:lnTo>
                    <a:lnTo>
                      <a:pt x="109" y="186"/>
                    </a:lnTo>
                    <a:cubicBezTo>
                      <a:pt x="153" y="194"/>
                      <a:pt x="141" y="183"/>
                      <a:pt x="155" y="197"/>
                    </a:cubicBezTo>
                    <a:lnTo>
                      <a:pt x="179" y="229"/>
                    </a:lnTo>
                    <a:lnTo>
                      <a:pt x="200" y="336"/>
                    </a:lnTo>
                    <a:lnTo>
                      <a:pt x="208" y="205"/>
                    </a:lnTo>
                    <a:lnTo>
                      <a:pt x="221" y="184"/>
                    </a:lnTo>
                    <a:lnTo>
                      <a:pt x="253" y="162"/>
                    </a:lnTo>
                    <a:lnTo>
                      <a:pt x="291" y="133"/>
                    </a:lnTo>
                    <a:cubicBezTo>
                      <a:pt x="300" y="124"/>
                      <a:pt x="304" y="116"/>
                      <a:pt x="309" y="106"/>
                    </a:cubicBezTo>
                    <a:cubicBezTo>
                      <a:pt x="314" y="96"/>
                      <a:pt x="318" y="90"/>
                      <a:pt x="320" y="72"/>
                    </a:cubicBezTo>
                    <a:lnTo>
                      <a:pt x="323" y="0"/>
                    </a:lnTo>
                    <a:close/>
                  </a:path>
                </a:pathLst>
              </a:custGeom>
              <a:solidFill>
                <a:srgbClr val="FFFFFF"/>
              </a:solidFill>
              <a:ln w="9525">
                <a:solidFill>
                  <a:srgbClr val="000000"/>
                </a:solidFill>
                <a:round/>
                <a:headEnd/>
                <a:tailEnd/>
              </a:ln>
            </p:spPr>
            <p:txBody>
              <a:bodyPr wrap="none" anchor="ctr"/>
              <a:lstStyle/>
              <a:p>
                <a:pPr marL="0" marR="0" lvl="0" indent="0" defTabSz="457200" eaLnBrk="0" fontAlgn="base" latinLnBrk="0" hangingPunct="0">
                  <a:lnSpc>
                    <a:spcPct val="100000"/>
                  </a:lnSpc>
                  <a:spcBef>
                    <a:spcPct val="0"/>
                  </a:spcBef>
                  <a:spcAft>
                    <a:spcPct val="0"/>
                  </a:spcAft>
                  <a:buClrTx/>
                  <a:buSzTx/>
                  <a:buFontTx/>
                  <a:buNone/>
                  <a:tabLst/>
                  <a:defRPr/>
                </a:pPr>
                <a:endParaRPr kumimoji="0" lang="es-E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2" name="Freeform 8">
                <a:extLst>
                  <a:ext uri="{FF2B5EF4-FFF2-40B4-BE49-F238E27FC236}">
                    <a16:creationId xmlns:a16="http://schemas.microsoft.com/office/drawing/2014/main" id="{28871340-D46A-4380-8F76-D968DF942FF4}"/>
                  </a:ext>
                </a:extLst>
              </p:cNvPr>
              <p:cNvSpPr>
                <a:spLocks/>
              </p:cNvSpPr>
              <p:nvPr/>
            </p:nvSpPr>
            <p:spPr bwMode="auto">
              <a:xfrm>
                <a:off x="2016" y="1507"/>
                <a:ext cx="325" cy="120"/>
              </a:xfrm>
              <a:custGeom>
                <a:avLst/>
                <a:gdLst>
                  <a:gd name="T0" fmla="*/ 323 w 325"/>
                  <a:gd name="T1" fmla="*/ 0 h 120"/>
                  <a:gd name="T2" fmla="*/ 0 w 325"/>
                  <a:gd name="T3" fmla="*/ 37 h 120"/>
                  <a:gd name="T4" fmla="*/ 21 w 325"/>
                  <a:gd name="T5" fmla="*/ 120 h 120"/>
                  <a:gd name="T6" fmla="*/ 301 w 325"/>
                  <a:gd name="T7" fmla="*/ 120 h 120"/>
                  <a:gd name="T8" fmla="*/ 320 w 325"/>
                  <a:gd name="T9" fmla="*/ 72 h 120"/>
                  <a:gd name="T10" fmla="*/ 323 w 325"/>
                  <a:gd name="T11" fmla="*/ 0 h 120"/>
                </a:gdLst>
                <a:ahLst/>
                <a:cxnLst>
                  <a:cxn ang="0">
                    <a:pos x="T0" y="T1"/>
                  </a:cxn>
                  <a:cxn ang="0">
                    <a:pos x="T2" y="T3"/>
                  </a:cxn>
                  <a:cxn ang="0">
                    <a:pos x="T4" y="T5"/>
                  </a:cxn>
                  <a:cxn ang="0">
                    <a:pos x="T6" y="T7"/>
                  </a:cxn>
                  <a:cxn ang="0">
                    <a:pos x="T8" y="T9"/>
                  </a:cxn>
                  <a:cxn ang="0">
                    <a:pos x="T10" y="T11"/>
                  </a:cxn>
                </a:cxnLst>
                <a:rect l="0" t="0" r="r" b="b"/>
                <a:pathLst>
                  <a:path w="325" h="120">
                    <a:moveTo>
                      <a:pt x="323" y="0"/>
                    </a:moveTo>
                    <a:lnTo>
                      <a:pt x="0" y="37"/>
                    </a:lnTo>
                    <a:lnTo>
                      <a:pt x="21" y="120"/>
                    </a:lnTo>
                    <a:cubicBezTo>
                      <a:pt x="21" y="120"/>
                      <a:pt x="161" y="120"/>
                      <a:pt x="301" y="120"/>
                    </a:cubicBezTo>
                    <a:cubicBezTo>
                      <a:pt x="325" y="77"/>
                      <a:pt x="316" y="92"/>
                      <a:pt x="320" y="72"/>
                    </a:cubicBezTo>
                    <a:lnTo>
                      <a:pt x="323" y="0"/>
                    </a:lnTo>
                    <a:close/>
                  </a:path>
                </a:pathLst>
              </a:custGeom>
              <a:solidFill>
                <a:srgbClr val="BDD6AE">
                  <a:lumMod val="75000"/>
                </a:srgbClr>
              </a:solidFill>
              <a:ln w="9525">
                <a:solidFill>
                  <a:srgbClr val="000000"/>
                </a:solidFill>
                <a:round/>
                <a:headEnd/>
                <a:tailEnd/>
              </a:ln>
              <a:effectLst/>
              <a:extLst>
                <a:ext uri="{AF507438-7753-43e0-B8FC-AC1667EBCBE1}"/>
              </a:extLst>
            </p:spPr>
            <p:txBody>
              <a:bodyPr wrap="none"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cs typeface="Arial" panose="020B0604020202020204" pitchFamily="34" charset="0"/>
                </a:endParaRPr>
              </a:p>
            </p:txBody>
          </p:sp>
          <p:sp>
            <p:nvSpPr>
              <p:cNvPr id="23" name="Line 9">
                <a:extLst>
                  <a:ext uri="{FF2B5EF4-FFF2-40B4-BE49-F238E27FC236}">
                    <a16:creationId xmlns:a16="http://schemas.microsoft.com/office/drawing/2014/main" id="{D94159E3-83B5-423F-944D-5ACA26F1B99A}"/>
                  </a:ext>
                </a:extLst>
              </p:cNvPr>
              <p:cNvSpPr>
                <a:spLocks noChangeShapeType="1"/>
              </p:cNvSpPr>
              <p:nvPr/>
            </p:nvSpPr>
            <p:spPr bwMode="auto">
              <a:xfrm>
                <a:off x="2096" y="864"/>
                <a:ext cx="213" cy="65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457200" eaLnBrk="0" fontAlgn="base" latinLnBrk="0" hangingPunct="0">
                  <a:lnSpc>
                    <a:spcPct val="100000"/>
                  </a:lnSpc>
                  <a:spcBef>
                    <a:spcPct val="0"/>
                  </a:spcBef>
                  <a:spcAft>
                    <a:spcPct val="0"/>
                  </a:spcAft>
                  <a:buClrTx/>
                  <a:buSzTx/>
                  <a:buFontTx/>
                  <a:buNone/>
                  <a:tabLst/>
                  <a:defRPr/>
                </a:pPr>
                <a:endParaRPr kumimoji="0" lang="es-E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4" name="Line 10">
                <a:extLst>
                  <a:ext uri="{FF2B5EF4-FFF2-40B4-BE49-F238E27FC236}">
                    <a16:creationId xmlns:a16="http://schemas.microsoft.com/office/drawing/2014/main" id="{515F55A9-FBC9-4AAF-96E0-BFAE536C317F}"/>
                  </a:ext>
                </a:extLst>
              </p:cNvPr>
              <p:cNvSpPr>
                <a:spLocks noChangeShapeType="1"/>
              </p:cNvSpPr>
              <p:nvPr/>
            </p:nvSpPr>
            <p:spPr bwMode="auto">
              <a:xfrm>
                <a:off x="2136" y="1219"/>
                <a:ext cx="115" cy="29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457200" eaLnBrk="0" fontAlgn="base" latinLnBrk="0" hangingPunct="0">
                  <a:lnSpc>
                    <a:spcPct val="100000"/>
                  </a:lnSpc>
                  <a:spcBef>
                    <a:spcPct val="0"/>
                  </a:spcBef>
                  <a:spcAft>
                    <a:spcPct val="0"/>
                  </a:spcAft>
                  <a:buClrTx/>
                  <a:buSzTx/>
                  <a:buFontTx/>
                  <a:buNone/>
                  <a:tabLst/>
                  <a:defRPr/>
                </a:pPr>
                <a:endParaRPr kumimoji="0" lang="es-E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5" name="Line 11">
                <a:extLst>
                  <a:ext uri="{FF2B5EF4-FFF2-40B4-BE49-F238E27FC236}">
                    <a16:creationId xmlns:a16="http://schemas.microsoft.com/office/drawing/2014/main" id="{056E95F6-C22F-4FD9-9294-4F83449737D3}"/>
                  </a:ext>
                </a:extLst>
              </p:cNvPr>
              <p:cNvSpPr>
                <a:spLocks noChangeShapeType="1"/>
              </p:cNvSpPr>
              <p:nvPr/>
            </p:nvSpPr>
            <p:spPr bwMode="auto">
              <a:xfrm>
                <a:off x="2083" y="832"/>
                <a:ext cx="133" cy="98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457200" eaLnBrk="0" fontAlgn="base" latinLnBrk="0" hangingPunct="0">
                  <a:lnSpc>
                    <a:spcPct val="100000"/>
                  </a:lnSpc>
                  <a:spcBef>
                    <a:spcPct val="0"/>
                  </a:spcBef>
                  <a:spcAft>
                    <a:spcPct val="0"/>
                  </a:spcAft>
                  <a:buClrTx/>
                  <a:buSzTx/>
                  <a:buFontTx/>
                  <a:buNone/>
                  <a:tabLst/>
                  <a:defRPr/>
                </a:pPr>
                <a:endParaRPr kumimoji="0" lang="es-E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19" name="Line 12">
              <a:extLst>
                <a:ext uri="{FF2B5EF4-FFF2-40B4-BE49-F238E27FC236}">
                  <a16:creationId xmlns:a16="http://schemas.microsoft.com/office/drawing/2014/main" id="{3B50A6B0-6483-45CD-9761-A3A6C3675363}"/>
                </a:ext>
              </a:extLst>
            </p:cNvPr>
            <p:cNvSpPr>
              <a:spLocks noChangeShapeType="1"/>
            </p:cNvSpPr>
            <p:nvPr/>
          </p:nvSpPr>
          <p:spPr bwMode="auto">
            <a:xfrm>
              <a:off x="1640" y="1616"/>
              <a:ext cx="2744"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457200" eaLnBrk="0" fontAlgn="base" latinLnBrk="0" hangingPunct="0">
                <a:lnSpc>
                  <a:spcPct val="100000"/>
                </a:lnSpc>
                <a:spcBef>
                  <a:spcPct val="0"/>
                </a:spcBef>
                <a:spcAft>
                  <a:spcPct val="0"/>
                </a:spcAft>
                <a:buClrTx/>
                <a:buSzTx/>
                <a:buFontTx/>
                <a:buNone/>
                <a:tabLst/>
                <a:defRPr/>
              </a:pPr>
              <a:endParaRPr kumimoji="0" lang="es-E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26" name="Rectangle 14">
            <a:extLst>
              <a:ext uri="{FF2B5EF4-FFF2-40B4-BE49-F238E27FC236}">
                <a16:creationId xmlns:a16="http://schemas.microsoft.com/office/drawing/2014/main" id="{A0BCEFBB-1E9A-43DB-B6CB-A4566D34FC80}"/>
              </a:ext>
            </a:extLst>
          </p:cNvPr>
          <p:cNvSpPr>
            <a:spLocks noChangeArrowheads="1"/>
          </p:cNvSpPr>
          <p:nvPr/>
        </p:nvSpPr>
        <p:spPr bwMode="auto">
          <a:xfrm>
            <a:off x="5518739" y="2441813"/>
            <a:ext cx="2605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Aft>
                <a:spcPts val="1200"/>
              </a:spcAft>
              <a:buClr>
                <a:schemeClr val="accent1"/>
              </a:buClr>
              <a:buFont typeface="Arial Unicode MS" panose="020B0604020202020204" pitchFamily="34" charset="-128"/>
              <a:buChar char="▶"/>
              <a:defRPr sz="3200">
                <a:solidFill>
                  <a:schemeClr val="tx1"/>
                </a:solidFill>
                <a:latin typeface="Arial" panose="020B0604020202020204" pitchFamily="34" charset="0"/>
                <a:cs typeface="Arial" panose="020B0604020202020204" pitchFamily="34" charset="0"/>
              </a:defRPr>
            </a:lvl1pPr>
            <a:lvl2pPr marL="742950" indent="-285750">
              <a:lnSpc>
                <a:spcPct val="90000"/>
              </a:lnSpc>
              <a:spcAft>
                <a:spcPts val="1200"/>
              </a:spcAft>
              <a:buClr>
                <a:schemeClr val="accent1"/>
              </a:buClr>
              <a:buFont typeface="Arial Unicode MS" panose="020B0604020202020204" pitchFamily="34" charset="-128"/>
              <a:buChar char="▶"/>
              <a:defRPr sz="2800">
                <a:solidFill>
                  <a:schemeClr val="tx1"/>
                </a:solidFill>
                <a:latin typeface="Arial" panose="020B0604020202020204" pitchFamily="34" charset="0"/>
                <a:cs typeface="Arial" panose="020B0604020202020204" pitchFamily="34" charset="0"/>
              </a:defRPr>
            </a:lvl2pPr>
            <a:lvl3pPr marL="1143000" indent="-228600">
              <a:lnSpc>
                <a:spcPct val="90000"/>
              </a:lnSpc>
              <a:spcAft>
                <a:spcPts val="1200"/>
              </a:spcAft>
              <a:buClr>
                <a:schemeClr val="accent1"/>
              </a:buClr>
              <a:buFont typeface="Arial Unicode MS" panose="020B0604020202020204" pitchFamily="34" charset="-128"/>
              <a:buChar char="▶"/>
              <a:defRPr sz="2400">
                <a:solidFill>
                  <a:schemeClr val="tx1"/>
                </a:solidFill>
                <a:latin typeface="Arial" panose="020B0604020202020204" pitchFamily="34" charset="0"/>
                <a:cs typeface="Arial" panose="020B0604020202020204" pitchFamily="34" charset="0"/>
              </a:defRPr>
            </a:lvl3pPr>
            <a:lvl4pPr marL="1600200" indent="-228600">
              <a:lnSpc>
                <a:spcPct val="90000"/>
              </a:lnSpc>
              <a:spcAft>
                <a:spcPts val="1200"/>
              </a:spcAft>
              <a:buClr>
                <a:schemeClr val="accent1"/>
              </a:buClr>
              <a:buFont typeface="Arial Unicode MS" panose="020B0604020202020204" pitchFamily="34" charset="-128"/>
              <a:buChar char="▶"/>
              <a:defRPr sz="2000">
                <a:solidFill>
                  <a:schemeClr val="tx1"/>
                </a:solidFill>
                <a:latin typeface="Arial" panose="020B0604020202020204" pitchFamily="34" charset="0"/>
                <a:cs typeface="Arial" panose="020B0604020202020204" pitchFamily="34" charset="0"/>
              </a:defRPr>
            </a:lvl4pPr>
            <a:lvl5pPr marL="2057400" indent="-228600">
              <a:lnSpc>
                <a:spcPct val="90000"/>
              </a:lnSpc>
              <a:spcAft>
                <a:spcPts val="1200"/>
              </a:spcAft>
              <a:buClr>
                <a:schemeClr val="accent1"/>
              </a:buClr>
              <a:buFont typeface="Arial Unicode MS" panose="020B0604020202020204" pitchFamily="34" charset="-128"/>
              <a:buChar char="▶"/>
              <a:defRPr sz="20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lnSpc>
                <a:spcPct val="90000"/>
              </a:lnSpc>
              <a:spcBef>
                <a:spcPct val="0"/>
              </a:spcBef>
              <a:spcAft>
                <a:spcPts val="1200"/>
              </a:spcAft>
              <a:buClr>
                <a:schemeClr val="accent1"/>
              </a:buClr>
              <a:buFont typeface="Arial Unicode MS" panose="020B0604020202020204" pitchFamily="34" charset="-128"/>
              <a:buChar char="▶"/>
              <a:defRPr sz="20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lnSpc>
                <a:spcPct val="90000"/>
              </a:lnSpc>
              <a:spcBef>
                <a:spcPct val="0"/>
              </a:spcBef>
              <a:spcAft>
                <a:spcPts val="1200"/>
              </a:spcAft>
              <a:buClr>
                <a:schemeClr val="accent1"/>
              </a:buClr>
              <a:buFont typeface="Arial Unicode MS" panose="020B0604020202020204" pitchFamily="34" charset="-128"/>
              <a:buChar char="▶"/>
              <a:defRPr sz="20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lnSpc>
                <a:spcPct val="90000"/>
              </a:lnSpc>
              <a:spcBef>
                <a:spcPct val="0"/>
              </a:spcBef>
              <a:spcAft>
                <a:spcPts val="1200"/>
              </a:spcAft>
              <a:buClr>
                <a:schemeClr val="accent1"/>
              </a:buClr>
              <a:buFont typeface="Arial Unicode MS" panose="020B0604020202020204" pitchFamily="34" charset="-128"/>
              <a:buChar char="▶"/>
              <a:defRPr sz="20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lnSpc>
                <a:spcPct val="90000"/>
              </a:lnSpc>
              <a:spcBef>
                <a:spcPct val="0"/>
              </a:spcBef>
              <a:spcAft>
                <a:spcPts val="1200"/>
              </a:spcAft>
              <a:buClr>
                <a:schemeClr val="accent1"/>
              </a:buClr>
              <a:buFont typeface="Arial Unicode MS" panose="020B0604020202020204" pitchFamily="34" charset="-128"/>
              <a:buChar char="▶"/>
              <a:defRPr sz="2000">
                <a:solidFill>
                  <a:schemeClr val="tx1"/>
                </a:solidFill>
                <a:latin typeface="Arial" panose="020B0604020202020204" pitchFamily="34" charset="0"/>
                <a:cs typeface="Arial" panose="020B0604020202020204" pitchFamily="34" charset="0"/>
              </a:defRPr>
            </a:lvl9pPr>
          </a:lstStyle>
          <a:p>
            <a:pPr marL="0" marR="0" lvl="0" indent="0" defTabSz="457200" eaLnBrk="1" fontAlgn="base" latinLnBrk="0" hangingPunct="1">
              <a:lnSpc>
                <a:spcPct val="100000"/>
              </a:lnSpc>
              <a:spcBef>
                <a:spcPct val="0"/>
              </a:spcBef>
              <a:spcAft>
                <a:spcPct val="0"/>
              </a:spcAft>
              <a:buClrTx/>
              <a:buSzTx/>
              <a:buFontTx/>
              <a:buNone/>
              <a:tabLst/>
              <a:defRPr/>
            </a:pPr>
            <a:r>
              <a:rPr lang="es-ES" altLang="es-ES" sz="2000" b="1" kern="0">
                <a:solidFill>
                  <a:srgbClr val="000000"/>
                </a:solidFill>
              </a:rPr>
              <a:t>Nivel de inventarios</a:t>
            </a:r>
            <a:endParaRPr kumimoji="0" lang="es-ES" altLang="es-ES" sz="2000" b="1" i="0" u="none" strike="noStrike" kern="0" cap="none" spc="0" normalizeH="0" baseline="0">
              <a:ln>
                <a:noFill/>
              </a:ln>
              <a:solidFill>
                <a:srgbClr val="000000"/>
              </a:solidFill>
              <a:effectLst/>
              <a:uLnTx/>
              <a:uFillTx/>
            </a:endParaRPr>
          </a:p>
        </p:txBody>
      </p:sp>
      <p:sp>
        <p:nvSpPr>
          <p:cNvPr id="27" name="Freeform 13">
            <a:extLst>
              <a:ext uri="{FF2B5EF4-FFF2-40B4-BE49-F238E27FC236}">
                <a16:creationId xmlns:a16="http://schemas.microsoft.com/office/drawing/2014/main" id="{8A82C68C-3F9B-4537-B058-F68992A698D1}"/>
              </a:ext>
            </a:extLst>
          </p:cNvPr>
          <p:cNvSpPr>
            <a:spLocks/>
          </p:cNvSpPr>
          <p:nvPr/>
        </p:nvSpPr>
        <p:spPr bwMode="auto">
          <a:xfrm>
            <a:off x="3577294" y="2485992"/>
            <a:ext cx="5003800" cy="4127500"/>
          </a:xfrm>
          <a:custGeom>
            <a:avLst/>
            <a:gdLst>
              <a:gd name="T0" fmla="*/ 0 w 3152"/>
              <a:gd name="T1" fmla="*/ 2600 h 2600"/>
              <a:gd name="T2" fmla="*/ 3152 w 3152"/>
              <a:gd name="T3" fmla="*/ 304 h 2600"/>
              <a:gd name="T4" fmla="*/ 3120 w 3152"/>
              <a:gd name="T5" fmla="*/ 104 h 2600"/>
              <a:gd name="T6" fmla="*/ 3080 w 3152"/>
              <a:gd name="T7" fmla="*/ 8 h 2600"/>
              <a:gd name="T8" fmla="*/ 3024 w 3152"/>
              <a:gd name="T9" fmla="*/ 8 h 2600"/>
              <a:gd name="T10" fmla="*/ 2957 w 3152"/>
              <a:gd name="T11" fmla="*/ 163 h 2600"/>
              <a:gd name="T12" fmla="*/ 2896 w 3152"/>
              <a:gd name="T13" fmla="*/ 488 h 2600"/>
              <a:gd name="T14" fmla="*/ 2845 w 3152"/>
              <a:gd name="T15" fmla="*/ 683 h 2600"/>
              <a:gd name="T16" fmla="*/ 2792 w 3152"/>
              <a:gd name="T17" fmla="*/ 744 h 2600"/>
              <a:gd name="T18" fmla="*/ 2736 w 3152"/>
              <a:gd name="T19" fmla="*/ 688 h 2600"/>
              <a:gd name="T20" fmla="*/ 2715 w 3152"/>
              <a:gd name="T21" fmla="*/ 427 h 2600"/>
              <a:gd name="T22" fmla="*/ 2696 w 3152"/>
              <a:gd name="T23" fmla="*/ 352 h 2600"/>
              <a:gd name="T24" fmla="*/ 2640 w 3152"/>
              <a:gd name="T25" fmla="*/ 336 h 2600"/>
              <a:gd name="T26" fmla="*/ 2584 w 3152"/>
              <a:gd name="T27" fmla="*/ 416 h 2600"/>
              <a:gd name="T28" fmla="*/ 2528 w 3152"/>
              <a:gd name="T29" fmla="*/ 832 h 2600"/>
              <a:gd name="T30" fmla="*/ 2496 w 3152"/>
              <a:gd name="T31" fmla="*/ 973 h 2600"/>
              <a:gd name="T32" fmla="*/ 2443 w 3152"/>
              <a:gd name="T33" fmla="*/ 1011 h 2600"/>
              <a:gd name="T34" fmla="*/ 2384 w 3152"/>
              <a:gd name="T35" fmla="*/ 976 h 2600"/>
              <a:gd name="T36" fmla="*/ 2344 w 3152"/>
              <a:gd name="T37" fmla="*/ 664 h 2600"/>
              <a:gd name="T38" fmla="*/ 2320 w 3152"/>
              <a:gd name="T39" fmla="*/ 488 h 2600"/>
              <a:gd name="T40" fmla="*/ 2261 w 3152"/>
              <a:gd name="T41" fmla="*/ 443 h 2600"/>
              <a:gd name="T42" fmla="*/ 2200 w 3152"/>
              <a:gd name="T43" fmla="*/ 504 h 2600"/>
              <a:gd name="T44" fmla="*/ 2136 w 3152"/>
              <a:gd name="T45" fmla="*/ 1040 h 2600"/>
              <a:gd name="T46" fmla="*/ 2085 w 3152"/>
              <a:gd name="T47" fmla="*/ 1267 h 2600"/>
              <a:gd name="T48" fmla="*/ 2037 w 3152"/>
              <a:gd name="T49" fmla="*/ 1336 h 2600"/>
              <a:gd name="T50" fmla="*/ 1976 w 3152"/>
              <a:gd name="T51" fmla="*/ 1304 h 2600"/>
              <a:gd name="T52" fmla="*/ 1957 w 3152"/>
              <a:gd name="T53" fmla="*/ 1221 h 2600"/>
              <a:gd name="T54" fmla="*/ 1936 w 3152"/>
              <a:gd name="T55" fmla="*/ 805 h 2600"/>
              <a:gd name="T56" fmla="*/ 1912 w 3152"/>
              <a:gd name="T57" fmla="*/ 712 h 2600"/>
              <a:gd name="T58" fmla="*/ 1837 w 3152"/>
              <a:gd name="T59" fmla="*/ 699 h 2600"/>
              <a:gd name="T60" fmla="*/ 1784 w 3152"/>
              <a:gd name="T61" fmla="*/ 808 h 2600"/>
              <a:gd name="T62" fmla="*/ 1712 w 3152"/>
              <a:gd name="T63" fmla="*/ 1360 h 2600"/>
              <a:gd name="T64" fmla="*/ 1640 w 3152"/>
              <a:gd name="T65" fmla="*/ 1640 h 2600"/>
              <a:gd name="T66" fmla="*/ 1512 w 3152"/>
              <a:gd name="T67" fmla="*/ 1576 h 2600"/>
              <a:gd name="T68" fmla="*/ 1416 w 3152"/>
              <a:gd name="T69" fmla="*/ 1184 h 2600"/>
              <a:gd name="T70" fmla="*/ 1344 w 3152"/>
              <a:gd name="T71" fmla="*/ 624 h 2600"/>
              <a:gd name="T72" fmla="*/ 1299 w 3152"/>
              <a:gd name="T73" fmla="*/ 555 h 2600"/>
              <a:gd name="T74" fmla="*/ 1224 w 3152"/>
              <a:gd name="T75" fmla="*/ 608 h 2600"/>
              <a:gd name="T76" fmla="*/ 1144 w 3152"/>
              <a:gd name="T77" fmla="*/ 960 h 2600"/>
              <a:gd name="T78" fmla="*/ 1096 w 3152"/>
              <a:gd name="T79" fmla="*/ 1000 h 2600"/>
              <a:gd name="T80" fmla="*/ 1032 w 3152"/>
              <a:gd name="T81" fmla="*/ 904 h 2600"/>
              <a:gd name="T82" fmla="*/ 979 w 3152"/>
              <a:gd name="T83" fmla="*/ 843 h 2600"/>
              <a:gd name="T84" fmla="*/ 909 w 3152"/>
              <a:gd name="T85" fmla="*/ 864 h 2600"/>
              <a:gd name="T86" fmla="*/ 816 w 3152"/>
              <a:gd name="T87" fmla="*/ 976 h 2600"/>
              <a:gd name="T88" fmla="*/ 740 w 3152"/>
              <a:gd name="T89" fmla="*/ 1004 h 2600"/>
              <a:gd name="T90" fmla="*/ 680 w 3152"/>
              <a:gd name="T91" fmla="*/ 920 h 2600"/>
              <a:gd name="T92" fmla="*/ 640 w 3152"/>
              <a:gd name="T93" fmla="*/ 832 h 2600"/>
              <a:gd name="T94" fmla="*/ 587 w 3152"/>
              <a:gd name="T95" fmla="*/ 763 h 2600"/>
              <a:gd name="T96" fmla="*/ 480 w 3152"/>
              <a:gd name="T97" fmla="*/ 680 h 2600"/>
              <a:gd name="T98" fmla="*/ 408 w 3152"/>
              <a:gd name="T99" fmla="*/ 336 h 2600"/>
              <a:gd name="T100" fmla="*/ 360 w 3152"/>
              <a:gd name="T101" fmla="*/ 176 h 2600"/>
              <a:gd name="T102" fmla="*/ 312 w 3152"/>
              <a:gd name="T103" fmla="*/ 72 h 2600"/>
              <a:gd name="T104" fmla="*/ 229 w 3152"/>
              <a:gd name="T105" fmla="*/ 51 h 2600"/>
              <a:gd name="T106" fmla="*/ 155 w 3152"/>
              <a:gd name="T107" fmla="*/ 128 h 2600"/>
              <a:gd name="T108" fmla="*/ 56 w 3152"/>
              <a:gd name="T109" fmla="*/ 472 h 2600"/>
              <a:gd name="T110" fmla="*/ 0 w 3152"/>
              <a:gd name="T111" fmla="*/ 816 h 2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600">
                <a:moveTo>
                  <a:pt x="0" y="816"/>
                </a:moveTo>
                <a:lnTo>
                  <a:pt x="0" y="2600"/>
                </a:lnTo>
                <a:lnTo>
                  <a:pt x="3152" y="2600"/>
                </a:lnTo>
                <a:lnTo>
                  <a:pt x="3152" y="304"/>
                </a:lnTo>
                <a:lnTo>
                  <a:pt x="3131" y="168"/>
                </a:lnTo>
                <a:lnTo>
                  <a:pt x="3120" y="104"/>
                </a:lnTo>
                <a:lnTo>
                  <a:pt x="3104" y="53"/>
                </a:lnTo>
                <a:lnTo>
                  <a:pt x="3080" y="8"/>
                </a:lnTo>
                <a:lnTo>
                  <a:pt x="3045" y="0"/>
                </a:lnTo>
                <a:lnTo>
                  <a:pt x="3024" y="8"/>
                </a:lnTo>
                <a:lnTo>
                  <a:pt x="2989" y="67"/>
                </a:lnTo>
                <a:lnTo>
                  <a:pt x="2957" y="163"/>
                </a:lnTo>
                <a:lnTo>
                  <a:pt x="2936" y="299"/>
                </a:lnTo>
                <a:lnTo>
                  <a:pt x="2896" y="488"/>
                </a:lnTo>
                <a:lnTo>
                  <a:pt x="2875" y="581"/>
                </a:lnTo>
                <a:lnTo>
                  <a:pt x="2845" y="683"/>
                </a:lnTo>
                <a:lnTo>
                  <a:pt x="2816" y="717"/>
                </a:lnTo>
                <a:lnTo>
                  <a:pt x="2792" y="744"/>
                </a:lnTo>
                <a:cubicBezTo>
                  <a:pt x="2777" y="750"/>
                  <a:pt x="2766" y="734"/>
                  <a:pt x="2757" y="725"/>
                </a:cubicBezTo>
                <a:cubicBezTo>
                  <a:pt x="2748" y="716"/>
                  <a:pt x="2743" y="722"/>
                  <a:pt x="2736" y="688"/>
                </a:cubicBezTo>
                <a:cubicBezTo>
                  <a:pt x="2711" y="501"/>
                  <a:pt x="2718" y="566"/>
                  <a:pt x="2715" y="523"/>
                </a:cubicBezTo>
                <a:lnTo>
                  <a:pt x="2715" y="427"/>
                </a:lnTo>
                <a:lnTo>
                  <a:pt x="2707" y="389"/>
                </a:lnTo>
                <a:lnTo>
                  <a:pt x="2696" y="352"/>
                </a:lnTo>
                <a:lnTo>
                  <a:pt x="2666" y="343"/>
                </a:lnTo>
                <a:lnTo>
                  <a:pt x="2640" y="336"/>
                </a:lnTo>
                <a:lnTo>
                  <a:pt x="2603" y="363"/>
                </a:lnTo>
                <a:lnTo>
                  <a:pt x="2584" y="416"/>
                </a:lnTo>
                <a:lnTo>
                  <a:pt x="2544" y="640"/>
                </a:lnTo>
                <a:lnTo>
                  <a:pt x="2528" y="832"/>
                </a:lnTo>
                <a:lnTo>
                  <a:pt x="2512" y="928"/>
                </a:lnTo>
                <a:lnTo>
                  <a:pt x="2496" y="973"/>
                </a:lnTo>
                <a:lnTo>
                  <a:pt x="2472" y="1008"/>
                </a:lnTo>
                <a:lnTo>
                  <a:pt x="2443" y="1011"/>
                </a:lnTo>
                <a:lnTo>
                  <a:pt x="2416" y="1005"/>
                </a:lnTo>
                <a:lnTo>
                  <a:pt x="2384" y="976"/>
                </a:lnTo>
                <a:lnTo>
                  <a:pt x="2360" y="864"/>
                </a:lnTo>
                <a:lnTo>
                  <a:pt x="2344" y="664"/>
                </a:lnTo>
                <a:lnTo>
                  <a:pt x="2336" y="536"/>
                </a:lnTo>
                <a:lnTo>
                  <a:pt x="2320" y="488"/>
                </a:lnTo>
                <a:cubicBezTo>
                  <a:pt x="2294" y="445"/>
                  <a:pt x="2311" y="448"/>
                  <a:pt x="2288" y="448"/>
                </a:cubicBezTo>
                <a:lnTo>
                  <a:pt x="2261" y="443"/>
                </a:lnTo>
                <a:lnTo>
                  <a:pt x="2227" y="453"/>
                </a:lnTo>
                <a:lnTo>
                  <a:pt x="2200" y="504"/>
                </a:lnTo>
                <a:lnTo>
                  <a:pt x="2160" y="736"/>
                </a:lnTo>
                <a:lnTo>
                  <a:pt x="2136" y="1040"/>
                </a:lnTo>
                <a:lnTo>
                  <a:pt x="2104" y="1200"/>
                </a:lnTo>
                <a:lnTo>
                  <a:pt x="2085" y="1267"/>
                </a:lnTo>
                <a:lnTo>
                  <a:pt x="2064" y="1320"/>
                </a:lnTo>
                <a:lnTo>
                  <a:pt x="2037" y="1336"/>
                </a:lnTo>
                <a:cubicBezTo>
                  <a:pt x="2028" y="1336"/>
                  <a:pt x="2015" y="1330"/>
                  <a:pt x="2005" y="1325"/>
                </a:cubicBezTo>
                <a:cubicBezTo>
                  <a:pt x="1995" y="1320"/>
                  <a:pt x="1983" y="1313"/>
                  <a:pt x="1976" y="1304"/>
                </a:cubicBezTo>
                <a:cubicBezTo>
                  <a:pt x="1969" y="1295"/>
                  <a:pt x="1967" y="1285"/>
                  <a:pt x="1963" y="1272"/>
                </a:cubicBezTo>
                <a:cubicBezTo>
                  <a:pt x="1960" y="1258"/>
                  <a:pt x="1960" y="1286"/>
                  <a:pt x="1957" y="1221"/>
                </a:cubicBezTo>
                <a:lnTo>
                  <a:pt x="1944" y="880"/>
                </a:lnTo>
                <a:cubicBezTo>
                  <a:pt x="1940" y="810"/>
                  <a:pt x="1939" y="825"/>
                  <a:pt x="1936" y="805"/>
                </a:cubicBezTo>
                <a:cubicBezTo>
                  <a:pt x="1934" y="785"/>
                  <a:pt x="1937" y="772"/>
                  <a:pt x="1933" y="757"/>
                </a:cubicBezTo>
                <a:lnTo>
                  <a:pt x="1912" y="712"/>
                </a:lnTo>
                <a:lnTo>
                  <a:pt x="1880" y="693"/>
                </a:lnTo>
                <a:lnTo>
                  <a:pt x="1837" y="699"/>
                </a:lnTo>
                <a:lnTo>
                  <a:pt x="1808" y="736"/>
                </a:lnTo>
                <a:lnTo>
                  <a:pt x="1784" y="808"/>
                </a:lnTo>
                <a:lnTo>
                  <a:pt x="1752" y="1013"/>
                </a:lnTo>
                <a:cubicBezTo>
                  <a:pt x="1740" y="1105"/>
                  <a:pt x="1724" y="1273"/>
                  <a:pt x="1712" y="1360"/>
                </a:cubicBezTo>
                <a:cubicBezTo>
                  <a:pt x="1700" y="1447"/>
                  <a:pt x="1700" y="1489"/>
                  <a:pt x="1688" y="1536"/>
                </a:cubicBezTo>
                <a:lnTo>
                  <a:pt x="1640" y="1640"/>
                </a:lnTo>
                <a:lnTo>
                  <a:pt x="1584" y="1656"/>
                </a:lnTo>
                <a:lnTo>
                  <a:pt x="1512" y="1576"/>
                </a:lnTo>
                <a:lnTo>
                  <a:pt x="1456" y="1400"/>
                </a:lnTo>
                <a:lnTo>
                  <a:pt x="1416" y="1184"/>
                </a:lnTo>
                <a:lnTo>
                  <a:pt x="1376" y="784"/>
                </a:lnTo>
                <a:lnTo>
                  <a:pt x="1344" y="624"/>
                </a:lnTo>
                <a:lnTo>
                  <a:pt x="1331" y="579"/>
                </a:lnTo>
                <a:lnTo>
                  <a:pt x="1299" y="555"/>
                </a:lnTo>
                <a:lnTo>
                  <a:pt x="1253" y="565"/>
                </a:lnTo>
                <a:lnTo>
                  <a:pt x="1224" y="608"/>
                </a:lnTo>
                <a:lnTo>
                  <a:pt x="1176" y="784"/>
                </a:lnTo>
                <a:lnTo>
                  <a:pt x="1144" y="960"/>
                </a:lnTo>
                <a:lnTo>
                  <a:pt x="1120" y="981"/>
                </a:lnTo>
                <a:lnTo>
                  <a:pt x="1096" y="1000"/>
                </a:lnTo>
                <a:lnTo>
                  <a:pt x="1056" y="976"/>
                </a:lnTo>
                <a:lnTo>
                  <a:pt x="1032" y="904"/>
                </a:lnTo>
                <a:lnTo>
                  <a:pt x="1013" y="867"/>
                </a:lnTo>
                <a:lnTo>
                  <a:pt x="979" y="843"/>
                </a:lnTo>
                <a:lnTo>
                  <a:pt x="944" y="848"/>
                </a:lnTo>
                <a:lnTo>
                  <a:pt x="909" y="864"/>
                </a:lnTo>
                <a:lnTo>
                  <a:pt x="880" y="896"/>
                </a:lnTo>
                <a:lnTo>
                  <a:pt x="816" y="976"/>
                </a:lnTo>
                <a:lnTo>
                  <a:pt x="779" y="1005"/>
                </a:lnTo>
                <a:lnTo>
                  <a:pt x="740" y="1004"/>
                </a:lnTo>
                <a:lnTo>
                  <a:pt x="712" y="992"/>
                </a:lnTo>
                <a:lnTo>
                  <a:pt x="680" y="920"/>
                </a:lnTo>
                <a:lnTo>
                  <a:pt x="658" y="873"/>
                </a:lnTo>
                <a:lnTo>
                  <a:pt x="640" y="832"/>
                </a:lnTo>
                <a:lnTo>
                  <a:pt x="616" y="789"/>
                </a:lnTo>
                <a:lnTo>
                  <a:pt x="587" y="763"/>
                </a:lnTo>
                <a:lnTo>
                  <a:pt x="544" y="744"/>
                </a:lnTo>
                <a:cubicBezTo>
                  <a:pt x="522" y="722"/>
                  <a:pt x="501" y="701"/>
                  <a:pt x="480" y="680"/>
                </a:cubicBezTo>
                <a:lnTo>
                  <a:pt x="464" y="624"/>
                </a:lnTo>
                <a:lnTo>
                  <a:pt x="408" y="336"/>
                </a:lnTo>
                <a:cubicBezTo>
                  <a:pt x="394" y="274"/>
                  <a:pt x="387" y="278"/>
                  <a:pt x="379" y="251"/>
                </a:cubicBezTo>
                <a:cubicBezTo>
                  <a:pt x="371" y="224"/>
                  <a:pt x="368" y="198"/>
                  <a:pt x="360" y="176"/>
                </a:cubicBezTo>
                <a:cubicBezTo>
                  <a:pt x="347" y="140"/>
                  <a:pt x="341" y="137"/>
                  <a:pt x="333" y="120"/>
                </a:cubicBezTo>
                <a:cubicBezTo>
                  <a:pt x="325" y="103"/>
                  <a:pt x="323" y="84"/>
                  <a:pt x="312" y="72"/>
                </a:cubicBezTo>
                <a:lnTo>
                  <a:pt x="264" y="48"/>
                </a:lnTo>
                <a:lnTo>
                  <a:pt x="229" y="51"/>
                </a:lnTo>
                <a:lnTo>
                  <a:pt x="200" y="64"/>
                </a:lnTo>
                <a:lnTo>
                  <a:pt x="155" y="128"/>
                </a:lnTo>
                <a:lnTo>
                  <a:pt x="112" y="240"/>
                </a:lnTo>
                <a:lnTo>
                  <a:pt x="56" y="472"/>
                </a:lnTo>
                <a:lnTo>
                  <a:pt x="24" y="656"/>
                </a:lnTo>
                <a:lnTo>
                  <a:pt x="0" y="816"/>
                </a:lnTo>
                <a:close/>
              </a:path>
            </a:pathLst>
          </a:custGeom>
          <a:solidFill>
            <a:srgbClr val="F7D7AC"/>
          </a:solidFill>
          <a:ln w="19050" cmpd="sng">
            <a:solidFill>
              <a:srgbClr val="000000"/>
            </a:solidFill>
            <a:round/>
            <a:headEnd/>
            <a:tailEnd/>
          </a:ln>
          <a:effectLst>
            <a:outerShdw blurRad="50800" dist="38100" dir="2700000" algn="tl" rotWithShape="0">
              <a:prstClr val="black">
                <a:alpha val="40000"/>
              </a:prstClr>
            </a:outerShdw>
          </a:effectLst>
        </p:spPr>
        <p:txBody>
          <a:bodyPr wrap="none"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a:ln>
                <a:noFill/>
              </a:ln>
              <a:solidFill>
                <a:srgbClr val="000000"/>
              </a:solidFill>
              <a:effectLst/>
              <a:uLnTx/>
              <a:uFillTx/>
              <a:latin typeface="Arial"/>
              <a:cs typeface="Arial" panose="020B0604020202020204" pitchFamily="34" charset="0"/>
            </a:endParaRPr>
          </a:p>
        </p:txBody>
      </p:sp>
      <p:grpSp>
        <p:nvGrpSpPr>
          <p:cNvPr id="28" name="Group 31">
            <a:extLst>
              <a:ext uri="{FF2B5EF4-FFF2-40B4-BE49-F238E27FC236}">
                <a16:creationId xmlns:a16="http://schemas.microsoft.com/office/drawing/2014/main" id="{9994AD64-9CBD-445B-9B89-68544A6BCB87}"/>
              </a:ext>
            </a:extLst>
          </p:cNvPr>
          <p:cNvGrpSpPr>
            <a:grpSpLocks/>
          </p:cNvGrpSpPr>
          <p:nvPr/>
        </p:nvGrpSpPr>
        <p:grpSpPr bwMode="auto">
          <a:xfrm>
            <a:off x="4091655" y="3171792"/>
            <a:ext cx="4483110" cy="3232150"/>
            <a:chOff x="1660" y="1768"/>
            <a:chExt cx="2824" cy="2036"/>
          </a:xfrm>
        </p:grpSpPr>
        <p:sp>
          <p:nvSpPr>
            <p:cNvPr id="29" name="Rectangle 16">
              <a:extLst>
                <a:ext uri="{FF2B5EF4-FFF2-40B4-BE49-F238E27FC236}">
                  <a16:creationId xmlns:a16="http://schemas.microsoft.com/office/drawing/2014/main" id="{6AEAACF5-067F-4DF0-9251-A3CDDD063A0B}"/>
                </a:ext>
              </a:extLst>
            </p:cNvPr>
            <p:cNvSpPr>
              <a:spLocks noChangeArrowheads="1"/>
            </p:cNvSpPr>
            <p:nvPr/>
          </p:nvSpPr>
          <p:spPr bwMode="auto">
            <a:xfrm>
              <a:off x="3523" y="2511"/>
              <a:ext cx="961" cy="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Aft>
                  <a:spcPts val="1200"/>
                </a:spcAft>
                <a:buClr>
                  <a:schemeClr val="accent1"/>
                </a:buClr>
                <a:buFont typeface="Arial Unicode MS" panose="020B0604020202020204" pitchFamily="34" charset="-128"/>
                <a:buChar char="▶"/>
                <a:defRPr sz="3200">
                  <a:solidFill>
                    <a:schemeClr val="tx1"/>
                  </a:solidFill>
                  <a:latin typeface="Arial" panose="020B0604020202020204" pitchFamily="34" charset="0"/>
                  <a:cs typeface="Arial" panose="020B0604020202020204" pitchFamily="34" charset="0"/>
                </a:defRPr>
              </a:lvl1pPr>
              <a:lvl2pPr marL="742950" indent="-285750">
                <a:lnSpc>
                  <a:spcPct val="90000"/>
                </a:lnSpc>
                <a:spcAft>
                  <a:spcPts val="1200"/>
                </a:spcAft>
                <a:buClr>
                  <a:schemeClr val="accent1"/>
                </a:buClr>
                <a:buFont typeface="Arial Unicode MS" panose="020B0604020202020204" pitchFamily="34" charset="-128"/>
                <a:buChar char="▶"/>
                <a:defRPr sz="2800">
                  <a:solidFill>
                    <a:schemeClr val="tx1"/>
                  </a:solidFill>
                  <a:latin typeface="Arial" panose="020B0604020202020204" pitchFamily="34" charset="0"/>
                  <a:cs typeface="Arial" panose="020B0604020202020204" pitchFamily="34" charset="0"/>
                </a:defRPr>
              </a:lvl2pPr>
              <a:lvl3pPr marL="1143000" indent="-228600">
                <a:lnSpc>
                  <a:spcPct val="90000"/>
                </a:lnSpc>
                <a:spcAft>
                  <a:spcPts val="1200"/>
                </a:spcAft>
                <a:buClr>
                  <a:schemeClr val="accent1"/>
                </a:buClr>
                <a:buFont typeface="Arial Unicode MS" panose="020B0604020202020204" pitchFamily="34" charset="-128"/>
                <a:buChar char="▶"/>
                <a:defRPr sz="2400">
                  <a:solidFill>
                    <a:schemeClr val="tx1"/>
                  </a:solidFill>
                  <a:latin typeface="Arial" panose="020B0604020202020204" pitchFamily="34" charset="0"/>
                  <a:cs typeface="Arial" panose="020B0604020202020204" pitchFamily="34" charset="0"/>
                </a:defRPr>
              </a:lvl3pPr>
              <a:lvl4pPr marL="1600200" indent="-228600">
                <a:lnSpc>
                  <a:spcPct val="90000"/>
                </a:lnSpc>
                <a:spcAft>
                  <a:spcPts val="1200"/>
                </a:spcAft>
                <a:buClr>
                  <a:schemeClr val="accent1"/>
                </a:buClr>
                <a:buFont typeface="Arial Unicode MS" panose="020B0604020202020204" pitchFamily="34" charset="-128"/>
                <a:buChar char="▶"/>
                <a:defRPr sz="2000">
                  <a:solidFill>
                    <a:schemeClr val="tx1"/>
                  </a:solidFill>
                  <a:latin typeface="Arial" panose="020B0604020202020204" pitchFamily="34" charset="0"/>
                  <a:cs typeface="Arial" panose="020B0604020202020204" pitchFamily="34" charset="0"/>
                </a:defRPr>
              </a:lvl4pPr>
              <a:lvl5pPr marL="2057400" indent="-228600">
                <a:lnSpc>
                  <a:spcPct val="90000"/>
                </a:lnSpc>
                <a:spcAft>
                  <a:spcPts val="1200"/>
                </a:spcAft>
                <a:buClr>
                  <a:schemeClr val="accent1"/>
                </a:buClr>
                <a:buFont typeface="Arial Unicode MS" panose="020B0604020202020204" pitchFamily="34" charset="-128"/>
                <a:buChar char="▶"/>
                <a:defRPr sz="20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lnSpc>
                  <a:spcPct val="90000"/>
                </a:lnSpc>
                <a:spcBef>
                  <a:spcPct val="0"/>
                </a:spcBef>
                <a:spcAft>
                  <a:spcPts val="1200"/>
                </a:spcAft>
                <a:buClr>
                  <a:schemeClr val="accent1"/>
                </a:buClr>
                <a:buFont typeface="Arial Unicode MS" panose="020B0604020202020204" pitchFamily="34" charset="-128"/>
                <a:buChar char="▶"/>
                <a:defRPr sz="20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lnSpc>
                  <a:spcPct val="90000"/>
                </a:lnSpc>
                <a:spcBef>
                  <a:spcPct val="0"/>
                </a:spcBef>
                <a:spcAft>
                  <a:spcPts val="1200"/>
                </a:spcAft>
                <a:buClr>
                  <a:schemeClr val="accent1"/>
                </a:buClr>
                <a:buFont typeface="Arial Unicode MS" panose="020B0604020202020204" pitchFamily="34" charset="-128"/>
                <a:buChar char="▶"/>
                <a:defRPr sz="20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lnSpc>
                  <a:spcPct val="90000"/>
                </a:lnSpc>
                <a:spcBef>
                  <a:spcPct val="0"/>
                </a:spcBef>
                <a:spcAft>
                  <a:spcPts val="1200"/>
                </a:spcAft>
                <a:buClr>
                  <a:schemeClr val="accent1"/>
                </a:buClr>
                <a:buFont typeface="Arial Unicode MS" panose="020B0604020202020204" pitchFamily="34" charset="-128"/>
                <a:buChar char="▶"/>
                <a:defRPr sz="20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lnSpc>
                  <a:spcPct val="90000"/>
                </a:lnSpc>
                <a:spcBef>
                  <a:spcPct val="0"/>
                </a:spcBef>
                <a:spcAft>
                  <a:spcPts val="1200"/>
                </a:spcAft>
                <a:buClr>
                  <a:schemeClr val="accent1"/>
                </a:buClr>
                <a:buFont typeface="Arial Unicode MS" panose="020B0604020202020204" pitchFamily="34" charset="-128"/>
                <a:buChar char="▶"/>
                <a:defRPr sz="2000">
                  <a:solidFill>
                    <a:schemeClr val="tx1"/>
                  </a:solidFill>
                  <a:latin typeface="Arial" panose="020B0604020202020204" pitchFamily="34" charset="0"/>
                  <a:cs typeface="Arial" panose="020B0604020202020204" pitchFamily="34" charset="0"/>
                </a:defRPr>
              </a:lvl9pPr>
            </a:lstStyle>
            <a:p>
              <a:pPr marL="0" marR="0" lvl="0" indent="0" algn="ctr" defTabSz="457200" eaLnBrk="1" fontAlgn="base" latinLnBrk="0" hangingPunct="1">
                <a:lnSpc>
                  <a:spcPct val="85000"/>
                </a:lnSpc>
                <a:spcBef>
                  <a:spcPct val="0"/>
                </a:spcBef>
                <a:spcAft>
                  <a:spcPct val="0"/>
                </a:spcAft>
                <a:buClrTx/>
                <a:buSzTx/>
                <a:buFontTx/>
                <a:buNone/>
                <a:tabLst/>
                <a:defRPr/>
              </a:pPr>
              <a:r>
                <a:rPr lang="es-ES" altLang="es-ES" sz="2000" kern="0">
                  <a:solidFill>
                    <a:srgbClr val="000000"/>
                  </a:solidFill>
                </a:rPr>
                <a:t>Tiempo muerto del proceso</a:t>
              </a:r>
              <a:endParaRPr kumimoji="0" lang="es-ES" altLang="es-ES" sz="2000" b="0" i="0" u="none" strike="noStrike" kern="0" cap="none" spc="0" normalizeH="0" baseline="0">
                <a:ln>
                  <a:noFill/>
                </a:ln>
                <a:solidFill>
                  <a:srgbClr val="000000"/>
                </a:solidFill>
                <a:effectLst/>
                <a:uLnTx/>
                <a:uFillTx/>
              </a:endParaRPr>
            </a:p>
          </p:txBody>
        </p:sp>
        <p:sp>
          <p:nvSpPr>
            <p:cNvPr id="30" name="Rectangle 18">
              <a:extLst>
                <a:ext uri="{FF2B5EF4-FFF2-40B4-BE49-F238E27FC236}">
                  <a16:creationId xmlns:a16="http://schemas.microsoft.com/office/drawing/2014/main" id="{F5DD4727-1606-4050-9541-B9517F0DDD6A}"/>
                </a:ext>
              </a:extLst>
            </p:cNvPr>
            <p:cNvSpPr>
              <a:spLocks noChangeArrowheads="1"/>
            </p:cNvSpPr>
            <p:nvPr/>
          </p:nvSpPr>
          <p:spPr bwMode="auto">
            <a:xfrm>
              <a:off x="1660" y="2715"/>
              <a:ext cx="971"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Aft>
                  <a:spcPts val="1200"/>
                </a:spcAft>
                <a:buClr>
                  <a:schemeClr val="accent1"/>
                </a:buClr>
                <a:buFont typeface="Arial Unicode MS" panose="020B0604020202020204" pitchFamily="34" charset="-128"/>
                <a:buChar char="▶"/>
                <a:defRPr sz="3200">
                  <a:solidFill>
                    <a:schemeClr val="tx1"/>
                  </a:solidFill>
                  <a:latin typeface="Arial" panose="020B0604020202020204" pitchFamily="34" charset="0"/>
                  <a:cs typeface="Arial" panose="020B0604020202020204" pitchFamily="34" charset="0"/>
                </a:defRPr>
              </a:lvl1pPr>
              <a:lvl2pPr marL="742950" indent="-285750">
                <a:lnSpc>
                  <a:spcPct val="90000"/>
                </a:lnSpc>
                <a:spcAft>
                  <a:spcPts val="1200"/>
                </a:spcAft>
                <a:buClr>
                  <a:schemeClr val="accent1"/>
                </a:buClr>
                <a:buFont typeface="Arial Unicode MS" panose="020B0604020202020204" pitchFamily="34" charset="-128"/>
                <a:buChar char="▶"/>
                <a:defRPr sz="2800">
                  <a:solidFill>
                    <a:schemeClr val="tx1"/>
                  </a:solidFill>
                  <a:latin typeface="Arial" panose="020B0604020202020204" pitchFamily="34" charset="0"/>
                  <a:cs typeface="Arial" panose="020B0604020202020204" pitchFamily="34" charset="0"/>
                </a:defRPr>
              </a:lvl2pPr>
              <a:lvl3pPr marL="1143000" indent="-228600">
                <a:lnSpc>
                  <a:spcPct val="90000"/>
                </a:lnSpc>
                <a:spcAft>
                  <a:spcPts val="1200"/>
                </a:spcAft>
                <a:buClr>
                  <a:schemeClr val="accent1"/>
                </a:buClr>
                <a:buFont typeface="Arial Unicode MS" panose="020B0604020202020204" pitchFamily="34" charset="-128"/>
                <a:buChar char="▶"/>
                <a:defRPr sz="2400">
                  <a:solidFill>
                    <a:schemeClr val="tx1"/>
                  </a:solidFill>
                  <a:latin typeface="Arial" panose="020B0604020202020204" pitchFamily="34" charset="0"/>
                  <a:cs typeface="Arial" panose="020B0604020202020204" pitchFamily="34" charset="0"/>
                </a:defRPr>
              </a:lvl3pPr>
              <a:lvl4pPr marL="1600200" indent="-228600">
                <a:lnSpc>
                  <a:spcPct val="90000"/>
                </a:lnSpc>
                <a:spcAft>
                  <a:spcPts val="1200"/>
                </a:spcAft>
                <a:buClr>
                  <a:schemeClr val="accent1"/>
                </a:buClr>
                <a:buFont typeface="Arial Unicode MS" panose="020B0604020202020204" pitchFamily="34" charset="-128"/>
                <a:buChar char="▶"/>
                <a:defRPr sz="2000">
                  <a:solidFill>
                    <a:schemeClr val="tx1"/>
                  </a:solidFill>
                  <a:latin typeface="Arial" panose="020B0604020202020204" pitchFamily="34" charset="0"/>
                  <a:cs typeface="Arial" panose="020B0604020202020204" pitchFamily="34" charset="0"/>
                </a:defRPr>
              </a:lvl4pPr>
              <a:lvl5pPr marL="2057400" indent="-228600">
                <a:lnSpc>
                  <a:spcPct val="90000"/>
                </a:lnSpc>
                <a:spcAft>
                  <a:spcPts val="1200"/>
                </a:spcAft>
                <a:buClr>
                  <a:schemeClr val="accent1"/>
                </a:buClr>
                <a:buFont typeface="Arial Unicode MS" panose="020B0604020202020204" pitchFamily="34" charset="-128"/>
                <a:buChar char="▶"/>
                <a:defRPr sz="20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lnSpc>
                  <a:spcPct val="90000"/>
                </a:lnSpc>
                <a:spcBef>
                  <a:spcPct val="0"/>
                </a:spcBef>
                <a:spcAft>
                  <a:spcPts val="1200"/>
                </a:spcAft>
                <a:buClr>
                  <a:schemeClr val="accent1"/>
                </a:buClr>
                <a:buFont typeface="Arial Unicode MS" panose="020B0604020202020204" pitchFamily="34" charset="-128"/>
                <a:buChar char="▶"/>
                <a:defRPr sz="20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lnSpc>
                  <a:spcPct val="90000"/>
                </a:lnSpc>
                <a:spcBef>
                  <a:spcPct val="0"/>
                </a:spcBef>
                <a:spcAft>
                  <a:spcPts val="1200"/>
                </a:spcAft>
                <a:buClr>
                  <a:schemeClr val="accent1"/>
                </a:buClr>
                <a:buFont typeface="Arial Unicode MS" panose="020B0604020202020204" pitchFamily="34" charset="-128"/>
                <a:buChar char="▶"/>
                <a:defRPr sz="20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lnSpc>
                  <a:spcPct val="90000"/>
                </a:lnSpc>
                <a:spcBef>
                  <a:spcPct val="0"/>
                </a:spcBef>
                <a:spcAft>
                  <a:spcPts val="1200"/>
                </a:spcAft>
                <a:buClr>
                  <a:schemeClr val="accent1"/>
                </a:buClr>
                <a:buFont typeface="Arial Unicode MS" panose="020B0604020202020204" pitchFamily="34" charset="-128"/>
                <a:buChar char="▶"/>
                <a:defRPr sz="20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lnSpc>
                  <a:spcPct val="90000"/>
                </a:lnSpc>
                <a:spcBef>
                  <a:spcPct val="0"/>
                </a:spcBef>
                <a:spcAft>
                  <a:spcPts val="1200"/>
                </a:spcAft>
                <a:buClr>
                  <a:schemeClr val="accent1"/>
                </a:buClr>
                <a:buFont typeface="Arial Unicode MS" panose="020B0604020202020204" pitchFamily="34" charset="-128"/>
                <a:buChar char="▶"/>
                <a:defRPr sz="2000">
                  <a:solidFill>
                    <a:schemeClr val="tx1"/>
                  </a:solidFill>
                  <a:latin typeface="Arial" panose="020B0604020202020204" pitchFamily="34" charset="0"/>
                  <a:cs typeface="Arial" panose="020B0604020202020204" pitchFamily="34" charset="0"/>
                </a:defRPr>
              </a:lvl9pPr>
            </a:lstStyle>
            <a:p>
              <a:pPr marL="0" marR="0" lvl="0" indent="0" algn="ctr" defTabSz="457200" eaLnBrk="1" fontAlgn="base" latinLnBrk="0" hangingPunct="1">
                <a:lnSpc>
                  <a:spcPct val="85000"/>
                </a:lnSpc>
                <a:spcBef>
                  <a:spcPct val="0"/>
                </a:spcBef>
                <a:spcAft>
                  <a:spcPct val="0"/>
                </a:spcAft>
                <a:buClrTx/>
                <a:buSzTx/>
                <a:buFontTx/>
                <a:buNone/>
                <a:tabLst/>
                <a:defRPr/>
              </a:pPr>
              <a:r>
                <a:rPr lang="es-ES" altLang="es-ES" sz="2000" kern="0">
                  <a:solidFill>
                    <a:srgbClr val="000000"/>
                  </a:solidFill>
                </a:rPr>
                <a:t>Desperdicio</a:t>
              </a:r>
              <a:endParaRPr kumimoji="0" lang="es-ES" altLang="es-ES" sz="2000" b="0" i="0" u="none" strike="noStrike" kern="0" cap="none" spc="0" normalizeH="0" baseline="0">
                <a:ln>
                  <a:noFill/>
                </a:ln>
                <a:solidFill>
                  <a:srgbClr val="000000"/>
                </a:solidFill>
                <a:effectLst/>
                <a:uLnTx/>
                <a:uFillTx/>
              </a:endParaRPr>
            </a:p>
          </p:txBody>
        </p:sp>
        <p:sp>
          <p:nvSpPr>
            <p:cNvPr id="31" name="Rectangle 19">
              <a:extLst>
                <a:ext uri="{FF2B5EF4-FFF2-40B4-BE49-F238E27FC236}">
                  <a16:creationId xmlns:a16="http://schemas.microsoft.com/office/drawing/2014/main" id="{593BDF39-FD75-455A-9D7E-A0BFBEEEC6E4}"/>
                </a:ext>
              </a:extLst>
            </p:cNvPr>
            <p:cNvSpPr>
              <a:spLocks noChangeArrowheads="1"/>
            </p:cNvSpPr>
            <p:nvPr/>
          </p:nvSpPr>
          <p:spPr bwMode="auto">
            <a:xfrm>
              <a:off x="2009" y="3020"/>
              <a:ext cx="1136"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Aft>
                  <a:spcPts val="1200"/>
                </a:spcAft>
                <a:buClr>
                  <a:schemeClr val="accent1"/>
                </a:buClr>
                <a:buFont typeface="Arial Unicode MS" panose="020B0604020202020204" pitchFamily="34" charset="-128"/>
                <a:buChar char="▶"/>
                <a:defRPr sz="3200">
                  <a:solidFill>
                    <a:schemeClr val="tx1"/>
                  </a:solidFill>
                  <a:latin typeface="Arial" panose="020B0604020202020204" pitchFamily="34" charset="0"/>
                  <a:cs typeface="Arial" panose="020B0604020202020204" pitchFamily="34" charset="0"/>
                </a:defRPr>
              </a:lvl1pPr>
              <a:lvl2pPr marL="742950" indent="-285750">
                <a:lnSpc>
                  <a:spcPct val="90000"/>
                </a:lnSpc>
                <a:spcAft>
                  <a:spcPts val="1200"/>
                </a:spcAft>
                <a:buClr>
                  <a:schemeClr val="accent1"/>
                </a:buClr>
                <a:buFont typeface="Arial Unicode MS" panose="020B0604020202020204" pitchFamily="34" charset="-128"/>
                <a:buChar char="▶"/>
                <a:defRPr sz="2800">
                  <a:solidFill>
                    <a:schemeClr val="tx1"/>
                  </a:solidFill>
                  <a:latin typeface="Arial" panose="020B0604020202020204" pitchFamily="34" charset="0"/>
                  <a:cs typeface="Arial" panose="020B0604020202020204" pitchFamily="34" charset="0"/>
                </a:defRPr>
              </a:lvl2pPr>
              <a:lvl3pPr marL="1143000" indent="-228600">
                <a:lnSpc>
                  <a:spcPct val="90000"/>
                </a:lnSpc>
                <a:spcAft>
                  <a:spcPts val="1200"/>
                </a:spcAft>
                <a:buClr>
                  <a:schemeClr val="accent1"/>
                </a:buClr>
                <a:buFont typeface="Arial Unicode MS" panose="020B0604020202020204" pitchFamily="34" charset="-128"/>
                <a:buChar char="▶"/>
                <a:defRPr sz="2400">
                  <a:solidFill>
                    <a:schemeClr val="tx1"/>
                  </a:solidFill>
                  <a:latin typeface="Arial" panose="020B0604020202020204" pitchFamily="34" charset="0"/>
                  <a:cs typeface="Arial" panose="020B0604020202020204" pitchFamily="34" charset="0"/>
                </a:defRPr>
              </a:lvl3pPr>
              <a:lvl4pPr marL="1600200" indent="-228600">
                <a:lnSpc>
                  <a:spcPct val="90000"/>
                </a:lnSpc>
                <a:spcAft>
                  <a:spcPts val="1200"/>
                </a:spcAft>
                <a:buClr>
                  <a:schemeClr val="accent1"/>
                </a:buClr>
                <a:buFont typeface="Arial Unicode MS" panose="020B0604020202020204" pitchFamily="34" charset="-128"/>
                <a:buChar char="▶"/>
                <a:defRPr sz="2000">
                  <a:solidFill>
                    <a:schemeClr val="tx1"/>
                  </a:solidFill>
                  <a:latin typeface="Arial" panose="020B0604020202020204" pitchFamily="34" charset="0"/>
                  <a:cs typeface="Arial" panose="020B0604020202020204" pitchFamily="34" charset="0"/>
                </a:defRPr>
              </a:lvl4pPr>
              <a:lvl5pPr marL="2057400" indent="-228600">
                <a:lnSpc>
                  <a:spcPct val="90000"/>
                </a:lnSpc>
                <a:spcAft>
                  <a:spcPts val="1200"/>
                </a:spcAft>
                <a:buClr>
                  <a:schemeClr val="accent1"/>
                </a:buClr>
                <a:buFont typeface="Arial Unicode MS" panose="020B0604020202020204" pitchFamily="34" charset="-128"/>
                <a:buChar char="▶"/>
                <a:defRPr sz="20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lnSpc>
                  <a:spcPct val="90000"/>
                </a:lnSpc>
                <a:spcBef>
                  <a:spcPct val="0"/>
                </a:spcBef>
                <a:spcAft>
                  <a:spcPts val="1200"/>
                </a:spcAft>
                <a:buClr>
                  <a:schemeClr val="accent1"/>
                </a:buClr>
                <a:buFont typeface="Arial Unicode MS" panose="020B0604020202020204" pitchFamily="34" charset="-128"/>
                <a:buChar char="▶"/>
                <a:defRPr sz="20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lnSpc>
                  <a:spcPct val="90000"/>
                </a:lnSpc>
                <a:spcBef>
                  <a:spcPct val="0"/>
                </a:spcBef>
                <a:spcAft>
                  <a:spcPts val="1200"/>
                </a:spcAft>
                <a:buClr>
                  <a:schemeClr val="accent1"/>
                </a:buClr>
                <a:buFont typeface="Arial Unicode MS" panose="020B0604020202020204" pitchFamily="34" charset="-128"/>
                <a:buChar char="▶"/>
                <a:defRPr sz="20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lnSpc>
                  <a:spcPct val="90000"/>
                </a:lnSpc>
                <a:spcBef>
                  <a:spcPct val="0"/>
                </a:spcBef>
                <a:spcAft>
                  <a:spcPts val="1200"/>
                </a:spcAft>
                <a:buClr>
                  <a:schemeClr val="accent1"/>
                </a:buClr>
                <a:buFont typeface="Arial Unicode MS" panose="020B0604020202020204" pitchFamily="34" charset="-128"/>
                <a:buChar char="▶"/>
                <a:defRPr sz="20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lnSpc>
                  <a:spcPct val="90000"/>
                </a:lnSpc>
                <a:spcBef>
                  <a:spcPct val="0"/>
                </a:spcBef>
                <a:spcAft>
                  <a:spcPts val="1200"/>
                </a:spcAft>
                <a:buClr>
                  <a:schemeClr val="accent1"/>
                </a:buClr>
                <a:buFont typeface="Arial Unicode MS" panose="020B0604020202020204" pitchFamily="34" charset="-128"/>
                <a:buChar char="▶"/>
                <a:defRPr sz="2000">
                  <a:solidFill>
                    <a:schemeClr val="tx1"/>
                  </a:solidFill>
                  <a:latin typeface="Arial" panose="020B0604020202020204" pitchFamily="34" charset="0"/>
                  <a:cs typeface="Arial" panose="020B0604020202020204" pitchFamily="34" charset="0"/>
                </a:defRPr>
              </a:lvl9pPr>
            </a:lstStyle>
            <a:p>
              <a:pPr marL="0" marR="0" lvl="0" indent="0" algn="ctr" defTabSz="457200" eaLnBrk="1" fontAlgn="base" latinLnBrk="0" hangingPunct="1">
                <a:lnSpc>
                  <a:spcPct val="85000"/>
                </a:lnSpc>
                <a:spcBef>
                  <a:spcPct val="0"/>
                </a:spcBef>
                <a:spcAft>
                  <a:spcPct val="0"/>
                </a:spcAft>
                <a:buClrTx/>
                <a:buSzTx/>
                <a:buFontTx/>
                <a:buNone/>
                <a:tabLst/>
                <a:defRPr/>
              </a:pPr>
              <a:r>
                <a:rPr lang="es-ES" altLang="es-ES" sz="2000" kern="0">
                  <a:solidFill>
                    <a:srgbClr val="000000"/>
                  </a:solidFill>
                </a:rPr>
                <a:t>Tiempo de preparación</a:t>
              </a:r>
              <a:endParaRPr kumimoji="0" lang="es-ES" altLang="es-ES" sz="2000" b="0" i="0" u="none" strike="noStrike" kern="0" cap="none" spc="0" normalizeH="0" baseline="0">
                <a:ln>
                  <a:noFill/>
                </a:ln>
                <a:solidFill>
                  <a:srgbClr val="000000"/>
                </a:solidFill>
                <a:effectLst/>
                <a:uLnTx/>
                <a:uFillTx/>
              </a:endParaRPr>
            </a:p>
          </p:txBody>
        </p:sp>
        <p:sp>
          <p:nvSpPr>
            <p:cNvPr id="32" name="Rectangle 20">
              <a:extLst>
                <a:ext uri="{FF2B5EF4-FFF2-40B4-BE49-F238E27FC236}">
                  <a16:creationId xmlns:a16="http://schemas.microsoft.com/office/drawing/2014/main" id="{49B33E19-D3C1-47B9-9714-377D643FAAC5}"/>
                </a:ext>
              </a:extLst>
            </p:cNvPr>
            <p:cNvSpPr>
              <a:spLocks noChangeArrowheads="1"/>
            </p:cNvSpPr>
            <p:nvPr/>
          </p:nvSpPr>
          <p:spPr bwMode="auto">
            <a:xfrm>
              <a:off x="2553" y="3581"/>
              <a:ext cx="1300"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Aft>
                  <a:spcPts val="1200"/>
                </a:spcAft>
                <a:buClr>
                  <a:schemeClr val="accent1"/>
                </a:buClr>
                <a:buFont typeface="Arial Unicode MS" panose="020B0604020202020204" pitchFamily="34" charset="-128"/>
                <a:buChar char="▶"/>
                <a:defRPr sz="3200">
                  <a:solidFill>
                    <a:schemeClr val="tx1"/>
                  </a:solidFill>
                  <a:latin typeface="Arial" panose="020B0604020202020204" pitchFamily="34" charset="0"/>
                  <a:cs typeface="Arial" panose="020B0604020202020204" pitchFamily="34" charset="0"/>
                </a:defRPr>
              </a:lvl1pPr>
              <a:lvl2pPr marL="742950" indent="-285750">
                <a:lnSpc>
                  <a:spcPct val="90000"/>
                </a:lnSpc>
                <a:spcAft>
                  <a:spcPts val="1200"/>
                </a:spcAft>
                <a:buClr>
                  <a:schemeClr val="accent1"/>
                </a:buClr>
                <a:buFont typeface="Arial Unicode MS" panose="020B0604020202020204" pitchFamily="34" charset="-128"/>
                <a:buChar char="▶"/>
                <a:defRPr sz="2800">
                  <a:solidFill>
                    <a:schemeClr val="tx1"/>
                  </a:solidFill>
                  <a:latin typeface="Arial" panose="020B0604020202020204" pitchFamily="34" charset="0"/>
                  <a:cs typeface="Arial" panose="020B0604020202020204" pitchFamily="34" charset="0"/>
                </a:defRPr>
              </a:lvl2pPr>
              <a:lvl3pPr marL="1143000" indent="-228600">
                <a:lnSpc>
                  <a:spcPct val="90000"/>
                </a:lnSpc>
                <a:spcAft>
                  <a:spcPts val="1200"/>
                </a:spcAft>
                <a:buClr>
                  <a:schemeClr val="accent1"/>
                </a:buClr>
                <a:buFont typeface="Arial Unicode MS" panose="020B0604020202020204" pitchFamily="34" charset="-128"/>
                <a:buChar char="▶"/>
                <a:defRPr sz="2400">
                  <a:solidFill>
                    <a:schemeClr val="tx1"/>
                  </a:solidFill>
                  <a:latin typeface="Arial" panose="020B0604020202020204" pitchFamily="34" charset="0"/>
                  <a:cs typeface="Arial" panose="020B0604020202020204" pitchFamily="34" charset="0"/>
                </a:defRPr>
              </a:lvl3pPr>
              <a:lvl4pPr marL="1600200" indent="-228600">
                <a:lnSpc>
                  <a:spcPct val="90000"/>
                </a:lnSpc>
                <a:spcAft>
                  <a:spcPts val="1200"/>
                </a:spcAft>
                <a:buClr>
                  <a:schemeClr val="accent1"/>
                </a:buClr>
                <a:buFont typeface="Arial Unicode MS" panose="020B0604020202020204" pitchFamily="34" charset="-128"/>
                <a:buChar char="▶"/>
                <a:defRPr sz="2000">
                  <a:solidFill>
                    <a:schemeClr val="tx1"/>
                  </a:solidFill>
                  <a:latin typeface="Arial" panose="020B0604020202020204" pitchFamily="34" charset="0"/>
                  <a:cs typeface="Arial" panose="020B0604020202020204" pitchFamily="34" charset="0"/>
                </a:defRPr>
              </a:lvl4pPr>
              <a:lvl5pPr marL="2057400" indent="-228600">
                <a:lnSpc>
                  <a:spcPct val="90000"/>
                </a:lnSpc>
                <a:spcAft>
                  <a:spcPts val="1200"/>
                </a:spcAft>
                <a:buClr>
                  <a:schemeClr val="accent1"/>
                </a:buClr>
                <a:buFont typeface="Arial Unicode MS" panose="020B0604020202020204" pitchFamily="34" charset="-128"/>
                <a:buChar char="▶"/>
                <a:defRPr sz="20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lnSpc>
                  <a:spcPct val="90000"/>
                </a:lnSpc>
                <a:spcBef>
                  <a:spcPct val="0"/>
                </a:spcBef>
                <a:spcAft>
                  <a:spcPts val="1200"/>
                </a:spcAft>
                <a:buClr>
                  <a:schemeClr val="accent1"/>
                </a:buClr>
                <a:buFont typeface="Arial Unicode MS" panose="020B0604020202020204" pitchFamily="34" charset="-128"/>
                <a:buChar char="▶"/>
                <a:defRPr sz="20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lnSpc>
                  <a:spcPct val="90000"/>
                </a:lnSpc>
                <a:spcBef>
                  <a:spcPct val="0"/>
                </a:spcBef>
                <a:spcAft>
                  <a:spcPts val="1200"/>
                </a:spcAft>
                <a:buClr>
                  <a:schemeClr val="accent1"/>
                </a:buClr>
                <a:buFont typeface="Arial Unicode MS" panose="020B0604020202020204" pitchFamily="34" charset="-128"/>
                <a:buChar char="▶"/>
                <a:defRPr sz="20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lnSpc>
                  <a:spcPct val="90000"/>
                </a:lnSpc>
                <a:spcBef>
                  <a:spcPct val="0"/>
                </a:spcBef>
                <a:spcAft>
                  <a:spcPts val="1200"/>
                </a:spcAft>
                <a:buClr>
                  <a:schemeClr val="accent1"/>
                </a:buClr>
                <a:buFont typeface="Arial Unicode MS" panose="020B0604020202020204" pitchFamily="34" charset="-128"/>
                <a:buChar char="▶"/>
                <a:defRPr sz="20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lnSpc>
                  <a:spcPct val="90000"/>
                </a:lnSpc>
                <a:spcBef>
                  <a:spcPct val="0"/>
                </a:spcBef>
                <a:spcAft>
                  <a:spcPts val="1200"/>
                </a:spcAft>
                <a:buClr>
                  <a:schemeClr val="accent1"/>
                </a:buClr>
                <a:buFont typeface="Arial Unicode MS" panose="020B0604020202020204" pitchFamily="34" charset="-128"/>
                <a:buChar char="▶"/>
                <a:defRPr sz="2000">
                  <a:solidFill>
                    <a:schemeClr val="tx1"/>
                  </a:solidFill>
                  <a:latin typeface="Arial" panose="020B0604020202020204" pitchFamily="34" charset="0"/>
                  <a:cs typeface="Arial" panose="020B0604020202020204" pitchFamily="34" charset="0"/>
                </a:defRPr>
              </a:lvl9pPr>
            </a:lstStyle>
            <a:p>
              <a:pPr marL="0" marR="0" lvl="0" indent="0" algn="ctr" defTabSz="457200" eaLnBrk="1" fontAlgn="base" latinLnBrk="0" hangingPunct="1">
                <a:lnSpc>
                  <a:spcPct val="85000"/>
                </a:lnSpc>
                <a:spcBef>
                  <a:spcPct val="0"/>
                </a:spcBef>
                <a:spcAft>
                  <a:spcPct val="0"/>
                </a:spcAft>
                <a:buClrTx/>
                <a:buSzTx/>
                <a:buFontTx/>
                <a:buNone/>
                <a:tabLst/>
                <a:defRPr/>
              </a:pPr>
              <a:r>
                <a:rPr lang="es-ES" altLang="es-ES" sz="2000" kern="0">
                  <a:solidFill>
                    <a:srgbClr val="000000"/>
                  </a:solidFill>
                </a:rPr>
                <a:t>Entregas tardías</a:t>
              </a:r>
              <a:endParaRPr kumimoji="0" lang="es-ES" altLang="es-ES" sz="2000" b="0" i="0" u="none" strike="noStrike" kern="0" cap="none" spc="0" normalizeH="0" baseline="0">
                <a:ln>
                  <a:noFill/>
                </a:ln>
                <a:solidFill>
                  <a:srgbClr val="000000"/>
                </a:solidFill>
                <a:effectLst/>
                <a:uLnTx/>
                <a:uFillTx/>
              </a:endParaRPr>
            </a:p>
          </p:txBody>
        </p:sp>
        <p:sp>
          <p:nvSpPr>
            <p:cNvPr id="33" name="Rectangle 21">
              <a:extLst>
                <a:ext uri="{FF2B5EF4-FFF2-40B4-BE49-F238E27FC236}">
                  <a16:creationId xmlns:a16="http://schemas.microsoft.com/office/drawing/2014/main" id="{F8AEDF84-0CD4-48CD-8568-1DA721D2B50B}"/>
                </a:ext>
              </a:extLst>
            </p:cNvPr>
            <p:cNvSpPr>
              <a:spLocks noChangeArrowheads="1"/>
            </p:cNvSpPr>
            <p:nvPr/>
          </p:nvSpPr>
          <p:spPr bwMode="auto">
            <a:xfrm>
              <a:off x="3163" y="3060"/>
              <a:ext cx="909"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Aft>
                  <a:spcPts val="1200"/>
                </a:spcAft>
                <a:buClr>
                  <a:schemeClr val="accent1"/>
                </a:buClr>
                <a:buFont typeface="Arial Unicode MS" panose="020B0604020202020204" pitchFamily="34" charset="-128"/>
                <a:buChar char="▶"/>
                <a:defRPr sz="3200">
                  <a:solidFill>
                    <a:schemeClr val="tx1"/>
                  </a:solidFill>
                  <a:latin typeface="Arial" panose="020B0604020202020204" pitchFamily="34" charset="0"/>
                  <a:cs typeface="Arial" panose="020B0604020202020204" pitchFamily="34" charset="0"/>
                </a:defRPr>
              </a:lvl1pPr>
              <a:lvl2pPr marL="742950" indent="-285750">
                <a:lnSpc>
                  <a:spcPct val="90000"/>
                </a:lnSpc>
                <a:spcAft>
                  <a:spcPts val="1200"/>
                </a:spcAft>
                <a:buClr>
                  <a:schemeClr val="accent1"/>
                </a:buClr>
                <a:buFont typeface="Arial Unicode MS" panose="020B0604020202020204" pitchFamily="34" charset="-128"/>
                <a:buChar char="▶"/>
                <a:defRPr sz="2800">
                  <a:solidFill>
                    <a:schemeClr val="tx1"/>
                  </a:solidFill>
                  <a:latin typeface="Arial" panose="020B0604020202020204" pitchFamily="34" charset="0"/>
                  <a:cs typeface="Arial" panose="020B0604020202020204" pitchFamily="34" charset="0"/>
                </a:defRPr>
              </a:lvl2pPr>
              <a:lvl3pPr marL="1143000" indent="-228600">
                <a:lnSpc>
                  <a:spcPct val="90000"/>
                </a:lnSpc>
                <a:spcAft>
                  <a:spcPts val="1200"/>
                </a:spcAft>
                <a:buClr>
                  <a:schemeClr val="accent1"/>
                </a:buClr>
                <a:buFont typeface="Arial Unicode MS" panose="020B0604020202020204" pitchFamily="34" charset="-128"/>
                <a:buChar char="▶"/>
                <a:defRPr sz="2400">
                  <a:solidFill>
                    <a:schemeClr val="tx1"/>
                  </a:solidFill>
                  <a:latin typeface="Arial" panose="020B0604020202020204" pitchFamily="34" charset="0"/>
                  <a:cs typeface="Arial" panose="020B0604020202020204" pitchFamily="34" charset="0"/>
                </a:defRPr>
              </a:lvl3pPr>
              <a:lvl4pPr marL="1600200" indent="-228600">
                <a:lnSpc>
                  <a:spcPct val="90000"/>
                </a:lnSpc>
                <a:spcAft>
                  <a:spcPts val="1200"/>
                </a:spcAft>
                <a:buClr>
                  <a:schemeClr val="accent1"/>
                </a:buClr>
                <a:buFont typeface="Arial Unicode MS" panose="020B0604020202020204" pitchFamily="34" charset="-128"/>
                <a:buChar char="▶"/>
                <a:defRPr sz="2000">
                  <a:solidFill>
                    <a:schemeClr val="tx1"/>
                  </a:solidFill>
                  <a:latin typeface="Arial" panose="020B0604020202020204" pitchFamily="34" charset="0"/>
                  <a:cs typeface="Arial" panose="020B0604020202020204" pitchFamily="34" charset="0"/>
                </a:defRPr>
              </a:lvl4pPr>
              <a:lvl5pPr marL="2057400" indent="-228600">
                <a:lnSpc>
                  <a:spcPct val="90000"/>
                </a:lnSpc>
                <a:spcAft>
                  <a:spcPts val="1200"/>
                </a:spcAft>
                <a:buClr>
                  <a:schemeClr val="accent1"/>
                </a:buClr>
                <a:buFont typeface="Arial Unicode MS" panose="020B0604020202020204" pitchFamily="34" charset="-128"/>
                <a:buChar char="▶"/>
                <a:defRPr sz="20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lnSpc>
                  <a:spcPct val="90000"/>
                </a:lnSpc>
                <a:spcBef>
                  <a:spcPct val="0"/>
                </a:spcBef>
                <a:spcAft>
                  <a:spcPts val="1200"/>
                </a:spcAft>
                <a:buClr>
                  <a:schemeClr val="accent1"/>
                </a:buClr>
                <a:buFont typeface="Arial Unicode MS" panose="020B0604020202020204" pitchFamily="34" charset="-128"/>
                <a:buChar char="▶"/>
                <a:defRPr sz="20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lnSpc>
                  <a:spcPct val="90000"/>
                </a:lnSpc>
                <a:spcBef>
                  <a:spcPct val="0"/>
                </a:spcBef>
                <a:spcAft>
                  <a:spcPts val="1200"/>
                </a:spcAft>
                <a:buClr>
                  <a:schemeClr val="accent1"/>
                </a:buClr>
                <a:buFont typeface="Arial Unicode MS" panose="020B0604020202020204" pitchFamily="34" charset="-128"/>
                <a:buChar char="▶"/>
                <a:defRPr sz="20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lnSpc>
                  <a:spcPct val="90000"/>
                </a:lnSpc>
                <a:spcBef>
                  <a:spcPct val="0"/>
                </a:spcBef>
                <a:spcAft>
                  <a:spcPts val="1200"/>
                </a:spcAft>
                <a:buClr>
                  <a:schemeClr val="accent1"/>
                </a:buClr>
                <a:buFont typeface="Arial Unicode MS" panose="020B0604020202020204" pitchFamily="34" charset="-128"/>
                <a:buChar char="▶"/>
                <a:defRPr sz="20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lnSpc>
                  <a:spcPct val="90000"/>
                </a:lnSpc>
                <a:spcBef>
                  <a:spcPct val="0"/>
                </a:spcBef>
                <a:spcAft>
                  <a:spcPts val="1200"/>
                </a:spcAft>
                <a:buClr>
                  <a:schemeClr val="accent1"/>
                </a:buClr>
                <a:buFont typeface="Arial Unicode MS" panose="020B0604020202020204" pitchFamily="34" charset="-128"/>
                <a:buChar char="▶"/>
                <a:defRPr sz="2000">
                  <a:solidFill>
                    <a:schemeClr val="tx1"/>
                  </a:solidFill>
                  <a:latin typeface="Arial" panose="020B0604020202020204" pitchFamily="34" charset="0"/>
                  <a:cs typeface="Arial" panose="020B0604020202020204" pitchFamily="34" charset="0"/>
                </a:defRPr>
              </a:lvl9pPr>
            </a:lstStyle>
            <a:p>
              <a:pPr marL="0" marR="0" lvl="0" indent="0" algn="ctr" defTabSz="457200" eaLnBrk="1" fontAlgn="base" latinLnBrk="0" hangingPunct="1">
                <a:lnSpc>
                  <a:spcPct val="85000"/>
                </a:lnSpc>
                <a:spcBef>
                  <a:spcPct val="0"/>
                </a:spcBef>
                <a:spcAft>
                  <a:spcPct val="0"/>
                </a:spcAft>
                <a:buClrTx/>
                <a:buSzTx/>
                <a:buFontTx/>
                <a:buNone/>
                <a:tabLst/>
                <a:defRPr/>
              </a:pPr>
              <a:r>
                <a:rPr lang="es-ES" altLang="es-ES" sz="2000" kern="0">
                  <a:solidFill>
                    <a:srgbClr val="000000"/>
                  </a:solidFill>
                </a:rPr>
                <a:t>Problemas de calidad</a:t>
              </a:r>
              <a:endParaRPr kumimoji="0" lang="es-ES" altLang="es-ES" sz="2000" b="0" i="0" u="none" strike="noStrike" kern="0" cap="none" spc="0" normalizeH="0" baseline="0">
                <a:ln>
                  <a:noFill/>
                </a:ln>
                <a:solidFill>
                  <a:srgbClr val="000000"/>
                </a:solidFill>
                <a:effectLst/>
                <a:uLnTx/>
                <a:uFillTx/>
              </a:endParaRPr>
            </a:p>
          </p:txBody>
        </p:sp>
        <p:sp>
          <p:nvSpPr>
            <p:cNvPr id="34" name="Line 22">
              <a:extLst>
                <a:ext uri="{FF2B5EF4-FFF2-40B4-BE49-F238E27FC236}">
                  <a16:creationId xmlns:a16="http://schemas.microsoft.com/office/drawing/2014/main" id="{18A0E941-D66E-4268-93E0-EB39A5768603}"/>
                </a:ext>
              </a:extLst>
            </p:cNvPr>
            <p:cNvSpPr>
              <a:spLocks noChangeShapeType="1"/>
            </p:cNvSpPr>
            <p:nvPr/>
          </p:nvSpPr>
          <p:spPr bwMode="auto">
            <a:xfrm flipV="1">
              <a:off x="2287" y="2232"/>
              <a:ext cx="0" cy="496"/>
            </a:xfrm>
            <a:prstGeom prst="line">
              <a:avLst/>
            </a:prstGeom>
            <a:noFill/>
            <a:ln w="57150">
              <a:solidFill>
                <a:srgbClr val="FF0000"/>
              </a:solidFill>
              <a:round/>
              <a:headEnd/>
              <a:tailEnd type="triangle" w="sm" len="sm"/>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txBody>
            <a:bodyPr wrap="none" anchor="ctr"/>
            <a:lstStyle/>
            <a:p>
              <a:pPr marL="0" marR="0" lvl="0" indent="0" defTabSz="457200" eaLnBrk="0" fontAlgn="base" latinLnBrk="0" hangingPunct="0">
                <a:lnSpc>
                  <a:spcPct val="100000"/>
                </a:lnSpc>
                <a:spcBef>
                  <a:spcPct val="0"/>
                </a:spcBef>
                <a:spcAft>
                  <a:spcPct val="0"/>
                </a:spcAft>
                <a:buClrTx/>
                <a:buSzTx/>
                <a:buFontTx/>
                <a:buNone/>
                <a:tabLst/>
                <a:defRPr/>
              </a:pPr>
              <a:endParaRPr kumimoji="0" lang="es-ES" sz="1800" b="0" i="0" u="none" strike="noStrike" kern="0" cap="none" spc="0" normalizeH="0" baseline="0">
                <a:ln>
                  <a:noFill/>
                </a:ln>
                <a:solidFill>
                  <a:srgbClr val="000000"/>
                </a:solidFill>
                <a:effectLst/>
                <a:uLnTx/>
                <a:uFillTx/>
                <a:latin typeface="Arial" panose="020B0604020202020204" pitchFamily="34" charset="0"/>
                <a:cs typeface="Arial" panose="020B0604020202020204" pitchFamily="34" charset="0"/>
              </a:endParaRPr>
            </a:p>
          </p:txBody>
        </p:sp>
        <p:sp>
          <p:nvSpPr>
            <p:cNvPr id="35" name="Line 23">
              <a:extLst>
                <a:ext uri="{FF2B5EF4-FFF2-40B4-BE49-F238E27FC236}">
                  <a16:creationId xmlns:a16="http://schemas.microsoft.com/office/drawing/2014/main" id="{69F111B8-4185-4A1B-B76D-CE1FCBFDC512}"/>
                </a:ext>
              </a:extLst>
            </p:cNvPr>
            <p:cNvSpPr>
              <a:spLocks noChangeShapeType="1"/>
            </p:cNvSpPr>
            <p:nvPr/>
          </p:nvSpPr>
          <p:spPr bwMode="auto">
            <a:xfrm flipV="1">
              <a:off x="2616" y="1976"/>
              <a:ext cx="0" cy="1040"/>
            </a:xfrm>
            <a:prstGeom prst="line">
              <a:avLst/>
            </a:prstGeom>
            <a:noFill/>
            <a:ln w="57150">
              <a:solidFill>
                <a:srgbClr val="FF0000"/>
              </a:solidFill>
              <a:round/>
              <a:headEnd/>
              <a:tailEnd type="triangle" w="sm" len="sm"/>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txBody>
            <a:bodyPr wrap="none" anchor="ctr"/>
            <a:lstStyle/>
            <a:p>
              <a:pPr marL="0" marR="0" lvl="0" indent="0" defTabSz="457200" eaLnBrk="0" fontAlgn="base" latinLnBrk="0" hangingPunct="0">
                <a:lnSpc>
                  <a:spcPct val="100000"/>
                </a:lnSpc>
                <a:spcBef>
                  <a:spcPct val="0"/>
                </a:spcBef>
                <a:spcAft>
                  <a:spcPct val="0"/>
                </a:spcAft>
                <a:buClrTx/>
                <a:buSzTx/>
                <a:buFontTx/>
                <a:buNone/>
                <a:tabLst/>
                <a:defRPr/>
              </a:pPr>
              <a:endParaRPr kumimoji="0" lang="es-ES" sz="1800" b="0" i="0" u="none" strike="noStrike" kern="0" cap="none" spc="0" normalizeH="0" baseline="0">
                <a:ln>
                  <a:noFill/>
                </a:ln>
                <a:solidFill>
                  <a:srgbClr val="000000"/>
                </a:solidFill>
                <a:effectLst/>
                <a:uLnTx/>
                <a:uFillTx/>
                <a:latin typeface="Arial" panose="020B0604020202020204" pitchFamily="34" charset="0"/>
                <a:cs typeface="Arial" panose="020B0604020202020204" pitchFamily="34" charset="0"/>
              </a:endParaRPr>
            </a:p>
          </p:txBody>
        </p:sp>
        <p:sp>
          <p:nvSpPr>
            <p:cNvPr id="36" name="Line 24">
              <a:extLst>
                <a:ext uri="{FF2B5EF4-FFF2-40B4-BE49-F238E27FC236}">
                  <a16:creationId xmlns:a16="http://schemas.microsoft.com/office/drawing/2014/main" id="{15DB2D46-FA5C-4F64-8E34-12AB221821B7}"/>
                </a:ext>
              </a:extLst>
            </p:cNvPr>
            <p:cNvSpPr>
              <a:spLocks noChangeShapeType="1"/>
            </p:cNvSpPr>
            <p:nvPr/>
          </p:nvSpPr>
          <p:spPr bwMode="auto">
            <a:xfrm flipV="1">
              <a:off x="3200" y="2080"/>
              <a:ext cx="0" cy="1480"/>
            </a:xfrm>
            <a:prstGeom prst="line">
              <a:avLst/>
            </a:prstGeom>
            <a:noFill/>
            <a:ln w="57150">
              <a:solidFill>
                <a:srgbClr val="FF0000"/>
              </a:solidFill>
              <a:round/>
              <a:headEnd/>
              <a:tailEnd type="triangle" w="sm" len="sm"/>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txBody>
            <a:bodyPr wrap="none" anchor="ctr"/>
            <a:lstStyle/>
            <a:p>
              <a:pPr marL="0" marR="0" lvl="0" indent="0" defTabSz="457200" eaLnBrk="0" fontAlgn="base" latinLnBrk="0" hangingPunct="0">
                <a:lnSpc>
                  <a:spcPct val="100000"/>
                </a:lnSpc>
                <a:spcBef>
                  <a:spcPct val="0"/>
                </a:spcBef>
                <a:spcAft>
                  <a:spcPct val="0"/>
                </a:spcAft>
                <a:buClrTx/>
                <a:buSzTx/>
                <a:buFontTx/>
                <a:buNone/>
                <a:tabLst/>
                <a:defRPr/>
              </a:pPr>
              <a:endParaRPr kumimoji="0" lang="es-ES" sz="1800" b="0" i="0" u="none" strike="noStrike" kern="0" cap="none" spc="0" normalizeH="0" baseline="0">
                <a:ln>
                  <a:noFill/>
                </a:ln>
                <a:solidFill>
                  <a:srgbClr val="000000"/>
                </a:solidFill>
                <a:effectLst/>
                <a:uLnTx/>
                <a:uFillTx/>
                <a:latin typeface="Arial" panose="020B0604020202020204" pitchFamily="34" charset="0"/>
                <a:cs typeface="Arial" panose="020B0604020202020204" pitchFamily="34" charset="0"/>
              </a:endParaRPr>
            </a:p>
          </p:txBody>
        </p:sp>
        <p:sp>
          <p:nvSpPr>
            <p:cNvPr id="37" name="Line 25">
              <a:extLst>
                <a:ext uri="{FF2B5EF4-FFF2-40B4-BE49-F238E27FC236}">
                  <a16:creationId xmlns:a16="http://schemas.microsoft.com/office/drawing/2014/main" id="{3124415F-A8B6-4E69-AD8F-451C6C72C664}"/>
                </a:ext>
              </a:extLst>
            </p:cNvPr>
            <p:cNvSpPr>
              <a:spLocks noChangeShapeType="1"/>
            </p:cNvSpPr>
            <p:nvPr/>
          </p:nvSpPr>
          <p:spPr bwMode="auto">
            <a:xfrm flipV="1">
              <a:off x="3592" y="1832"/>
              <a:ext cx="0" cy="1176"/>
            </a:xfrm>
            <a:prstGeom prst="line">
              <a:avLst/>
            </a:prstGeom>
            <a:noFill/>
            <a:ln w="57150">
              <a:solidFill>
                <a:srgbClr val="FF0000"/>
              </a:solidFill>
              <a:round/>
              <a:headEnd/>
              <a:tailEnd type="triangle" w="sm" len="sm"/>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txBody>
            <a:bodyPr wrap="none" anchor="ctr"/>
            <a:lstStyle/>
            <a:p>
              <a:pPr marL="0" marR="0" lvl="0" indent="0" defTabSz="457200" eaLnBrk="0" fontAlgn="base" latinLnBrk="0" hangingPunct="0">
                <a:lnSpc>
                  <a:spcPct val="100000"/>
                </a:lnSpc>
                <a:spcBef>
                  <a:spcPct val="0"/>
                </a:spcBef>
                <a:spcAft>
                  <a:spcPct val="0"/>
                </a:spcAft>
                <a:buClrTx/>
                <a:buSzTx/>
                <a:buFontTx/>
                <a:buNone/>
                <a:tabLst/>
                <a:defRPr/>
              </a:pPr>
              <a:endParaRPr kumimoji="0" lang="es-ES" sz="1800" b="0" i="0" u="none" strike="noStrike" kern="0" cap="none" spc="0" normalizeH="0" baseline="0">
                <a:ln>
                  <a:noFill/>
                </a:ln>
                <a:solidFill>
                  <a:srgbClr val="000000"/>
                </a:solidFill>
                <a:effectLst/>
                <a:uLnTx/>
                <a:uFillTx/>
                <a:latin typeface="Arial" panose="020B0604020202020204" pitchFamily="34" charset="0"/>
                <a:cs typeface="Arial" panose="020B0604020202020204" pitchFamily="34" charset="0"/>
              </a:endParaRPr>
            </a:p>
          </p:txBody>
        </p:sp>
        <p:sp>
          <p:nvSpPr>
            <p:cNvPr id="38" name="Line 26">
              <a:extLst>
                <a:ext uri="{FF2B5EF4-FFF2-40B4-BE49-F238E27FC236}">
                  <a16:creationId xmlns:a16="http://schemas.microsoft.com/office/drawing/2014/main" id="{6CEA80A3-9A0C-41F3-8274-938CB1C9C69A}"/>
                </a:ext>
              </a:extLst>
            </p:cNvPr>
            <p:cNvSpPr>
              <a:spLocks noChangeShapeType="1"/>
            </p:cNvSpPr>
            <p:nvPr/>
          </p:nvSpPr>
          <p:spPr bwMode="auto">
            <a:xfrm flipV="1">
              <a:off x="3984" y="1768"/>
              <a:ext cx="0" cy="720"/>
            </a:xfrm>
            <a:prstGeom prst="line">
              <a:avLst/>
            </a:prstGeom>
            <a:noFill/>
            <a:ln w="57150">
              <a:solidFill>
                <a:srgbClr val="FF0000"/>
              </a:solidFill>
              <a:round/>
              <a:headEnd/>
              <a:tailEnd type="triangle" w="sm" len="sm"/>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txBody>
            <a:bodyPr wrap="none" anchor="ctr"/>
            <a:lstStyle/>
            <a:p>
              <a:pPr marL="0" marR="0" lvl="0" indent="0" defTabSz="457200" eaLnBrk="0" fontAlgn="base" latinLnBrk="0" hangingPunct="0">
                <a:lnSpc>
                  <a:spcPct val="100000"/>
                </a:lnSpc>
                <a:spcBef>
                  <a:spcPct val="0"/>
                </a:spcBef>
                <a:spcAft>
                  <a:spcPct val="0"/>
                </a:spcAft>
                <a:buClrTx/>
                <a:buSzTx/>
                <a:buFontTx/>
                <a:buNone/>
                <a:tabLst/>
                <a:defRPr/>
              </a:pPr>
              <a:endParaRPr kumimoji="0" lang="es-ES" sz="1800" b="0" i="0" u="none" strike="noStrike" kern="0" cap="none" spc="0" normalizeH="0" baseline="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39" name="Rectángulo 38">
            <a:extLst>
              <a:ext uri="{FF2B5EF4-FFF2-40B4-BE49-F238E27FC236}">
                <a16:creationId xmlns:a16="http://schemas.microsoft.com/office/drawing/2014/main" id="{5CC6C08D-5E53-4E83-9747-E88C7717201B}"/>
              </a:ext>
            </a:extLst>
          </p:cNvPr>
          <p:cNvSpPr/>
          <p:nvPr/>
        </p:nvSpPr>
        <p:spPr>
          <a:xfrm>
            <a:off x="0" y="0"/>
            <a:ext cx="12191999" cy="369332"/>
          </a:xfrm>
          <a:prstGeom prst="rect">
            <a:avLst/>
          </a:prstGeom>
        </p:spPr>
        <p:txBody>
          <a:bodyPr wrap="square">
            <a:spAutoFit/>
          </a:bodyPr>
          <a:lstStyle/>
          <a:p>
            <a:pPr algn="ctr"/>
            <a:r>
              <a:rPr lang="es-ES">
                <a:solidFill>
                  <a:srgbClr val="0070C0"/>
                </a:solidFill>
              </a:rPr>
              <a:t>3.2. MÉTODOS DE GESTIÓN DE INVENTARIOS</a:t>
            </a:r>
          </a:p>
        </p:txBody>
      </p:sp>
    </p:spTree>
    <p:extLst>
      <p:ext uri="{BB962C8B-B14F-4D97-AF65-F5344CB8AC3E}">
        <p14:creationId xmlns:p14="http://schemas.microsoft.com/office/powerpoint/2010/main" val="24212580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1000" fill="hold"/>
                                        <p:tgtEl>
                                          <p:spTgt spid="27"/>
                                        </p:tgtEl>
                                        <p:attrNameLst>
                                          <p:attrName>ppt_w</p:attrName>
                                        </p:attrNameLst>
                                      </p:cBhvr>
                                      <p:tavLst>
                                        <p:tav tm="0">
                                          <p:val>
                                            <p:strVal val="2/3*#ppt_w"/>
                                          </p:val>
                                        </p:tav>
                                        <p:tav tm="100000">
                                          <p:val>
                                            <p:strVal val="#ppt_w"/>
                                          </p:val>
                                        </p:tav>
                                      </p:tavLst>
                                    </p:anim>
                                    <p:anim calcmode="lin" valueType="num">
                                      <p:cBhvr>
                                        <p:cTn id="8" dur="1000" fill="hold"/>
                                        <p:tgtEl>
                                          <p:spTgt spid="27"/>
                                        </p:tgtEl>
                                        <p:attrNameLst>
                                          <p:attrName>ppt_h</p:attrName>
                                        </p:attrNameLst>
                                      </p:cBhvr>
                                      <p:tavLst>
                                        <p:tav tm="0">
                                          <p:val>
                                            <p:strVal val="2/3*#ppt_h"/>
                                          </p:val>
                                        </p:tav>
                                        <p:tav tm="100000">
                                          <p:val>
                                            <p:strVal val="#ppt_h"/>
                                          </p:val>
                                        </p:tav>
                                      </p:tavLst>
                                    </p:anim>
                                  </p:childTnLst>
                                </p:cTn>
                              </p:par>
                            </p:childTnLst>
                          </p:cTn>
                        </p:par>
                        <p:par>
                          <p:cTn id="9" fill="hold">
                            <p:stCondLst>
                              <p:cond delay="1000"/>
                            </p:stCondLst>
                            <p:childTnLst>
                              <p:par>
                                <p:cTn id="10" presetID="18" presetClass="entr" presetSubtype="3" fill="hold" nodeType="after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strips(upRight)">
                                      <p:cBhvr>
                                        <p:cTn id="12" dur="1000"/>
                                        <p:tgtEl>
                                          <p:spTgt spid="28"/>
                                        </p:tgtEl>
                                      </p:cBhvr>
                                    </p:animEffect>
                                  </p:childTnLst>
                                </p:cTn>
                              </p:par>
                            </p:childTnLst>
                          </p:cTn>
                        </p:par>
                        <p:par>
                          <p:cTn id="13" fill="hold">
                            <p:stCondLst>
                              <p:cond delay="2000"/>
                            </p:stCondLst>
                            <p:childTnLst>
                              <p:par>
                                <p:cTn id="14" presetID="9" presetClass="entr" presetSubtype="0" fill="hold" nodeType="afterEffect">
                                  <p:stCondLst>
                                    <p:cond delay="1000"/>
                                  </p:stCondLst>
                                  <p:childTnLst>
                                    <p:set>
                                      <p:cBhvr>
                                        <p:cTn id="15" dur="1" fill="hold">
                                          <p:stCondLst>
                                            <p:cond delay="0"/>
                                          </p:stCondLst>
                                        </p:cTn>
                                        <p:tgtEl>
                                          <p:spTgt spid="15"/>
                                        </p:tgtEl>
                                        <p:attrNameLst>
                                          <p:attrName>style.visibility</p:attrName>
                                        </p:attrNameLst>
                                      </p:cBhvr>
                                      <p:to>
                                        <p:strVal val="visible"/>
                                      </p:to>
                                    </p:set>
                                    <p:animEffect transition="in" filter="dissolve">
                                      <p:cBhvr>
                                        <p:cTn id="16" dur="1000"/>
                                        <p:tgtEl>
                                          <p:spTgt spid="15"/>
                                        </p:tgtEl>
                                      </p:cBhvr>
                                    </p:animEffect>
                                  </p:childTnLst>
                                </p:cTn>
                              </p:par>
                              <p:par>
                                <p:cTn id="17" presetID="22" presetClass="entr" presetSubtype="8" fill="hold" grpId="0" nodeType="withEffect">
                                  <p:stCondLst>
                                    <p:cond delay="1000"/>
                                  </p:stCondLst>
                                  <p:childTnLst>
                                    <p:set>
                                      <p:cBhvr>
                                        <p:cTn id="18" dur="1" fill="hold">
                                          <p:stCondLst>
                                            <p:cond delay="0"/>
                                          </p:stCondLst>
                                        </p:cTn>
                                        <p:tgtEl>
                                          <p:spTgt spid="26"/>
                                        </p:tgtEl>
                                        <p:attrNameLst>
                                          <p:attrName>style.visibility</p:attrName>
                                        </p:attrNameLst>
                                      </p:cBhvr>
                                      <p:to>
                                        <p:strVal val="visible"/>
                                      </p:to>
                                    </p:set>
                                    <p:animEffect transition="in" filter="wipe(left)">
                                      <p:cBhvr>
                                        <p:cTn id="19"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73" name="Rectángulo 72">
            <a:extLst>
              <a:ext uri="{FF2B5EF4-FFF2-40B4-BE49-F238E27FC236}">
                <a16:creationId xmlns:a16="http://schemas.microsoft.com/office/drawing/2014/main" id="{25606893-1988-4252-8FA4-DF37A92D9CD8}"/>
              </a:ext>
            </a:extLst>
          </p:cNvPr>
          <p:cNvSpPr/>
          <p:nvPr/>
        </p:nvSpPr>
        <p:spPr>
          <a:xfrm>
            <a:off x="0" y="261246"/>
            <a:ext cx="12191998" cy="2308324"/>
          </a:xfrm>
          <a:prstGeom prst="rect">
            <a:avLst/>
          </a:prstGeom>
        </p:spPr>
        <p:txBody>
          <a:bodyPr wrap="square">
            <a:spAutoFit/>
          </a:bodyPr>
          <a:lstStyle/>
          <a:p>
            <a:pPr marL="285750" indent="-285750" algn="just">
              <a:buFont typeface="Arial" panose="020B0604020202020204" pitchFamily="34" charset="0"/>
              <a:buChar char="•"/>
            </a:pPr>
            <a:r>
              <a:rPr lang="es-ES" sz="2400">
                <a:ea typeface="Calibri" panose="020F0502020204030204" pitchFamily="34" charset="0"/>
                <a:cs typeface="Times New Roman" panose="02020603050405020304" pitchFamily="18" charset="0"/>
              </a:rPr>
              <a:t>La tecnología de identificación por radio frecuencia (RFID) permite la grabación de datos sobre un producto o un conjunto de productos incluidos, pongamos por caso en un palé, en una etiqueta que, una vez aproximada a un lector de radiofrecuencias, transmite inmediatamente el contenido al sistema de información de la empresa o ERP (</a:t>
            </a:r>
            <a:r>
              <a:rPr lang="es-ES" sz="2400" i="1">
                <a:ea typeface="Calibri" panose="020F0502020204030204" pitchFamily="34" charset="0"/>
                <a:cs typeface="Times New Roman" panose="02020603050405020304" pitchFamily="18" charset="0"/>
              </a:rPr>
              <a:t>Enterprise Requirements Planning</a:t>
            </a:r>
            <a:r>
              <a:rPr lang="es-ES" sz="2400">
                <a:ea typeface="Calibri" panose="020F0502020204030204" pitchFamily="34" charset="0"/>
                <a:cs typeface="Times New Roman" panose="02020603050405020304" pitchFamily="18" charset="0"/>
              </a:rPr>
              <a:t>). Esto permite que el sistema registre inmediatamente las entradas y salidas de los ítems etiquetados.</a:t>
            </a:r>
          </a:p>
        </p:txBody>
      </p:sp>
      <p:pic>
        <p:nvPicPr>
          <p:cNvPr id="39" name="Imagen 38">
            <a:extLst>
              <a:ext uri="{FF2B5EF4-FFF2-40B4-BE49-F238E27FC236}">
                <a16:creationId xmlns:a16="http://schemas.microsoft.com/office/drawing/2014/main" id="{A4E9AB91-0CCF-42DA-B749-5FF2AEB33A7A}"/>
              </a:ext>
            </a:extLst>
          </p:cNvPr>
          <p:cNvPicPr>
            <a:picLocks noChangeAspect="1"/>
          </p:cNvPicPr>
          <p:nvPr/>
        </p:nvPicPr>
        <p:blipFill>
          <a:blip r:embed="rId4"/>
          <a:stretch>
            <a:fillRect/>
          </a:stretch>
        </p:blipFill>
        <p:spPr>
          <a:xfrm>
            <a:off x="4925484" y="1977931"/>
            <a:ext cx="2341032" cy="2297679"/>
          </a:xfrm>
          <a:prstGeom prst="rect">
            <a:avLst/>
          </a:prstGeom>
          <a:effectLst>
            <a:softEdge rad="317500"/>
          </a:effectLst>
        </p:spPr>
      </p:pic>
      <p:sp>
        <p:nvSpPr>
          <p:cNvPr id="40" name="Rectangle 22">
            <a:extLst>
              <a:ext uri="{FF2B5EF4-FFF2-40B4-BE49-F238E27FC236}">
                <a16:creationId xmlns:a16="http://schemas.microsoft.com/office/drawing/2014/main" id="{B2C5F744-166C-423D-987A-C682F1752ECA}"/>
              </a:ext>
            </a:extLst>
          </p:cNvPr>
          <p:cNvSpPr>
            <a:spLocks noChangeArrowheads="1"/>
          </p:cNvSpPr>
          <p:nvPr/>
        </p:nvSpPr>
        <p:spPr bwMode="auto">
          <a:xfrm rot="21428297">
            <a:off x="257899" y="5196684"/>
            <a:ext cx="11676185" cy="1200329"/>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just"/>
            <a:r>
              <a:rPr lang="es-ES" altLang="es-ES" sz="2400" b="0">
                <a:latin typeface="+mn-lt"/>
                <a:ea typeface="Calibri" panose="020F0502020204030204" pitchFamily="34" charset="0"/>
                <a:cs typeface="Calibri" panose="020F0502020204030204" pitchFamily="34" charset="0"/>
              </a:rPr>
              <a:t>Demanda, Reaprovisionamientos y Costes, constituyen la base sobre la cual se desarrollan los diferentes métodos de gestión de los inventarios también denominados sistemas de inventarios, que generalmente se integran en el ERP de la empresa.</a:t>
            </a:r>
          </a:p>
        </p:txBody>
      </p:sp>
      <p:sp>
        <p:nvSpPr>
          <p:cNvPr id="41" name="Rectángulo 40">
            <a:extLst>
              <a:ext uri="{FF2B5EF4-FFF2-40B4-BE49-F238E27FC236}">
                <a16:creationId xmlns:a16="http://schemas.microsoft.com/office/drawing/2014/main" id="{A41B82D9-7701-4029-A477-855FD03F33FD}"/>
              </a:ext>
            </a:extLst>
          </p:cNvPr>
          <p:cNvSpPr/>
          <p:nvPr/>
        </p:nvSpPr>
        <p:spPr>
          <a:xfrm>
            <a:off x="0" y="0"/>
            <a:ext cx="12191999" cy="369332"/>
          </a:xfrm>
          <a:prstGeom prst="rect">
            <a:avLst/>
          </a:prstGeom>
        </p:spPr>
        <p:txBody>
          <a:bodyPr wrap="square">
            <a:spAutoFit/>
          </a:bodyPr>
          <a:lstStyle/>
          <a:p>
            <a:pPr algn="ctr"/>
            <a:r>
              <a:rPr lang="es-ES">
                <a:solidFill>
                  <a:srgbClr val="0070C0"/>
                </a:solidFill>
              </a:rPr>
              <a:t>3.2. MÉTODOS DE GESTIÓN DE INVENTARIOS</a:t>
            </a:r>
          </a:p>
        </p:txBody>
      </p:sp>
      <p:sp>
        <p:nvSpPr>
          <p:cNvPr id="7" name="Rectángulo 6">
            <a:extLst>
              <a:ext uri="{FF2B5EF4-FFF2-40B4-BE49-F238E27FC236}">
                <a16:creationId xmlns:a16="http://schemas.microsoft.com/office/drawing/2014/main" id="{085CFC05-462F-4075-B64D-C922F70DAC5B}"/>
              </a:ext>
            </a:extLst>
          </p:cNvPr>
          <p:cNvSpPr/>
          <p:nvPr/>
        </p:nvSpPr>
        <p:spPr>
          <a:xfrm>
            <a:off x="-8" y="3921372"/>
            <a:ext cx="12191998" cy="1200329"/>
          </a:xfrm>
          <a:prstGeom prst="rect">
            <a:avLst/>
          </a:prstGeom>
        </p:spPr>
        <p:txBody>
          <a:bodyPr wrap="square">
            <a:spAutoFit/>
          </a:bodyPr>
          <a:lstStyle/>
          <a:p>
            <a:pPr marL="285750" indent="-285750" algn="just">
              <a:buFont typeface="Arial" panose="020B0604020202020204" pitchFamily="34" charset="0"/>
              <a:buChar char="•"/>
            </a:pPr>
            <a:r>
              <a:rPr lang="es-ES" sz="2400">
                <a:ea typeface="Calibri" panose="020F0502020204030204" pitchFamily="34" charset="0"/>
                <a:cs typeface="Times New Roman" panose="02020603050405020304" pitchFamily="18" charset="0"/>
              </a:rPr>
              <a:t>De hecho, estos sistemas permiten que se emitan las órdenes de pedido en la cantidad y momentos requeridos de manera automática, a la vez que procesan información en tiempo real sobre la demanda.</a:t>
            </a:r>
          </a:p>
        </p:txBody>
      </p:sp>
    </p:spTree>
    <p:extLst>
      <p:ext uri="{BB962C8B-B14F-4D97-AF65-F5344CB8AC3E}">
        <p14:creationId xmlns:p14="http://schemas.microsoft.com/office/powerpoint/2010/main" val="22667280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1000" fill="hold"/>
                                        <p:tgtEl>
                                          <p:spTgt spid="40"/>
                                        </p:tgtEl>
                                        <p:attrNameLst>
                                          <p:attrName>ppt_w</p:attrName>
                                        </p:attrNameLst>
                                      </p:cBhvr>
                                      <p:tavLst>
                                        <p:tav tm="0">
                                          <p:val>
                                            <p:fltVal val="0"/>
                                          </p:val>
                                        </p:tav>
                                        <p:tav tm="100000">
                                          <p:val>
                                            <p:strVal val="#ppt_w"/>
                                          </p:val>
                                        </p:tav>
                                      </p:tavLst>
                                    </p:anim>
                                    <p:anim calcmode="lin" valueType="num">
                                      <p:cBhvr>
                                        <p:cTn id="8" dur="1000" fill="hold"/>
                                        <p:tgtEl>
                                          <p:spTgt spid="40"/>
                                        </p:tgtEl>
                                        <p:attrNameLst>
                                          <p:attrName>ppt_h</p:attrName>
                                        </p:attrNameLst>
                                      </p:cBhvr>
                                      <p:tavLst>
                                        <p:tav tm="0">
                                          <p:val>
                                            <p:fltVal val="0"/>
                                          </p:val>
                                        </p:tav>
                                        <p:tav tm="100000">
                                          <p:val>
                                            <p:strVal val="#ppt_h"/>
                                          </p:val>
                                        </p:tav>
                                      </p:tavLst>
                                    </p:anim>
                                    <p:anim calcmode="lin" valueType="num">
                                      <p:cBhvr>
                                        <p:cTn id="9" dur="1000" fill="hold"/>
                                        <p:tgtEl>
                                          <p:spTgt spid="40"/>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0"/>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73" name="Rectángulo 72">
            <a:extLst>
              <a:ext uri="{FF2B5EF4-FFF2-40B4-BE49-F238E27FC236}">
                <a16:creationId xmlns:a16="http://schemas.microsoft.com/office/drawing/2014/main" id="{25606893-1988-4252-8FA4-DF37A92D9CD8}"/>
              </a:ext>
            </a:extLst>
          </p:cNvPr>
          <p:cNvSpPr/>
          <p:nvPr/>
        </p:nvSpPr>
        <p:spPr>
          <a:xfrm>
            <a:off x="0" y="556670"/>
            <a:ext cx="12191998" cy="6001643"/>
          </a:xfrm>
          <a:prstGeom prst="rect">
            <a:avLst/>
          </a:prstGeom>
        </p:spPr>
        <p:txBody>
          <a:bodyPr wrap="square">
            <a:spAutoFit/>
          </a:bodyPr>
          <a:lstStyle/>
          <a:p>
            <a:pPr marL="285750" indent="-285750" algn="just">
              <a:buFont typeface="Arial" panose="020B0604020202020204" pitchFamily="34" charset="0"/>
              <a:buChar char="•"/>
            </a:pPr>
            <a:r>
              <a:rPr lang="es-ES" sz="2400">
                <a:ea typeface="Calibri" panose="020F0502020204030204" pitchFamily="34" charset="0"/>
                <a:cs typeface="Times New Roman" panose="02020603050405020304" pitchFamily="18" charset="0"/>
              </a:rPr>
              <a:t>La gestión de los inventarios e incluso la existencia de los mismos viene directamente ligada a la demanda, la cual establece el ritmo al que los artículos salen del inventario.</a:t>
            </a:r>
          </a:p>
          <a:p>
            <a:pPr marL="285750" indent="-285750" algn="just">
              <a:buFont typeface="Arial" panose="020B0604020202020204" pitchFamily="34" charset="0"/>
              <a:buChar char="•"/>
            </a:pPr>
            <a:endParaRPr lang="es-ES" sz="240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2400">
                <a:ea typeface="Calibri" panose="020F0502020204030204" pitchFamily="34" charset="0"/>
                <a:cs typeface="Times New Roman" panose="02020603050405020304" pitchFamily="18" charset="0"/>
              </a:rPr>
              <a:t>Las dos preguntas básicas a las que debe responder la gestión de inventarios son:</a:t>
            </a:r>
          </a:p>
          <a:p>
            <a:pPr marL="800100" lvl="1" indent="-342900" algn="just">
              <a:buFont typeface="Wingdings" panose="05000000000000000000" pitchFamily="2" charset="2"/>
              <a:buChar char="ü"/>
            </a:pPr>
            <a:r>
              <a:rPr lang="es-ES" sz="2400" b="1">
                <a:ea typeface="Calibri" panose="020F0502020204030204" pitchFamily="34" charset="0"/>
                <a:cs typeface="Times New Roman" panose="02020603050405020304" pitchFamily="18" charset="0"/>
              </a:rPr>
              <a:t>“¿Cuánto pedir?</a:t>
            </a:r>
            <a:r>
              <a:rPr lang="es-ES" sz="2400">
                <a:ea typeface="Calibri" panose="020F0502020204030204" pitchFamily="34" charset="0"/>
                <a:cs typeface="Times New Roman" panose="02020603050405020304" pitchFamily="18" charset="0"/>
              </a:rPr>
              <a:t>”:  tamaño de los lotes pedidos al proveedor o fabricados.</a:t>
            </a:r>
          </a:p>
          <a:p>
            <a:pPr marL="800100" lvl="1" indent="-342900" algn="just">
              <a:buFont typeface="Wingdings" panose="05000000000000000000" pitchFamily="2" charset="2"/>
              <a:buChar char="ü"/>
            </a:pPr>
            <a:r>
              <a:rPr lang="es-ES" sz="2400">
                <a:ea typeface="Calibri" panose="020F0502020204030204" pitchFamily="34" charset="0"/>
                <a:cs typeface="Times New Roman" panose="02020603050405020304" pitchFamily="18" charset="0"/>
              </a:rPr>
              <a:t>“</a:t>
            </a:r>
            <a:r>
              <a:rPr lang="es-ES" sz="2400" b="1">
                <a:ea typeface="Calibri" panose="020F0502020204030204" pitchFamily="34" charset="0"/>
                <a:cs typeface="Times New Roman" panose="02020603050405020304" pitchFamily="18" charset="0"/>
              </a:rPr>
              <a:t>¿Cuándo pedir?</a:t>
            </a:r>
            <a:r>
              <a:rPr lang="es-ES" sz="2400">
                <a:ea typeface="Calibri" panose="020F0502020204030204" pitchFamily="34" charset="0"/>
                <a:cs typeface="Times New Roman" panose="02020603050405020304" pitchFamily="18" charset="0"/>
              </a:rPr>
              <a:t>”: en qué momento se debe lanzar una orden de fabricación o un pedido a un proveedor.</a:t>
            </a:r>
          </a:p>
          <a:p>
            <a:pPr marL="800100" lvl="1" indent="-342900" algn="just">
              <a:buFont typeface="Wingdings" panose="05000000000000000000" pitchFamily="2" charset="2"/>
              <a:buChar char="ü"/>
            </a:pPr>
            <a:endParaRPr lang="es-ES" sz="240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2400">
                <a:ea typeface="Calibri" panose="020F0502020204030204" pitchFamily="34" charset="0"/>
                <a:cs typeface="Times New Roman" panose="02020603050405020304" pitchFamily="18" charset="0"/>
              </a:rPr>
              <a:t>La respuesta óptima a estas cuestiones dependerá de una serie de parámetros:</a:t>
            </a:r>
          </a:p>
          <a:p>
            <a:pPr marL="800100" lvl="1" indent="-342900" algn="just">
              <a:buFont typeface="Wingdings" panose="05000000000000000000" pitchFamily="2" charset="2"/>
              <a:buChar char="ü"/>
            </a:pPr>
            <a:r>
              <a:rPr lang="es-ES" sz="2400">
                <a:ea typeface="Calibri" panose="020F0502020204030204" pitchFamily="34" charset="0"/>
                <a:cs typeface="Times New Roman" panose="02020603050405020304" pitchFamily="18" charset="0"/>
              </a:rPr>
              <a:t>La demanda del artículo en cuestión, pudiendo ser constante o aleatoria. Esta demanda se denominará </a:t>
            </a:r>
            <a:r>
              <a:rPr lang="es-ES" sz="2400" i="1">
                <a:ea typeface="Calibri" panose="020F0502020204030204" pitchFamily="34" charset="0"/>
                <a:cs typeface="Times New Roman" panose="02020603050405020304" pitchFamily="18" charset="0"/>
              </a:rPr>
              <a:t>D</a:t>
            </a:r>
            <a:r>
              <a:rPr lang="es-ES" sz="2400">
                <a:ea typeface="Calibri" panose="020F0502020204030204" pitchFamily="34" charset="0"/>
                <a:cs typeface="Times New Roman" panose="02020603050405020304" pitchFamily="18" charset="0"/>
              </a:rPr>
              <a:t> si cubre todo el horizonte de planificación (</a:t>
            </a:r>
            <a:r>
              <a:rPr lang="es-ES" sz="2400" i="1">
                <a:ea typeface="Calibri" panose="020F0502020204030204" pitchFamily="34" charset="0"/>
                <a:cs typeface="Times New Roman" panose="02020603050405020304" pitchFamily="18" charset="0"/>
              </a:rPr>
              <a:t>hp</a:t>
            </a:r>
            <a:r>
              <a:rPr lang="es-ES" sz="2400">
                <a:ea typeface="Calibri" panose="020F0502020204030204" pitchFamily="34" charset="0"/>
                <a:cs typeface="Times New Roman" panose="02020603050405020304" pitchFamily="18" charset="0"/>
              </a:rPr>
              <a:t>), y </a:t>
            </a:r>
            <a:r>
              <a:rPr lang="es-ES" sz="2400" i="1">
                <a:ea typeface="Calibri" panose="020F0502020204030204" pitchFamily="34" charset="0"/>
                <a:cs typeface="Times New Roman" panose="02020603050405020304" pitchFamily="18" charset="0"/>
              </a:rPr>
              <a:t>d</a:t>
            </a:r>
            <a:r>
              <a:rPr lang="es-ES" sz="2400">
                <a:ea typeface="Calibri" panose="020F0502020204030204" pitchFamily="34" charset="0"/>
                <a:cs typeface="Times New Roman" panose="02020603050405020304" pitchFamily="18" charset="0"/>
              </a:rPr>
              <a:t> para la demanda media.</a:t>
            </a:r>
          </a:p>
          <a:p>
            <a:pPr marL="800100" lvl="1" indent="-342900" algn="just">
              <a:buFont typeface="Wingdings" panose="05000000000000000000" pitchFamily="2" charset="2"/>
              <a:buChar char="ü"/>
            </a:pPr>
            <a:r>
              <a:rPr lang="es-ES" sz="2400">
                <a:ea typeface="Calibri" panose="020F0502020204030204" pitchFamily="34" charset="0"/>
                <a:cs typeface="Times New Roman" panose="02020603050405020304" pitchFamily="18" charset="0"/>
              </a:rPr>
              <a:t>El tiempo de suministro (</a:t>
            </a:r>
            <a:r>
              <a:rPr lang="es-ES" sz="2400" i="1">
                <a:ea typeface="Calibri" panose="020F0502020204030204" pitchFamily="34" charset="0"/>
                <a:cs typeface="Times New Roman" panose="02020603050405020304" pitchFamily="18" charset="0"/>
              </a:rPr>
              <a:t>lead time</a:t>
            </a:r>
            <a:r>
              <a:rPr lang="es-ES" sz="2400">
                <a:ea typeface="Calibri" panose="020F0502020204030204" pitchFamily="34" charset="0"/>
                <a:cs typeface="Times New Roman" panose="02020603050405020304" pitchFamily="18" charset="0"/>
              </a:rPr>
              <a:t>), que es el tiempo que transcurre desde que se hace un pedido hasta que este está disponible para su utilización (lo que incluye el tiempo dedicado a tareas administrativas, transporte del pedido, recepción, inspección, etc.). Se denominará </a:t>
            </a:r>
            <a:r>
              <a:rPr lang="es-ES" sz="2400" i="1">
                <a:ea typeface="Calibri" panose="020F0502020204030204" pitchFamily="34" charset="0"/>
                <a:cs typeface="Times New Roman" panose="02020603050405020304" pitchFamily="18" charset="0"/>
              </a:rPr>
              <a:t>Ts</a:t>
            </a:r>
            <a:r>
              <a:rPr lang="es-ES" sz="2400">
                <a:ea typeface="Calibri" panose="020F0502020204030204" pitchFamily="34" charset="0"/>
                <a:cs typeface="Times New Roman" panose="02020603050405020304" pitchFamily="18" charset="0"/>
              </a:rPr>
              <a:t>. </a:t>
            </a:r>
          </a:p>
          <a:p>
            <a:pPr marL="800100" lvl="1" indent="-342900" algn="just">
              <a:buFont typeface="Wingdings" panose="05000000000000000000" pitchFamily="2" charset="2"/>
              <a:buChar char="ü"/>
            </a:pPr>
            <a:r>
              <a:rPr lang="es-ES" sz="2400">
                <a:ea typeface="Calibri" panose="020F0502020204030204" pitchFamily="34" charset="0"/>
                <a:cs typeface="Times New Roman" panose="02020603050405020304" pitchFamily="18" charset="0"/>
              </a:rPr>
              <a:t>Los costes asociados a los inventarios.</a:t>
            </a:r>
          </a:p>
        </p:txBody>
      </p:sp>
      <p:sp>
        <p:nvSpPr>
          <p:cNvPr id="41" name="Rectángulo 40">
            <a:extLst>
              <a:ext uri="{FF2B5EF4-FFF2-40B4-BE49-F238E27FC236}">
                <a16:creationId xmlns:a16="http://schemas.microsoft.com/office/drawing/2014/main" id="{A41B82D9-7701-4029-A477-855FD03F33FD}"/>
              </a:ext>
            </a:extLst>
          </p:cNvPr>
          <p:cNvSpPr/>
          <p:nvPr/>
        </p:nvSpPr>
        <p:spPr>
          <a:xfrm>
            <a:off x="0" y="0"/>
            <a:ext cx="12191999" cy="369332"/>
          </a:xfrm>
          <a:prstGeom prst="rect">
            <a:avLst/>
          </a:prstGeom>
        </p:spPr>
        <p:txBody>
          <a:bodyPr wrap="square">
            <a:spAutoFit/>
          </a:bodyPr>
          <a:lstStyle/>
          <a:p>
            <a:pPr algn="ctr"/>
            <a:r>
              <a:rPr lang="es-ES">
                <a:solidFill>
                  <a:srgbClr val="0070C0"/>
                </a:solidFill>
              </a:rPr>
              <a:t>3.2. MÉTODOS DE GESTIÓN DE INVENTARIOS</a:t>
            </a:r>
          </a:p>
        </p:txBody>
      </p:sp>
    </p:spTree>
    <p:extLst>
      <p:ext uri="{BB962C8B-B14F-4D97-AF65-F5344CB8AC3E}">
        <p14:creationId xmlns:p14="http://schemas.microsoft.com/office/powerpoint/2010/main" val="240681253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345008" y="2628957"/>
            <a:ext cx="8656751" cy="2462213"/>
          </a:xfrm>
          <a:prstGeom prst="rect">
            <a:avLst/>
          </a:prstGeom>
          <a:noFill/>
        </p:spPr>
        <p:txBody>
          <a:bodyPr wrap="square" rtlCol="0">
            <a:spAutoFit/>
          </a:bodyPr>
          <a:lstStyle/>
          <a:p>
            <a:pPr algn="just"/>
            <a:r>
              <a:rPr lang="es-ES" sz="2800" b="1"/>
              <a:t>OBJETIVOS:</a:t>
            </a:r>
          </a:p>
          <a:p>
            <a:pPr algn="just"/>
            <a:endParaRPr lang="es-ES"/>
          </a:p>
          <a:p>
            <a:pPr marL="342900" indent="-342900" algn="just">
              <a:buFont typeface="+mj-lt"/>
              <a:buAutoNum type="arabicPeriod"/>
            </a:pPr>
            <a:r>
              <a:rPr lang="es-ES"/>
              <a:t>Entender que son los inventarios y sus diferentes tipos.</a:t>
            </a:r>
          </a:p>
          <a:p>
            <a:pPr marL="342900" indent="-342900" algn="just">
              <a:buFont typeface="+mj-lt"/>
              <a:buAutoNum type="arabicPeriod"/>
            </a:pPr>
            <a:r>
              <a:rPr lang="es-ES"/>
              <a:t>Conocer las funciones que cumplen los inventarios y las razones que los justifican.</a:t>
            </a:r>
          </a:p>
          <a:p>
            <a:pPr marL="342900" indent="-342900" algn="just">
              <a:buFont typeface="+mj-lt"/>
              <a:buAutoNum type="arabicPeriod"/>
            </a:pPr>
            <a:r>
              <a:rPr lang="es-ES"/>
              <a:t>Identificar los costes inherentes a los inventarios.</a:t>
            </a:r>
          </a:p>
          <a:p>
            <a:pPr marL="342900" indent="-342900" algn="just">
              <a:buFont typeface="+mj-lt"/>
              <a:buAutoNum type="arabicPeriod"/>
            </a:pPr>
            <a:r>
              <a:rPr lang="es-ES"/>
              <a:t>Aprender a gestionar los inventarios  conjugando el coste de los mismos con las razones que los justifican.</a:t>
            </a:r>
          </a:p>
          <a:p>
            <a:pPr marL="342900" indent="-342900" algn="just">
              <a:buFont typeface="+mj-lt"/>
              <a:buAutoNum type="arabicPeriod"/>
            </a:pPr>
            <a:r>
              <a:rPr lang="es-ES"/>
              <a:t>Conocer los diferentes modelos de gestión de inventarios.</a:t>
            </a:r>
          </a:p>
        </p:txBody>
      </p:sp>
      <p:pic>
        <p:nvPicPr>
          <p:cNvPr id="8" name="Imagen 7">
            <a:extLst>
              <a:ext uri="{FF2B5EF4-FFF2-40B4-BE49-F238E27FC236}">
                <a16:creationId xmlns:a16="http://schemas.microsoft.com/office/drawing/2014/main" id="{F1694993-D63D-43A3-88E9-339B60FB7E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11" name="CuadroTexto 10">
            <a:extLst>
              <a:ext uri="{FF2B5EF4-FFF2-40B4-BE49-F238E27FC236}">
                <a16:creationId xmlns:a16="http://schemas.microsoft.com/office/drawing/2014/main" id="{0DEB4282-9038-4E0F-9589-61B2C340219F}"/>
              </a:ext>
            </a:extLst>
          </p:cNvPr>
          <p:cNvSpPr txBox="1"/>
          <p:nvPr/>
        </p:nvSpPr>
        <p:spPr>
          <a:xfrm>
            <a:off x="2172267" y="968036"/>
            <a:ext cx="7847463" cy="955111"/>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p>
            <a:pPr algn="ctr">
              <a:lnSpc>
                <a:spcPct val="90000"/>
              </a:lnSpc>
              <a:spcBef>
                <a:spcPts val="1000"/>
              </a:spcBef>
            </a:pPr>
            <a:r>
              <a:rPr lang="en-US" sz="2800" b="1" kern="1200">
                <a:latin typeface="+mn-lt"/>
                <a:ea typeface="+mn-ea"/>
                <a:cs typeface="+mn-cs"/>
              </a:rPr>
              <a:t>GESTIÓN DE INVENTARIOS</a:t>
            </a:r>
          </a:p>
        </p:txBody>
      </p:sp>
      <p:sp>
        <p:nvSpPr>
          <p:cNvPr id="12" name="Título 1">
            <a:extLst>
              <a:ext uri="{FF2B5EF4-FFF2-40B4-BE49-F238E27FC236}">
                <a16:creationId xmlns:a16="http://schemas.microsoft.com/office/drawing/2014/main" id="{F6095A8A-9B19-45DA-A520-8DC96EF7D18A}"/>
              </a:ext>
            </a:extLst>
          </p:cNvPr>
          <p:cNvSpPr txBox="1">
            <a:spLocks/>
          </p:cNvSpPr>
          <p:nvPr/>
        </p:nvSpPr>
        <p:spPr>
          <a:xfrm>
            <a:off x="4810558" y="160834"/>
            <a:ext cx="2570882" cy="955111"/>
          </a:xfrm>
          <a:prstGeom prst="rect">
            <a:avLst/>
          </a:prstGeom>
          <a:effectLst>
            <a:outerShdw blurRad="50800" dist="38100" dir="2700000" algn="tl" rotWithShape="0">
              <a:prstClr val="black">
                <a:alpha val="40000"/>
              </a:prstClr>
            </a:outerShdw>
          </a:effectLst>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solidFill>
                  <a:srgbClr val="0070C0"/>
                </a:solidFill>
              </a:rPr>
              <a:t>TEMA 3</a:t>
            </a:r>
          </a:p>
        </p:txBody>
      </p:sp>
      <p:pic>
        <p:nvPicPr>
          <p:cNvPr id="4" name="Imagen 3">
            <a:extLst>
              <a:ext uri="{FF2B5EF4-FFF2-40B4-BE49-F238E27FC236}">
                <a16:creationId xmlns:a16="http://schemas.microsoft.com/office/drawing/2014/main" id="{922B4C97-9C6E-48DC-BA3F-751D1F7FAE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943370" y="2474216"/>
            <a:ext cx="2903622" cy="3214062"/>
          </a:xfrm>
          <a:prstGeom prst="rect">
            <a:avLst/>
          </a:prstGeom>
        </p:spPr>
      </p:pic>
    </p:spTree>
    <p:extLst>
      <p:ext uri="{BB962C8B-B14F-4D97-AF65-F5344CB8AC3E}">
        <p14:creationId xmlns:p14="http://schemas.microsoft.com/office/powerpoint/2010/main" val="2047009461"/>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1" name="Rectángulo 40">
            <a:extLst>
              <a:ext uri="{FF2B5EF4-FFF2-40B4-BE49-F238E27FC236}">
                <a16:creationId xmlns:a16="http://schemas.microsoft.com/office/drawing/2014/main" id="{A41B82D9-7701-4029-A477-855FD03F33FD}"/>
              </a:ext>
            </a:extLst>
          </p:cNvPr>
          <p:cNvSpPr/>
          <p:nvPr/>
        </p:nvSpPr>
        <p:spPr>
          <a:xfrm>
            <a:off x="0" y="0"/>
            <a:ext cx="12191999" cy="369332"/>
          </a:xfrm>
          <a:prstGeom prst="rect">
            <a:avLst/>
          </a:prstGeom>
        </p:spPr>
        <p:txBody>
          <a:bodyPr wrap="square">
            <a:spAutoFit/>
          </a:bodyPr>
          <a:lstStyle/>
          <a:p>
            <a:pPr algn="ctr"/>
            <a:r>
              <a:rPr lang="es-ES">
                <a:solidFill>
                  <a:srgbClr val="0070C0"/>
                </a:solidFill>
              </a:rPr>
              <a:t>3.2. MÉTODOS DE GESTIÓN DE INVENTARIOS</a:t>
            </a:r>
          </a:p>
        </p:txBody>
      </p:sp>
      <p:sp>
        <p:nvSpPr>
          <p:cNvPr id="5" name="Rectangle 2">
            <a:extLst>
              <a:ext uri="{FF2B5EF4-FFF2-40B4-BE49-F238E27FC236}">
                <a16:creationId xmlns:a16="http://schemas.microsoft.com/office/drawing/2014/main" id="{B16C486D-2E07-4F0A-801A-B5D8C753DEE2}"/>
              </a:ext>
            </a:extLst>
          </p:cNvPr>
          <p:cNvSpPr>
            <a:spLocks noChangeArrowheads="1"/>
          </p:cNvSpPr>
          <p:nvPr/>
        </p:nvSpPr>
        <p:spPr bwMode="auto">
          <a:xfrm>
            <a:off x="1" y="351372"/>
            <a:ext cx="12191999" cy="461665"/>
          </a:xfrm>
          <a:prstGeom prst="rect">
            <a:avLst/>
          </a:prstGeom>
          <a:noFill/>
          <a:ln w="9525">
            <a:noFill/>
            <a:miter lim="800000"/>
            <a:headEnd/>
            <a:tailEnd/>
          </a:ln>
          <a:effectLst>
            <a:prstShdw prst="shdw17" dist="17961" dir="2700000">
              <a:srgbClr val="BBE0E3">
                <a:gamma/>
                <a:shade val="60000"/>
                <a:invGamma/>
              </a:srgbClr>
            </a:prstShdw>
          </a:effectLst>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lang="es-ES_tradnl" altLang="es-ES" sz="2400" b="1" u="sng" kern="0">
                <a:solidFill>
                  <a:srgbClr val="000000"/>
                </a:solidFill>
                <a:cs typeface="Arial" panose="020B0604020202020204" pitchFamily="34" charset="0"/>
              </a:rPr>
              <a:t>COSTES ASOCIADOS A LOS INVENTARIOS</a:t>
            </a:r>
            <a:endParaRPr kumimoji="0" lang="es-ES_tradnl" altLang="es-ES" sz="2400" b="1" i="1" u="sng" strike="noStrike" kern="0" cap="none" spc="0" normalizeH="0" baseline="0" noProof="0">
              <a:ln>
                <a:noFill/>
              </a:ln>
              <a:solidFill>
                <a:srgbClr val="000000"/>
              </a:solidFill>
              <a:uLnTx/>
              <a:uFillTx/>
              <a:cs typeface="Arial" panose="020B0604020202020204" pitchFamily="34" charset="0"/>
            </a:endParaRPr>
          </a:p>
        </p:txBody>
      </p:sp>
      <p:sp>
        <p:nvSpPr>
          <p:cNvPr id="6" name="CuadroTexto 5">
            <a:extLst>
              <a:ext uri="{FF2B5EF4-FFF2-40B4-BE49-F238E27FC236}">
                <a16:creationId xmlns:a16="http://schemas.microsoft.com/office/drawing/2014/main" id="{B6790BD3-D2AA-4B29-ADC0-B396FE49BFA0}"/>
              </a:ext>
            </a:extLst>
          </p:cNvPr>
          <p:cNvSpPr txBox="1"/>
          <p:nvPr/>
        </p:nvSpPr>
        <p:spPr>
          <a:xfrm>
            <a:off x="0" y="932790"/>
            <a:ext cx="12191999" cy="5601533"/>
          </a:xfrm>
          <a:prstGeom prst="rect">
            <a:avLst/>
          </a:prstGeom>
          <a:noFill/>
        </p:spPr>
        <p:txBody>
          <a:bodyPr wrap="square" rtlCol="0">
            <a:spAutoFit/>
          </a:bodyPr>
          <a:lstStyle/>
          <a:p>
            <a:pPr marL="342900" indent="-342900" algn="just">
              <a:buFont typeface="Arial" panose="020B0604020202020204" pitchFamily="34" charset="0"/>
              <a:buChar char="•"/>
            </a:pPr>
            <a:r>
              <a:rPr lang="es-ES" sz="2400" b="1"/>
              <a:t>Costes de emisión o reaprovisionamiento (</a:t>
            </a:r>
            <a:r>
              <a:rPr lang="es-ES" sz="2200" b="1" i="1"/>
              <a:t>Costs of orders</a:t>
            </a:r>
            <a:r>
              <a:rPr lang="es-ES" sz="2400" b="1"/>
              <a:t>). </a:t>
            </a:r>
            <a:r>
              <a:rPr lang="es-ES" sz="2400" b="1" i="1"/>
              <a:t>CE</a:t>
            </a:r>
            <a:r>
              <a:rPr lang="es-ES" sz="2400" b="1"/>
              <a:t> </a:t>
            </a:r>
            <a:r>
              <a:rPr lang="es-ES" sz="2400"/>
              <a:t>(</a:t>
            </a:r>
            <a:r>
              <a:rPr lang="es-ES" sz="2400" i="1"/>
              <a:t>Ce</a:t>
            </a:r>
            <a:r>
              <a:rPr lang="es-ES" sz="2400"/>
              <a:t>: coste unitario).</a:t>
            </a:r>
          </a:p>
          <a:p>
            <a:pPr algn="just"/>
            <a:r>
              <a:rPr lang="es-ES" sz="2200"/>
              <a:t>Son los costes referidos a la realización del pedido, tales como costes administrativos, de transporte, márgenes, descargas, recepción, etc. Si el artículo es de producción interna, se imputan aquellos costes referidos a la documentación, puesto a punto de maquinaria, readaptaciones, formación, etc.</a:t>
            </a:r>
          </a:p>
          <a:p>
            <a:pPr algn="just"/>
            <a:r>
              <a:rPr lang="es-ES" sz="2200"/>
              <a:t>Será un coste fijo por cada pedido, independientemente del tamaño del lote.</a:t>
            </a:r>
          </a:p>
          <a:p>
            <a:pPr algn="just"/>
            <a:endParaRPr lang="es-ES" sz="2400"/>
          </a:p>
          <a:p>
            <a:pPr marL="342900" indent="-342900" algn="just">
              <a:buFont typeface="Arial" panose="020B0604020202020204" pitchFamily="34" charset="0"/>
              <a:buChar char="•"/>
            </a:pPr>
            <a:r>
              <a:rPr lang="es-ES" sz="2400" b="1"/>
              <a:t>Costes de posesión o mantenimiento de inventarios (</a:t>
            </a:r>
            <a:r>
              <a:rPr lang="es-ES" sz="2200" b="1" i="1"/>
              <a:t>Costs of holding</a:t>
            </a:r>
            <a:r>
              <a:rPr lang="es-ES" sz="2400" b="1"/>
              <a:t>). </a:t>
            </a:r>
            <a:r>
              <a:rPr lang="es-ES" sz="2400" b="1" i="1"/>
              <a:t>CP</a:t>
            </a:r>
            <a:r>
              <a:rPr lang="es-ES" sz="2400" b="1"/>
              <a:t> </a:t>
            </a:r>
            <a:r>
              <a:rPr lang="es-ES" sz="2400"/>
              <a:t>(</a:t>
            </a:r>
            <a:r>
              <a:rPr lang="es-ES" sz="2400" i="1"/>
              <a:t>Cp</a:t>
            </a:r>
            <a:r>
              <a:rPr lang="es-ES" sz="2400"/>
              <a:t>: coste unitario).</a:t>
            </a:r>
          </a:p>
          <a:p>
            <a:pPr algn="just"/>
            <a:r>
              <a:rPr lang="es-ES" sz="2200"/>
              <a:t>La empresa incurre en ellos para mantener un determinado nivel de inventarios, e incluyen aspectos como el coste de financiación o coste de oportunidad (coste del capital inmovilizado), seguros, mermas, impuestos, deteriores, almacenes, suministros, etc.</a:t>
            </a:r>
          </a:p>
          <a:p>
            <a:pPr algn="just"/>
            <a:r>
              <a:rPr lang="es-ES" sz="2200" i="1"/>
              <a:t>Cp</a:t>
            </a:r>
            <a:r>
              <a:rPr lang="es-ES" sz="2200"/>
              <a:t> será un coste unitario por unidad de tiempo, es decir, el coste de mantener en </a:t>
            </a:r>
            <a:r>
              <a:rPr lang="es-ES" sz="2200" i="1"/>
              <a:t>stock</a:t>
            </a:r>
            <a:r>
              <a:rPr lang="es-ES" sz="2200"/>
              <a:t> una unidad de producto durante una unidad de tiempo (habitualmente el año). </a:t>
            </a:r>
            <a:r>
              <a:rPr lang="es-ES" sz="2200" i="1"/>
              <a:t>Cp</a:t>
            </a:r>
            <a:r>
              <a:rPr lang="es-ES" sz="2200"/>
              <a:t> se puede calcular como </a:t>
            </a:r>
            <a:r>
              <a:rPr lang="es-ES" sz="2200" i="1"/>
              <a:t>Cp</a:t>
            </a:r>
            <a:r>
              <a:rPr lang="es-ES" sz="2200"/>
              <a:t> = </a:t>
            </a:r>
            <a:r>
              <a:rPr lang="es-ES" sz="2200" i="1"/>
              <a:t>Ca</a:t>
            </a:r>
            <a:r>
              <a:rPr lang="es-ES" sz="2200"/>
              <a:t> x </a:t>
            </a:r>
            <a:r>
              <a:rPr lang="es-ES" sz="2200" i="1"/>
              <a:t>i</a:t>
            </a:r>
            <a:r>
              <a:rPr lang="es-ES" sz="2200"/>
              <a:t>, siendo </a:t>
            </a:r>
            <a:r>
              <a:rPr lang="es-ES" sz="2200" i="1"/>
              <a:t>i</a:t>
            </a:r>
            <a:r>
              <a:rPr lang="es-ES" sz="2200"/>
              <a:t> la fracción que los costes de mantenimiento suponen respecto al precio de adquisición o fabricación del producto (</a:t>
            </a:r>
            <a:r>
              <a:rPr lang="es-ES" sz="2200" i="1"/>
              <a:t>i</a:t>
            </a:r>
            <a:r>
              <a:rPr lang="es-ES" sz="2200"/>
              <a:t> suele denominarse </a:t>
            </a:r>
            <a:r>
              <a:rPr lang="es-ES" sz="2200" i="1"/>
              <a:t>carrying charge</a:t>
            </a:r>
            <a:r>
              <a:rPr lang="es-ES" sz="2200"/>
              <a:t> en la literatura en inglés, y sus valores típicos están generalmente comprendidos entre el rango del 15% al 40%)</a:t>
            </a:r>
          </a:p>
          <a:p>
            <a:pPr algn="just"/>
            <a:r>
              <a:rPr lang="es-ES" sz="2200"/>
              <a:t>Estos costes tienden a variar proporcionalmente al tamaño del inventario.</a:t>
            </a:r>
          </a:p>
        </p:txBody>
      </p:sp>
    </p:spTree>
    <p:extLst>
      <p:ext uri="{BB962C8B-B14F-4D97-AF65-F5344CB8AC3E}">
        <p14:creationId xmlns:p14="http://schemas.microsoft.com/office/powerpoint/2010/main" val="1271955109"/>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1" name="Rectángulo 40">
            <a:extLst>
              <a:ext uri="{FF2B5EF4-FFF2-40B4-BE49-F238E27FC236}">
                <a16:creationId xmlns:a16="http://schemas.microsoft.com/office/drawing/2014/main" id="{A41B82D9-7701-4029-A477-855FD03F33FD}"/>
              </a:ext>
            </a:extLst>
          </p:cNvPr>
          <p:cNvSpPr/>
          <p:nvPr/>
        </p:nvSpPr>
        <p:spPr>
          <a:xfrm>
            <a:off x="0" y="0"/>
            <a:ext cx="12191999" cy="369332"/>
          </a:xfrm>
          <a:prstGeom prst="rect">
            <a:avLst/>
          </a:prstGeom>
        </p:spPr>
        <p:txBody>
          <a:bodyPr wrap="square">
            <a:spAutoFit/>
          </a:bodyPr>
          <a:lstStyle/>
          <a:p>
            <a:pPr algn="ctr"/>
            <a:r>
              <a:rPr lang="es-ES">
                <a:solidFill>
                  <a:srgbClr val="0070C0"/>
                </a:solidFill>
              </a:rPr>
              <a:t>3.2. MÉTODOS DE GESTIÓN DE INVENTARIOS</a:t>
            </a:r>
          </a:p>
        </p:txBody>
      </p:sp>
      <p:sp>
        <p:nvSpPr>
          <p:cNvPr id="6" name="CuadroTexto 5">
            <a:extLst>
              <a:ext uri="{FF2B5EF4-FFF2-40B4-BE49-F238E27FC236}">
                <a16:creationId xmlns:a16="http://schemas.microsoft.com/office/drawing/2014/main" id="{B6790BD3-D2AA-4B29-ADC0-B396FE49BFA0}"/>
              </a:ext>
            </a:extLst>
          </p:cNvPr>
          <p:cNvSpPr txBox="1"/>
          <p:nvPr/>
        </p:nvSpPr>
        <p:spPr>
          <a:xfrm>
            <a:off x="0" y="399347"/>
            <a:ext cx="12191999" cy="5601533"/>
          </a:xfrm>
          <a:prstGeom prst="rect">
            <a:avLst/>
          </a:prstGeom>
          <a:noFill/>
        </p:spPr>
        <p:txBody>
          <a:bodyPr wrap="square" rtlCol="0">
            <a:spAutoFit/>
          </a:bodyPr>
          <a:lstStyle/>
          <a:p>
            <a:pPr marL="342900" indent="-342900" algn="just">
              <a:buFont typeface="Arial" panose="020B0604020202020204" pitchFamily="34" charset="0"/>
              <a:buChar char="•"/>
            </a:pPr>
            <a:r>
              <a:rPr lang="es-ES" sz="2400" b="1"/>
              <a:t>Costes de adquisición o fabricación (</a:t>
            </a:r>
            <a:r>
              <a:rPr lang="es-ES" sz="2200" b="1" i="1"/>
              <a:t>Costs of purchase</a:t>
            </a:r>
            <a:r>
              <a:rPr lang="es-ES" sz="2400" b="1"/>
              <a:t>). </a:t>
            </a:r>
            <a:r>
              <a:rPr lang="es-ES" sz="2400" b="1" i="1"/>
              <a:t>CA</a:t>
            </a:r>
            <a:r>
              <a:rPr lang="es-ES" sz="2400" b="1"/>
              <a:t> </a:t>
            </a:r>
            <a:r>
              <a:rPr lang="es-ES" sz="2400"/>
              <a:t>(</a:t>
            </a:r>
            <a:r>
              <a:rPr lang="es-ES" sz="2400" i="1"/>
              <a:t>Ca</a:t>
            </a:r>
            <a:r>
              <a:rPr lang="es-ES" sz="2400"/>
              <a:t>: coste unitario).</a:t>
            </a:r>
          </a:p>
          <a:p>
            <a:pPr algn="just"/>
            <a:r>
              <a:rPr lang="es-ES" sz="2200"/>
              <a:t>Es el coste de la compra o fabricación (pedidos internos) del artículo. Pueden verse modificados si existen </a:t>
            </a:r>
            <a:r>
              <a:rPr lang="es-ES" sz="2200" i="1"/>
              <a:t>rappels</a:t>
            </a:r>
            <a:r>
              <a:rPr lang="es-ES" sz="2200"/>
              <a:t> por compras (es decir, descuentos por volumen).</a:t>
            </a:r>
            <a:endParaRPr lang="es-ES" sz="2400" b="1" i="1"/>
          </a:p>
          <a:p>
            <a:pPr algn="just"/>
            <a:endParaRPr lang="es-ES" sz="2400"/>
          </a:p>
          <a:p>
            <a:pPr marL="342900" indent="-342900" algn="just">
              <a:buFont typeface="Arial" panose="020B0604020202020204" pitchFamily="34" charset="0"/>
              <a:buChar char="•"/>
            </a:pPr>
            <a:r>
              <a:rPr lang="es-ES" sz="2400" b="1"/>
              <a:t>Costes de rotura de </a:t>
            </a:r>
            <a:r>
              <a:rPr lang="es-ES" sz="2400" b="1" i="1"/>
              <a:t>stock</a:t>
            </a:r>
            <a:r>
              <a:rPr lang="es-ES" sz="2400" b="1"/>
              <a:t> o falta de inventarios (</a:t>
            </a:r>
            <a:r>
              <a:rPr lang="es-ES" sz="2200" b="1" i="1"/>
              <a:t>Costs of backorder</a:t>
            </a:r>
            <a:r>
              <a:rPr lang="es-ES" sz="2400" b="1"/>
              <a:t>). </a:t>
            </a:r>
            <a:r>
              <a:rPr lang="es-ES" sz="2400" b="1" i="1"/>
              <a:t>CR</a:t>
            </a:r>
            <a:r>
              <a:rPr lang="es-ES" sz="2400" b="1"/>
              <a:t> </a:t>
            </a:r>
          </a:p>
          <a:p>
            <a:pPr algn="just"/>
            <a:r>
              <a:rPr lang="es-ES" sz="2200"/>
              <a:t>Son los costes asociados a la falta de inventarios y/o a la incapacidad de la producción disponible para satisfacer la demanda en un momento dado. Cuando llega un pedido de un cliente y no es posible satisfacerlo por falta de </a:t>
            </a:r>
            <a:r>
              <a:rPr lang="es-ES" sz="2200" i="1"/>
              <a:t>stock</a:t>
            </a:r>
            <a:r>
              <a:rPr lang="es-ES" sz="2200"/>
              <a:t>, si el cliente está dispuesto a esperar, el pedido pasa a ser un pedido en espera (</a:t>
            </a:r>
            <a:r>
              <a:rPr lang="es-ES" sz="2200" i="1"/>
              <a:t>backorder</a:t>
            </a:r>
            <a:r>
              <a:rPr lang="es-ES" sz="2200"/>
              <a:t>) y se generarán costes relacionados con las reentregas (búsqueda de otros proveedores, costes de personal de entregas extraordinarias, etc.). El riesgo de pérdida del cliente aumenta con tal tiempo de espera (en este caso, se ha de recoger la pérdida del beneficio). En caso de demandas internas se puede estimar a partir de los costes relacionados con la parada de producción (sustituciones, horas extraordinarias, etc.).</a:t>
            </a:r>
          </a:p>
          <a:p>
            <a:pPr algn="just"/>
            <a:r>
              <a:rPr lang="es-ES" sz="2200"/>
              <a:t>Son costes complicados de estimar dado que hay un componente de oportunidad relacionado con la pérdida de reputación o incluso costes de </a:t>
            </a:r>
            <a:r>
              <a:rPr lang="es-ES" sz="2200" i="1"/>
              <a:t>marketing</a:t>
            </a:r>
            <a:r>
              <a:rPr lang="es-ES" sz="2200"/>
              <a:t> que benefician a los competidores en caso de que el cliente no tenga disponible el producto de nuestra empresa.</a:t>
            </a:r>
          </a:p>
        </p:txBody>
      </p:sp>
      <p:sp>
        <p:nvSpPr>
          <p:cNvPr id="2" name="Rectángulo 1">
            <a:extLst>
              <a:ext uri="{FF2B5EF4-FFF2-40B4-BE49-F238E27FC236}">
                <a16:creationId xmlns:a16="http://schemas.microsoft.com/office/drawing/2014/main" id="{9B148456-3B8F-4BFB-AA82-53AA75D2B5D7}"/>
              </a:ext>
            </a:extLst>
          </p:cNvPr>
          <p:cNvSpPr/>
          <p:nvPr/>
        </p:nvSpPr>
        <p:spPr>
          <a:xfrm>
            <a:off x="4370142" y="6010842"/>
            <a:ext cx="3451714" cy="523220"/>
          </a:xfrm>
          <a:prstGeom prst="rect">
            <a:avLst/>
          </a:prstGeom>
          <a:solidFill>
            <a:schemeClr val="accent2"/>
          </a:solidFill>
          <a:ln>
            <a:solidFill>
              <a:schemeClr val="tx1"/>
            </a:solidFill>
          </a:ln>
          <a:effectLst>
            <a:outerShdw blurRad="50800" dist="38100" dir="2700000" algn="tl" rotWithShape="0">
              <a:prstClr val="black">
                <a:alpha val="40000"/>
              </a:prstClr>
            </a:outerShdw>
          </a:effectLst>
        </p:spPr>
        <p:txBody>
          <a:bodyPr wrap="none">
            <a:spAutoFit/>
          </a:bodyPr>
          <a:lstStyle/>
          <a:p>
            <a:pPr algn="ctr"/>
            <a:r>
              <a:rPr lang="es-ES" sz="2800" b="1" i="1"/>
              <a:t>CT</a:t>
            </a:r>
            <a:r>
              <a:rPr lang="es-ES" sz="2800" b="1"/>
              <a:t> = </a:t>
            </a:r>
            <a:r>
              <a:rPr lang="es-ES" sz="2800" b="1" i="1"/>
              <a:t>CE</a:t>
            </a:r>
            <a:r>
              <a:rPr lang="es-ES" sz="2800" b="1"/>
              <a:t> + </a:t>
            </a:r>
            <a:r>
              <a:rPr lang="es-ES" sz="2800" b="1" i="1"/>
              <a:t>CP</a:t>
            </a:r>
            <a:r>
              <a:rPr lang="es-ES" sz="2800" b="1"/>
              <a:t> + </a:t>
            </a:r>
            <a:r>
              <a:rPr lang="es-ES" sz="2800" b="1" i="1"/>
              <a:t>CA</a:t>
            </a:r>
            <a:r>
              <a:rPr lang="es-ES" sz="2800" b="1"/>
              <a:t> + </a:t>
            </a:r>
            <a:r>
              <a:rPr lang="es-ES" sz="2800" b="1" i="1"/>
              <a:t>CR</a:t>
            </a:r>
          </a:p>
        </p:txBody>
      </p:sp>
    </p:spTree>
    <p:extLst>
      <p:ext uri="{BB962C8B-B14F-4D97-AF65-F5344CB8AC3E}">
        <p14:creationId xmlns:p14="http://schemas.microsoft.com/office/powerpoint/2010/main" val="42446593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1" name="Rectángulo 40">
            <a:extLst>
              <a:ext uri="{FF2B5EF4-FFF2-40B4-BE49-F238E27FC236}">
                <a16:creationId xmlns:a16="http://schemas.microsoft.com/office/drawing/2014/main" id="{A41B82D9-7701-4029-A477-855FD03F33FD}"/>
              </a:ext>
            </a:extLst>
          </p:cNvPr>
          <p:cNvSpPr/>
          <p:nvPr/>
        </p:nvSpPr>
        <p:spPr>
          <a:xfrm>
            <a:off x="0" y="0"/>
            <a:ext cx="12191999" cy="369332"/>
          </a:xfrm>
          <a:prstGeom prst="rect">
            <a:avLst/>
          </a:prstGeom>
        </p:spPr>
        <p:txBody>
          <a:bodyPr wrap="square">
            <a:spAutoFit/>
          </a:bodyPr>
          <a:lstStyle/>
          <a:p>
            <a:pPr algn="ctr"/>
            <a:r>
              <a:rPr lang="es-ES">
                <a:solidFill>
                  <a:srgbClr val="0070C0"/>
                </a:solidFill>
              </a:rPr>
              <a:t>3.2. MÉTODOS DE GESTIÓN DE INVENTARIOS</a:t>
            </a:r>
          </a:p>
        </p:txBody>
      </p:sp>
      <p:sp>
        <p:nvSpPr>
          <p:cNvPr id="5" name="Rectangle 2">
            <a:extLst>
              <a:ext uri="{FF2B5EF4-FFF2-40B4-BE49-F238E27FC236}">
                <a16:creationId xmlns:a16="http://schemas.microsoft.com/office/drawing/2014/main" id="{B16C486D-2E07-4F0A-801A-B5D8C753DEE2}"/>
              </a:ext>
            </a:extLst>
          </p:cNvPr>
          <p:cNvSpPr>
            <a:spLocks noChangeArrowheads="1"/>
          </p:cNvSpPr>
          <p:nvPr/>
        </p:nvSpPr>
        <p:spPr bwMode="auto">
          <a:xfrm>
            <a:off x="1" y="245356"/>
            <a:ext cx="12191999" cy="461665"/>
          </a:xfrm>
          <a:prstGeom prst="rect">
            <a:avLst/>
          </a:prstGeom>
          <a:noFill/>
          <a:ln w="9525">
            <a:noFill/>
            <a:miter lim="800000"/>
            <a:headEnd/>
            <a:tailEnd/>
          </a:ln>
          <a:effectLst>
            <a:prstShdw prst="shdw17" dist="17961" dir="2700000">
              <a:srgbClr val="BBE0E3">
                <a:gamma/>
                <a:shade val="60000"/>
                <a:invGamma/>
              </a:srgbClr>
            </a:prstShdw>
          </a:effectLst>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s-ES_tradnl" altLang="es-ES" sz="2400" b="1" i="0" u="sng" strike="noStrike" kern="0" cap="none" spc="0" normalizeH="0" baseline="0" noProof="0">
                <a:ln>
                  <a:noFill/>
                </a:ln>
                <a:solidFill>
                  <a:srgbClr val="000000"/>
                </a:solidFill>
                <a:uLnTx/>
                <a:uFillTx/>
                <a:cs typeface="Arial" panose="020B0604020202020204" pitchFamily="34" charset="0"/>
              </a:rPr>
              <a:t>POLÍTICAS DE</a:t>
            </a:r>
            <a:r>
              <a:rPr lang="es-ES_tradnl" altLang="es-ES" sz="2400" b="1" u="sng" kern="0">
                <a:solidFill>
                  <a:srgbClr val="000000"/>
                </a:solidFill>
                <a:cs typeface="Arial" panose="020B0604020202020204" pitchFamily="34" charset="0"/>
              </a:rPr>
              <a:t> INVENTARIOS</a:t>
            </a:r>
            <a:endParaRPr kumimoji="0" lang="es-ES_tradnl" altLang="es-ES" sz="2400" b="1" i="1" u="sng" strike="noStrike" kern="0" cap="none" spc="0" normalizeH="0" baseline="0" noProof="0">
              <a:ln>
                <a:noFill/>
              </a:ln>
              <a:solidFill>
                <a:srgbClr val="000000"/>
              </a:solidFill>
              <a:uLnTx/>
              <a:uFillTx/>
              <a:cs typeface="Arial" panose="020B0604020202020204" pitchFamily="34" charset="0"/>
            </a:endParaRPr>
          </a:p>
        </p:txBody>
      </p:sp>
      <p:sp>
        <p:nvSpPr>
          <p:cNvPr id="6" name="CuadroTexto 5">
            <a:extLst>
              <a:ext uri="{FF2B5EF4-FFF2-40B4-BE49-F238E27FC236}">
                <a16:creationId xmlns:a16="http://schemas.microsoft.com/office/drawing/2014/main" id="{B6790BD3-D2AA-4B29-ADC0-B396FE49BFA0}"/>
              </a:ext>
            </a:extLst>
          </p:cNvPr>
          <p:cNvSpPr txBox="1"/>
          <p:nvPr/>
        </p:nvSpPr>
        <p:spPr>
          <a:xfrm>
            <a:off x="0" y="677166"/>
            <a:ext cx="12191999" cy="6186309"/>
          </a:xfrm>
          <a:prstGeom prst="rect">
            <a:avLst/>
          </a:prstGeom>
          <a:noFill/>
        </p:spPr>
        <p:txBody>
          <a:bodyPr wrap="square" rtlCol="0">
            <a:spAutoFit/>
          </a:bodyPr>
          <a:lstStyle/>
          <a:p>
            <a:pPr marL="342900" indent="-342900" algn="just">
              <a:buFont typeface="Arial" panose="020B0604020202020204" pitchFamily="34" charset="0"/>
              <a:buChar char="•"/>
            </a:pPr>
            <a:r>
              <a:rPr lang="es-ES" sz="2200"/>
              <a:t>Los anteriores parámetros se utilizarán para calcular el tamaño y el momento del pedido de acuerdo con la política de gestión de inventarios elegida en cada caso.</a:t>
            </a:r>
          </a:p>
          <a:p>
            <a:pPr marL="342900" indent="-342900" algn="just">
              <a:buFont typeface="Arial" panose="020B0604020202020204" pitchFamily="34" charset="0"/>
              <a:buChar char="•"/>
            </a:pPr>
            <a:r>
              <a:rPr lang="es-ES" sz="2200"/>
              <a:t>Aunque existe una gran variedad de políticas de gestión de inventarios, se puede realizar una clasificación básica atendiendo a, por una parte, cómo se calcula el tamaño del pedido y, por otra parte, a si el momento de lanzar el pedido se base en una </a:t>
            </a:r>
            <a:r>
              <a:rPr lang="es-ES" sz="2200" b="1"/>
              <a:t>revisión continua</a:t>
            </a:r>
            <a:r>
              <a:rPr lang="es-ES" sz="2200"/>
              <a:t> (requiere de sistemas informatizados para una actualización fácil y continua del inventario) o en una </a:t>
            </a:r>
            <a:r>
              <a:rPr lang="es-ES" sz="2200" b="1"/>
              <a:t>revisión periódica</a:t>
            </a:r>
            <a:r>
              <a:rPr lang="es-ES" sz="2200"/>
              <a:t>.</a:t>
            </a:r>
          </a:p>
          <a:p>
            <a:pPr marL="342900" indent="-342900" algn="just">
              <a:buFont typeface="Arial" panose="020B0604020202020204" pitchFamily="34" charset="0"/>
              <a:buChar char="•"/>
            </a:pPr>
            <a:endParaRPr lang="es-ES"/>
          </a:p>
          <a:p>
            <a:pPr marL="342900" indent="-342900" algn="just">
              <a:buFont typeface="Arial" panose="020B0604020202020204" pitchFamily="34" charset="0"/>
              <a:buChar char="•"/>
            </a:pPr>
            <a:r>
              <a:rPr lang="es-ES" sz="2200"/>
              <a:t>Respecto al tamaño del pedido, este puede ser fijo o variable. Si el tamaño es variable lo que se suele establecer es un nivel de reposición, </a:t>
            </a:r>
            <a:r>
              <a:rPr lang="es-ES" sz="2200" i="1"/>
              <a:t>NR </a:t>
            </a:r>
            <a:r>
              <a:rPr lang="es-ES" sz="2200"/>
              <a:t>(</a:t>
            </a:r>
            <a:r>
              <a:rPr lang="es-ES" sz="2200" i="1"/>
              <a:t>S</a:t>
            </a:r>
            <a:r>
              <a:rPr lang="es-ES" sz="2200"/>
              <a:t>, </a:t>
            </a:r>
            <a:r>
              <a:rPr lang="es-ES" sz="2200" i="1"/>
              <a:t>order-up-to level </a:t>
            </a:r>
            <a:r>
              <a:rPr lang="es-ES" sz="2200"/>
              <a:t>en la literatura en inglés), y el tamaño del pedido será el necesario para recuperar ese nivel de </a:t>
            </a:r>
            <a:r>
              <a:rPr lang="es-ES" sz="2200" i="1"/>
              <a:t>stock</a:t>
            </a:r>
            <a:r>
              <a:rPr lang="es-ES" sz="2200"/>
              <a:t>.</a:t>
            </a:r>
          </a:p>
          <a:p>
            <a:pPr marL="342900" indent="-342900" algn="just">
              <a:buFont typeface="Arial" panose="020B0604020202020204" pitchFamily="34" charset="0"/>
              <a:buChar char="•"/>
            </a:pPr>
            <a:r>
              <a:rPr lang="es-ES" sz="2200"/>
              <a:t>Respecto al momento de realizar el pedido, si se usa una revisión continua del </a:t>
            </a:r>
            <a:r>
              <a:rPr lang="es-ES" sz="2200" i="1"/>
              <a:t>stock</a:t>
            </a:r>
            <a:r>
              <a:rPr lang="es-ES" sz="2200"/>
              <a:t>, en el momento en que este alcance un determinado nivel, el denominado punto de pedido, </a:t>
            </a:r>
            <a:r>
              <a:rPr lang="es-ES" sz="2200" i="1"/>
              <a:t>Pp</a:t>
            </a:r>
            <a:r>
              <a:rPr lang="es-ES" sz="2200"/>
              <a:t>, (</a:t>
            </a:r>
            <a:r>
              <a:rPr lang="es-ES" sz="2200" i="1"/>
              <a:t>R</a:t>
            </a:r>
            <a:r>
              <a:rPr lang="es-ES" sz="2200"/>
              <a:t>, </a:t>
            </a:r>
            <a:r>
              <a:rPr lang="es-ES" sz="2200" i="1"/>
              <a:t>reorder point </a:t>
            </a:r>
            <a:r>
              <a:rPr lang="es-ES" sz="2200"/>
              <a:t>en la literatura en inglés), se lanzará un nuevo pedido. Por el contrario, si se usa un sistema de revisión periódica, el nivel de inventario es comprobado cada </a:t>
            </a:r>
            <a:r>
              <a:rPr lang="es-ES" sz="2200" i="1"/>
              <a:t>T</a:t>
            </a:r>
            <a:r>
              <a:rPr lang="es-ES" sz="2200"/>
              <a:t> unidades de tiempo (el período de revisión o </a:t>
            </a:r>
            <a:r>
              <a:rPr lang="es-ES" sz="2200" i="1"/>
              <a:t>review period</a:t>
            </a:r>
            <a:r>
              <a:rPr lang="es-ES" sz="2200"/>
              <a:t>), y es en ese momento cuando se lanzará, si procede, un nuevo pedido.</a:t>
            </a:r>
          </a:p>
          <a:p>
            <a:pPr marL="342900" indent="-342900" algn="just">
              <a:buFont typeface="Arial" panose="020B0604020202020204" pitchFamily="34" charset="0"/>
              <a:buChar char="•"/>
            </a:pPr>
            <a:endParaRPr lang="es-ES"/>
          </a:p>
          <a:p>
            <a:pPr marL="342900" indent="-342900" algn="just">
              <a:buFont typeface="Arial" panose="020B0604020202020204" pitchFamily="34" charset="0"/>
              <a:buChar char="•"/>
            </a:pPr>
            <a:r>
              <a:rPr lang="es-ES" sz="2200"/>
              <a:t>En la práctica se tiende a usar la revisión continua con artículos caros y de baja demanda, y la revisión periódica con artículos baratos y de alta demanda.</a:t>
            </a:r>
          </a:p>
        </p:txBody>
      </p:sp>
    </p:spTree>
    <p:extLst>
      <p:ext uri="{BB962C8B-B14F-4D97-AF65-F5344CB8AC3E}">
        <p14:creationId xmlns:p14="http://schemas.microsoft.com/office/powerpoint/2010/main" val="3703092845"/>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1" name="Rectángulo 40">
            <a:extLst>
              <a:ext uri="{FF2B5EF4-FFF2-40B4-BE49-F238E27FC236}">
                <a16:creationId xmlns:a16="http://schemas.microsoft.com/office/drawing/2014/main" id="{A41B82D9-7701-4029-A477-855FD03F33FD}"/>
              </a:ext>
            </a:extLst>
          </p:cNvPr>
          <p:cNvSpPr/>
          <p:nvPr/>
        </p:nvSpPr>
        <p:spPr>
          <a:xfrm>
            <a:off x="0" y="0"/>
            <a:ext cx="12191999" cy="369332"/>
          </a:xfrm>
          <a:prstGeom prst="rect">
            <a:avLst/>
          </a:prstGeom>
        </p:spPr>
        <p:txBody>
          <a:bodyPr wrap="square">
            <a:spAutoFit/>
          </a:bodyPr>
          <a:lstStyle/>
          <a:p>
            <a:pPr algn="ctr"/>
            <a:r>
              <a:rPr lang="es-ES">
                <a:solidFill>
                  <a:srgbClr val="0070C0"/>
                </a:solidFill>
              </a:rPr>
              <a:t>3.2. MÉTODOS DE GESTIÓN DE INVENTARIOS</a:t>
            </a:r>
          </a:p>
        </p:txBody>
      </p:sp>
      <p:sp>
        <p:nvSpPr>
          <p:cNvPr id="6" name="CuadroTexto 5">
            <a:extLst>
              <a:ext uri="{FF2B5EF4-FFF2-40B4-BE49-F238E27FC236}">
                <a16:creationId xmlns:a16="http://schemas.microsoft.com/office/drawing/2014/main" id="{B6790BD3-D2AA-4B29-ADC0-B396FE49BFA0}"/>
              </a:ext>
            </a:extLst>
          </p:cNvPr>
          <p:cNvSpPr txBox="1"/>
          <p:nvPr/>
        </p:nvSpPr>
        <p:spPr>
          <a:xfrm>
            <a:off x="0" y="247658"/>
            <a:ext cx="12191999" cy="6678751"/>
          </a:xfrm>
          <a:prstGeom prst="rect">
            <a:avLst/>
          </a:prstGeom>
          <a:noFill/>
        </p:spPr>
        <p:txBody>
          <a:bodyPr wrap="square" rtlCol="0">
            <a:spAutoFit/>
          </a:bodyPr>
          <a:lstStyle/>
          <a:p>
            <a:pPr marL="342900" indent="-342900" algn="just">
              <a:buFont typeface="Arial" panose="020B0604020202020204" pitchFamily="34" charset="0"/>
              <a:buChar char="•"/>
            </a:pPr>
            <a:r>
              <a:rPr lang="es-ES" sz="2200"/>
              <a:t>Combinando tamaño de pedido y momento de realizar el pedido se obtienen distintas políticas de gestión de inventarios:</a:t>
            </a:r>
          </a:p>
          <a:p>
            <a:pPr marL="342900" indent="-342900" algn="just">
              <a:buFont typeface="Arial" panose="020B0604020202020204" pitchFamily="34" charset="0"/>
              <a:buChar char="•"/>
            </a:pPr>
            <a:endParaRPr lang="es-ES" sz="1400"/>
          </a:p>
          <a:p>
            <a:pPr marL="800100" lvl="1" indent="-342900" algn="just">
              <a:buFont typeface="Wingdings" panose="05000000000000000000" pitchFamily="2" charset="2"/>
              <a:buChar char="ü"/>
            </a:pPr>
            <a:r>
              <a:rPr lang="es-ES" sz="2200"/>
              <a:t>La política (</a:t>
            </a:r>
            <a:r>
              <a:rPr lang="es-ES" sz="2200" i="1"/>
              <a:t>Q, R</a:t>
            </a:r>
            <a:r>
              <a:rPr lang="es-ES" sz="2200"/>
              <a:t>) consiste en utilizar un lote de tamaño fijo </a:t>
            </a:r>
            <a:r>
              <a:rPr lang="es-ES" sz="2200" i="1"/>
              <a:t>Q</a:t>
            </a:r>
            <a:r>
              <a:rPr lang="es-ES" sz="2200"/>
              <a:t> con una revisión continua de inventario, lanzando un nuevo pedido (de tamaño Q) en el momento en que el </a:t>
            </a:r>
            <a:r>
              <a:rPr lang="es-ES" sz="2200" i="1"/>
              <a:t>stock</a:t>
            </a:r>
            <a:r>
              <a:rPr lang="es-ES" sz="2200"/>
              <a:t> alcanza el punto de pedido </a:t>
            </a:r>
            <a:r>
              <a:rPr lang="es-ES" sz="2200" i="1"/>
              <a:t>Pp (R</a:t>
            </a:r>
            <a:r>
              <a:rPr lang="es-ES" sz="2200"/>
              <a:t>). En la práctica lo que se comprueba no es nivel de </a:t>
            </a:r>
            <a:r>
              <a:rPr lang="es-ES" sz="2200" i="1"/>
              <a:t>stock</a:t>
            </a:r>
            <a:r>
              <a:rPr lang="es-ES" sz="2200"/>
              <a:t> disponible en el almacén, sino la denominada posición de inventario, que es el número de unidades que estarán disponibles a corto plazo para atender la nueva demanda que pueda aparecer. La posición de inventario se calcula sumando las unidades en almacén (</a:t>
            </a:r>
            <a:r>
              <a:rPr lang="es-ES" sz="2200" i="1"/>
              <a:t>inventory on hand</a:t>
            </a:r>
            <a:r>
              <a:rPr lang="es-ES" sz="2200"/>
              <a:t>) con las unidades que han sido pedidas, pero todavía no han llegado (</a:t>
            </a:r>
            <a:r>
              <a:rPr lang="es-ES" sz="2200" i="1"/>
              <a:t>inventory on order</a:t>
            </a:r>
            <a:r>
              <a:rPr lang="es-ES" sz="2200"/>
              <a:t>), y restando los pedidos de clientes que están en espera (</a:t>
            </a:r>
            <a:r>
              <a:rPr lang="es-ES" sz="2200" i="1"/>
              <a:t>backorders</a:t>
            </a:r>
            <a:r>
              <a:rPr lang="es-ES" sz="2200"/>
              <a:t>) y los pedidos comprometidos. Apropiado para artículos con mucha rotación.</a:t>
            </a:r>
          </a:p>
          <a:p>
            <a:pPr marL="800100" lvl="1" indent="-342900" algn="just">
              <a:buFont typeface="Wingdings" panose="05000000000000000000" pitchFamily="2" charset="2"/>
              <a:buChar char="ü"/>
            </a:pPr>
            <a:endParaRPr lang="es-ES" sz="1400"/>
          </a:p>
          <a:p>
            <a:pPr marL="800100" lvl="1" indent="-342900" algn="just">
              <a:buFont typeface="Wingdings" panose="05000000000000000000" pitchFamily="2" charset="2"/>
              <a:buChar char="ü"/>
            </a:pPr>
            <a:r>
              <a:rPr lang="es-ES" sz="2200"/>
              <a:t>La política (</a:t>
            </a:r>
            <a:r>
              <a:rPr lang="es-ES" sz="2200" i="1"/>
              <a:t>S, T</a:t>
            </a:r>
            <a:r>
              <a:rPr lang="es-ES" sz="2200"/>
              <a:t>) consiste en un sistema de revisión periódica cada </a:t>
            </a:r>
            <a:r>
              <a:rPr lang="es-ES" sz="2200" i="1"/>
              <a:t>T</a:t>
            </a:r>
            <a:r>
              <a:rPr lang="es-ES" sz="2200"/>
              <a:t> unidades de tiempo, con lanzamiento de pedido de un tamaño tal que permite alcanzar el nivel de reposición </a:t>
            </a:r>
            <a:r>
              <a:rPr lang="es-ES" sz="2200" i="1"/>
              <a:t>NR</a:t>
            </a:r>
            <a:r>
              <a:rPr lang="es-ES" sz="2200"/>
              <a:t> (</a:t>
            </a:r>
            <a:r>
              <a:rPr lang="es-ES" sz="2200" i="1"/>
              <a:t>S</a:t>
            </a:r>
            <a:r>
              <a:rPr lang="es-ES" sz="2200"/>
              <a:t>). Apropiado para artículos de baja rotación.</a:t>
            </a:r>
          </a:p>
          <a:p>
            <a:pPr marL="800100" lvl="1" indent="-342900" algn="just">
              <a:buFont typeface="Wingdings" panose="05000000000000000000" pitchFamily="2" charset="2"/>
              <a:buChar char="ü"/>
            </a:pPr>
            <a:endParaRPr lang="es-ES" sz="1400"/>
          </a:p>
          <a:p>
            <a:pPr marL="800100" lvl="1" indent="-342900" algn="just">
              <a:buFont typeface="Wingdings" panose="05000000000000000000" pitchFamily="2" charset="2"/>
              <a:buChar char="ü"/>
            </a:pPr>
            <a:r>
              <a:rPr lang="es-ES" sz="2200"/>
              <a:t>La política (</a:t>
            </a:r>
            <a:r>
              <a:rPr lang="es-ES" sz="2200" i="1"/>
              <a:t>s, S</a:t>
            </a:r>
            <a:r>
              <a:rPr lang="es-ES" sz="2200"/>
              <a:t>), también llamada </a:t>
            </a:r>
            <a:r>
              <a:rPr lang="es-ES" sz="2200" i="1"/>
              <a:t>mín</a:t>
            </a:r>
            <a:r>
              <a:rPr lang="es-ES" sz="2200"/>
              <a:t>-</a:t>
            </a:r>
            <a:r>
              <a:rPr lang="es-ES" sz="2200" i="1"/>
              <a:t>máx</a:t>
            </a:r>
            <a:r>
              <a:rPr lang="es-ES" sz="2200"/>
              <a:t>, consiste trabajar con un nivel de reposición </a:t>
            </a:r>
            <a:r>
              <a:rPr lang="es-ES" sz="2200" i="1"/>
              <a:t>S</a:t>
            </a:r>
            <a:r>
              <a:rPr lang="es-ES" sz="2200"/>
              <a:t> y un punto de pedido </a:t>
            </a:r>
            <a:r>
              <a:rPr lang="es-ES" sz="2200" i="1"/>
              <a:t>s</a:t>
            </a:r>
            <a:r>
              <a:rPr lang="es-ES" sz="2200"/>
              <a:t>, de forma que cuando el </a:t>
            </a:r>
            <a:r>
              <a:rPr lang="es-ES" sz="2200" i="1"/>
              <a:t>stock</a:t>
            </a:r>
            <a:r>
              <a:rPr lang="es-ES" sz="2200"/>
              <a:t> alcanza este último valor se lanza un nuevo pedido. Se puede usar con revisión continua o periódica.</a:t>
            </a:r>
          </a:p>
        </p:txBody>
      </p:sp>
    </p:spTree>
    <p:extLst>
      <p:ext uri="{BB962C8B-B14F-4D97-AF65-F5344CB8AC3E}">
        <p14:creationId xmlns:p14="http://schemas.microsoft.com/office/powerpoint/2010/main" val="1922726335"/>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1" name="Rectángulo 40">
            <a:extLst>
              <a:ext uri="{FF2B5EF4-FFF2-40B4-BE49-F238E27FC236}">
                <a16:creationId xmlns:a16="http://schemas.microsoft.com/office/drawing/2014/main" id="{A41B82D9-7701-4029-A477-855FD03F33FD}"/>
              </a:ext>
            </a:extLst>
          </p:cNvPr>
          <p:cNvSpPr/>
          <p:nvPr/>
        </p:nvSpPr>
        <p:spPr>
          <a:xfrm>
            <a:off x="0" y="0"/>
            <a:ext cx="12191999" cy="369332"/>
          </a:xfrm>
          <a:prstGeom prst="rect">
            <a:avLst/>
          </a:prstGeom>
        </p:spPr>
        <p:txBody>
          <a:bodyPr wrap="square">
            <a:spAutoFit/>
          </a:bodyPr>
          <a:lstStyle/>
          <a:p>
            <a:pPr algn="ctr"/>
            <a:r>
              <a:rPr lang="es-ES">
                <a:solidFill>
                  <a:srgbClr val="0070C0"/>
                </a:solidFill>
              </a:rPr>
              <a:t>3.2. MÉTODOS DE GESTIÓN DE INVENTARIOS</a:t>
            </a:r>
          </a:p>
        </p:txBody>
      </p:sp>
      <p:sp>
        <p:nvSpPr>
          <p:cNvPr id="5" name="Rectangle 2">
            <a:extLst>
              <a:ext uri="{FF2B5EF4-FFF2-40B4-BE49-F238E27FC236}">
                <a16:creationId xmlns:a16="http://schemas.microsoft.com/office/drawing/2014/main" id="{B16C486D-2E07-4F0A-801A-B5D8C753DEE2}"/>
              </a:ext>
            </a:extLst>
          </p:cNvPr>
          <p:cNvSpPr>
            <a:spLocks noChangeArrowheads="1"/>
          </p:cNvSpPr>
          <p:nvPr/>
        </p:nvSpPr>
        <p:spPr bwMode="auto">
          <a:xfrm>
            <a:off x="1" y="277440"/>
            <a:ext cx="12191999" cy="461665"/>
          </a:xfrm>
          <a:prstGeom prst="rect">
            <a:avLst/>
          </a:prstGeom>
          <a:noFill/>
          <a:ln w="9525">
            <a:noFill/>
            <a:miter lim="800000"/>
            <a:headEnd/>
            <a:tailEnd/>
          </a:ln>
          <a:effectLst>
            <a:prstShdw prst="shdw17" dist="17961" dir="2700000">
              <a:srgbClr val="BBE0E3">
                <a:gamma/>
                <a:shade val="60000"/>
                <a:invGamma/>
              </a:srgbClr>
            </a:prstShdw>
          </a:effectLst>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lang="es-ES_tradnl" altLang="es-ES" sz="2400" b="1" u="sng" kern="0">
                <a:solidFill>
                  <a:srgbClr val="000000"/>
                </a:solidFill>
                <a:cs typeface="Arial" panose="020B0604020202020204" pitchFamily="34" charset="0"/>
              </a:rPr>
              <a:t>TÉCNICAS</a:t>
            </a:r>
            <a:r>
              <a:rPr kumimoji="0" lang="es-ES_tradnl" altLang="es-ES" sz="2400" b="1" i="0" u="sng" strike="noStrike" kern="0" cap="none" spc="0" normalizeH="0" baseline="0" noProof="0">
                <a:ln>
                  <a:noFill/>
                </a:ln>
                <a:solidFill>
                  <a:srgbClr val="000000"/>
                </a:solidFill>
                <a:uLnTx/>
                <a:uFillTx/>
                <a:cs typeface="Arial" panose="020B0604020202020204" pitchFamily="34" charset="0"/>
              </a:rPr>
              <a:t> DE GESTIÓN DE</a:t>
            </a:r>
            <a:r>
              <a:rPr lang="es-ES_tradnl" altLang="es-ES" sz="2400" b="1" u="sng" kern="0">
                <a:solidFill>
                  <a:srgbClr val="000000"/>
                </a:solidFill>
                <a:cs typeface="Arial" panose="020B0604020202020204" pitchFamily="34" charset="0"/>
              </a:rPr>
              <a:t> INVENTARIOS</a:t>
            </a:r>
            <a:endParaRPr kumimoji="0" lang="es-ES_tradnl" altLang="es-ES" sz="2400" b="1" i="1" u="sng" strike="noStrike" kern="0" cap="none" spc="0" normalizeH="0" baseline="0" noProof="0">
              <a:ln>
                <a:noFill/>
              </a:ln>
              <a:solidFill>
                <a:srgbClr val="000000"/>
              </a:solidFill>
              <a:uLnTx/>
              <a:uFillTx/>
              <a:cs typeface="Arial" panose="020B0604020202020204" pitchFamily="34" charset="0"/>
            </a:endParaRPr>
          </a:p>
        </p:txBody>
      </p:sp>
      <p:sp>
        <p:nvSpPr>
          <p:cNvPr id="6" name="CuadroTexto 5">
            <a:extLst>
              <a:ext uri="{FF2B5EF4-FFF2-40B4-BE49-F238E27FC236}">
                <a16:creationId xmlns:a16="http://schemas.microsoft.com/office/drawing/2014/main" id="{B6790BD3-D2AA-4B29-ADC0-B396FE49BFA0}"/>
              </a:ext>
            </a:extLst>
          </p:cNvPr>
          <p:cNvSpPr txBox="1"/>
          <p:nvPr/>
        </p:nvSpPr>
        <p:spPr>
          <a:xfrm>
            <a:off x="0" y="914479"/>
            <a:ext cx="12191999" cy="830997"/>
          </a:xfrm>
          <a:prstGeom prst="rect">
            <a:avLst/>
          </a:prstGeom>
          <a:noFill/>
        </p:spPr>
        <p:txBody>
          <a:bodyPr wrap="square" rtlCol="0">
            <a:spAutoFit/>
          </a:bodyPr>
          <a:lstStyle/>
          <a:p>
            <a:pPr marL="342900" indent="-342900" algn="just">
              <a:buFont typeface="Arial" panose="020B0604020202020204" pitchFamily="34" charset="0"/>
              <a:buChar char="•"/>
            </a:pPr>
            <a:r>
              <a:rPr lang="es-ES" sz="2400"/>
              <a:t>Las técnicas de gestión de inventarios que vamos a estudiar son las que están relacionadas con la naturaleza de la demanda:</a:t>
            </a:r>
          </a:p>
        </p:txBody>
      </p:sp>
      <p:sp>
        <p:nvSpPr>
          <p:cNvPr id="7" name="Oval 6">
            <a:extLst>
              <a:ext uri="{FF2B5EF4-FFF2-40B4-BE49-F238E27FC236}">
                <a16:creationId xmlns:a16="http://schemas.microsoft.com/office/drawing/2014/main" id="{3C2A9BF2-C448-4C0F-A05F-5D828B56325D}"/>
              </a:ext>
            </a:extLst>
          </p:cNvPr>
          <p:cNvSpPr>
            <a:spLocks noChangeArrowheads="1"/>
          </p:cNvSpPr>
          <p:nvPr/>
        </p:nvSpPr>
        <p:spPr bwMode="auto">
          <a:xfrm>
            <a:off x="7352212" y="2366409"/>
            <a:ext cx="2362200" cy="1042988"/>
          </a:xfrm>
          <a:prstGeom prst="ellipse">
            <a:avLst/>
          </a:prstGeom>
          <a:solidFill>
            <a:srgbClr val="0070C0"/>
          </a:solidFill>
          <a:ln w="9525">
            <a:solidFill>
              <a:schemeClr val="tx1"/>
            </a:solidFill>
            <a:round/>
            <a:headEnd/>
            <a:tailEnd/>
          </a:ln>
          <a:effectLst>
            <a:outerShdw blurRad="50800" dist="38100" dir="2700000" algn="tl" rotWithShape="0">
              <a:prstClr val="black">
                <a:alpha val="40000"/>
              </a:prstClr>
            </a:outerShdw>
          </a:effectLst>
        </p:spPr>
        <p:txBody>
          <a:bodyPr anchor="ctr"/>
          <a:lstStyle/>
          <a:p>
            <a:pPr algn="ctr">
              <a:spcBef>
                <a:spcPct val="50000"/>
              </a:spcBef>
            </a:pPr>
            <a:r>
              <a:rPr lang="es-ES_tradnl" altLang="es-ES" sz="2400" b="1" i="0">
                <a:latin typeface="Tahoma" pitchFamily="34" charset="0"/>
              </a:rPr>
              <a:t>Técnicas clásicas</a:t>
            </a:r>
            <a:endParaRPr lang="es-ES" altLang="es-ES" sz="2400" b="1" i="0">
              <a:latin typeface="Tahoma" pitchFamily="34" charset="0"/>
            </a:endParaRPr>
          </a:p>
        </p:txBody>
      </p:sp>
      <p:sp>
        <p:nvSpPr>
          <p:cNvPr id="8" name="Oval 8">
            <a:extLst>
              <a:ext uri="{FF2B5EF4-FFF2-40B4-BE49-F238E27FC236}">
                <a16:creationId xmlns:a16="http://schemas.microsoft.com/office/drawing/2014/main" id="{533820EA-6603-4B77-AF96-23B44122964F}"/>
              </a:ext>
            </a:extLst>
          </p:cNvPr>
          <p:cNvSpPr>
            <a:spLocks noChangeArrowheads="1"/>
          </p:cNvSpPr>
          <p:nvPr/>
        </p:nvSpPr>
        <p:spPr bwMode="auto">
          <a:xfrm>
            <a:off x="7403012" y="4172984"/>
            <a:ext cx="2286000" cy="914400"/>
          </a:xfrm>
          <a:prstGeom prst="ellipse">
            <a:avLst/>
          </a:prstGeom>
          <a:solidFill>
            <a:srgbClr val="0070C0"/>
          </a:solidFill>
          <a:ln w="9525">
            <a:solidFill>
              <a:schemeClr val="tx1"/>
            </a:solidFill>
            <a:round/>
            <a:headEnd/>
            <a:tailEnd/>
          </a:ln>
          <a:effectLst>
            <a:outerShdw blurRad="50800" dist="38100" dir="2700000" algn="tl" rotWithShape="0">
              <a:prstClr val="black">
                <a:alpha val="40000"/>
              </a:prstClr>
            </a:outerShdw>
          </a:effectLst>
        </p:spPr>
        <p:txBody>
          <a:bodyPr anchor="ctr"/>
          <a:lstStyle/>
          <a:p>
            <a:pPr algn="ctr">
              <a:spcBef>
                <a:spcPct val="50000"/>
              </a:spcBef>
            </a:pPr>
            <a:r>
              <a:rPr lang="es-ES_tradnl" altLang="es-ES" sz="2400" b="1" i="0">
                <a:latin typeface="Tahoma" pitchFamily="34" charset="0"/>
              </a:rPr>
              <a:t>MRP</a:t>
            </a:r>
            <a:endParaRPr lang="es-ES" altLang="es-ES" sz="2400" b="1" i="0">
              <a:latin typeface="Tahoma" pitchFamily="34" charset="0"/>
            </a:endParaRPr>
          </a:p>
        </p:txBody>
      </p:sp>
      <p:sp>
        <p:nvSpPr>
          <p:cNvPr id="9" name="AutoShape 5">
            <a:extLst>
              <a:ext uri="{FF2B5EF4-FFF2-40B4-BE49-F238E27FC236}">
                <a16:creationId xmlns:a16="http://schemas.microsoft.com/office/drawing/2014/main" id="{B60FA7B9-C480-44D3-9CB5-FC540846FECC}"/>
              </a:ext>
            </a:extLst>
          </p:cNvPr>
          <p:cNvSpPr>
            <a:spLocks noChangeArrowheads="1"/>
          </p:cNvSpPr>
          <p:nvPr/>
        </p:nvSpPr>
        <p:spPr bwMode="auto">
          <a:xfrm>
            <a:off x="2608720" y="2209928"/>
            <a:ext cx="4419600" cy="1374775"/>
          </a:xfrm>
          <a:prstGeom prst="rightArrowCallout">
            <a:avLst>
              <a:gd name="adj1" fmla="val 13630"/>
              <a:gd name="adj2" fmla="val 14782"/>
              <a:gd name="adj3" fmla="val 27832"/>
              <a:gd name="adj4" fmla="val 88333"/>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p>
            <a:pPr marL="177800" indent="-177800">
              <a:lnSpc>
                <a:spcPct val="80000"/>
              </a:lnSpc>
              <a:spcBef>
                <a:spcPct val="50000"/>
              </a:spcBef>
              <a:buClr>
                <a:srgbClr val="0000CC"/>
              </a:buClr>
              <a:buFont typeface="Wingdings" pitchFamily="2" charset="2"/>
              <a:buNone/>
            </a:pPr>
            <a:r>
              <a:rPr lang="es-ES_tradnl" altLang="es-ES" sz="2200" b="1" i="0">
                <a:latin typeface="Arial" charset="0"/>
              </a:rPr>
              <a:t> </a:t>
            </a:r>
            <a:r>
              <a:rPr lang="es-ES_tradnl" altLang="es-ES" sz="2200" b="1" i="0">
                <a:latin typeface="Arial Rounded MT Bold" pitchFamily="34" charset="0"/>
              </a:rPr>
              <a:t>Demanda independiente</a:t>
            </a:r>
          </a:p>
          <a:p>
            <a:pPr marL="177800" indent="-177800">
              <a:lnSpc>
                <a:spcPct val="80000"/>
              </a:lnSpc>
              <a:spcBef>
                <a:spcPct val="30000"/>
              </a:spcBef>
              <a:buClr>
                <a:srgbClr val="0000CC"/>
              </a:buClr>
              <a:buFont typeface="Wingdings" pitchFamily="2" charset="2"/>
              <a:buNone/>
            </a:pPr>
            <a:r>
              <a:rPr lang="es-ES_tradnl" altLang="es-ES" b="1" i="0">
                <a:latin typeface="Arial" charset="0"/>
              </a:rPr>
              <a:t>   </a:t>
            </a:r>
            <a:r>
              <a:rPr lang="es-ES_tradnl" altLang="es-ES" i="0">
                <a:latin typeface="Arial" charset="0"/>
              </a:rPr>
              <a:t>Depende del mercado.</a:t>
            </a:r>
          </a:p>
          <a:p>
            <a:pPr marL="177800" indent="-177800">
              <a:lnSpc>
                <a:spcPct val="80000"/>
              </a:lnSpc>
              <a:spcBef>
                <a:spcPct val="5000"/>
              </a:spcBef>
              <a:buClr>
                <a:srgbClr val="0000CC"/>
              </a:buClr>
              <a:buFont typeface="Wingdings" pitchFamily="2" charset="2"/>
              <a:buNone/>
            </a:pPr>
            <a:r>
              <a:rPr lang="es-ES_tradnl" altLang="es-ES" i="0">
                <a:latin typeface="Arial" charset="0"/>
              </a:rPr>
              <a:t>	Independiente de la producción (pptt, suministros industriales</a:t>
            </a:r>
            <a:r>
              <a:rPr lang="es-ES_tradnl" altLang="es-ES" b="1" i="0">
                <a:latin typeface="Arial" charset="0"/>
              </a:rPr>
              <a:t>...)</a:t>
            </a:r>
          </a:p>
          <a:p>
            <a:pPr marL="177800" indent="-177800">
              <a:lnSpc>
                <a:spcPct val="80000"/>
              </a:lnSpc>
              <a:spcBef>
                <a:spcPct val="5000"/>
              </a:spcBef>
              <a:buClr>
                <a:srgbClr val="0000CC"/>
              </a:buClr>
              <a:buFont typeface="Wingdings" pitchFamily="2" charset="2"/>
              <a:buNone/>
            </a:pPr>
            <a:endParaRPr lang="es-ES" altLang="es-ES" sz="2000" b="1" i="0">
              <a:latin typeface="Arial" charset="0"/>
            </a:endParaRPr>
          </a:p>
        </p:txBody>
      </p:sp>
      <p:sp>
        <p:nvSpPr>
          <p:cNvPr id="10" name="AutoShape 7">
            <a:extLst>
              <a:ext uri="{FF2B5EF4-FFF2-40B4-BE49-F238E27FC236}">
                <a16:creationId xmlns:a16="http://schemas.microsoft.com/office/drawing/2014/main" id="{619BEA06-BC81-480C-8302-128B486A980F}"/>
              </a:ext>
            </a:extLst>
          </p:cNvPr>
          <p:cNvSpPr>
            <a:spLocks noChangeArrowheads="1"/>
          </p:cNvSpPr>
          <p:nvPr/>
        </p:nvSpPr>
        <p:spPr bwMode="auto">
          <a:xfrm>
            <a:off x="2608720" y="3962528"/>
            <a:ext cx="4418013" cy="1318823"/>
          </a:xfrm>
          <a:prstGeom prst="rightArrowCallout">
            <a:avLst>
              <a:gd name="adj1" fmla="val 15815"/>
              <a:gd name="adj2" fmla="val 14843"/>
              <a:gd name="adj3" fmla="val 29201"/>
              <a:gd name="adj4" fmla="val 88792"/>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p>
            <a:pPr marL="177800" indent="-177800">
              <a:lnSpc>
                <a:spcPct val="80000"/>
              </a:lnSpc>
              <a:spcBef>
                <a:spcPct val="50000"/>
              </a:spcBef>
              <a:buClr>
                <a:srgbClr val="0000CC"/>
              </a:buClr>
              <a:buFont typeface="Wingdings" pitchFamily="2" charset="2"/>
              <a:buNone/>
            </a:pPr>
            <a:r>
              <a:rPr lang="es-ES_tradnl" altLang="es-ES" sz="2200" b="1" i="0">
                <a:latin typeface="Arial" charset="0"/>
              </a:rPr>
              <a:t> </a:t>
            </a:r>
            <a:r>
              <a:rPr lang="es-ES_tradnl" altLang="es-ES" sz="2200" b="1" i="0">
                <a:latin typeface="Arial Rounded MT Bold" pitchFamily="34" charset="0"/>
              </a:rPr>
              <a:t>Demanda dependiente</a:t>
            </a:r>
          </a:p>
          <a:p>
            <a:pPr marL="177800" indent="-177800">
              <a:lnSpc>
                <a:spcPct val="80000"/>
              </a:lnSpc>
              <a:spcBef>
                <a:spcPct val="25000"/>
              </a:spcBef>
              <a:buClr>
                <a:srgbClr val="0000CC"/>
              </a:buClr>
              <a:buFont typeface="Wingdings" pitchFamily="2" charset="2"/>
              <a:buNone/>
            </a:pPr>
            <a:r>
              <a:rPr lang="es-ES_tradnl" altLang="es-ES" i="0">
                <a:latin typeface="Arial" charset="0"/>
              </a:rPr>
              <a:t>	Demanda interna de producción. Depende de otros productos de nivel superior: (mmpp, componentes, materiales...)</a:t>
            </a:r>
            <a:endParaRPr lang="es-ES" altLang="es-ES" sz="2000" i="0">
              <a:latin typeface="Arial" charset="0"/>
            </a:endParaRPr>
          </a:p>
        </p:txBody>
      </p:sp>
      <p:sp>
        <p:nvSpPr>
          <p:cNvPr id="12" name="CuadroTexto 11">
            <a:extLst>
              <a:ext uri="{FF2B5EF4-FFF2-40B4-BE49-F238E27FC236}">
                <a16:creationId xmlns:a16="http://schemas.microsoft.com/office/drawing/2014/main" id="{920D1B2F-3EBA-4001-A1AC-F00D423987C7}"/>
              </a:ext>
            </a:extLst>
          </p:cNvPr>
          <p:cNvSpPr txBox="1"/>
          <p:nvPr/>
        </p:nvSpPr>
        <p:spPr>
          <a:xfrm>
            <a:off x="-1" y="5745803"/>
            <a:ext cx="12191999" cy="461665"/>
          </a:xfrm>
          <a:prstGeom prst="rect">
            <a:avLst/>
          </a:prstGeom>
          <a:noFill/>
        </p:spPr>
        <p:txBody>
          <a:bodyPr wrap="square" rtlCol="0">
            <a:spAutoFit/>
          </a:bodyPr>
          <a:lstStyle/>
          <a:p>
            <a:pPr marL="342900" indent="-342900" algn="just">
              <a:buFont typeface="Arial" panose="020B0604020202020204" pitchFamily="34" charset="0"/>
              <a:buChar char="•"/>
            </a:pPr>
            <a:r>
              <a:rPr lang="es-ES" sz="2400"/>
              <a:t>En el presente tema se estudiarán las técnicas clásicas.</a:t>
            </a:r>
          </a:p>
        </p:txBody>
      </p:sp>
    </p:spTree>
    <p:extLst>
      <p:ext uri="{BB962C8B-B14F-4D97-AF65-F5344CB8AC3E}">
        <p14:creationId xmlns:p14="http://schemas.microsoft.com/office/powerpoint/2010/main" val="20655065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1" name="Rectángulo 40">
            <a:extLst>
              <a:ext uri="{FF2B5EF4-FFF2-40B4-BE49-F238E27FC236}">
                <a16:creationId xmlns:a16="http://schemas.microsoft.com/office/drawing/2014/main" id="{A41B82D9-7701-4029-A477-855FD03F33FD}"/>
              </a:ext>
            </a:extLst>
          </p:cNvPr>
          <p:cNvSpPr/>
          <p:nvPr/>
        </p:nvSpPr>
        <p:spPr>
          <a:xfrm>
            <a:off x="0" y="0"/>
            <a:ext cx="12191999" cy="369332"/>
          </a:xfrm>
          <a:prstGeom prst="rect">
            <a:avLst/>
          </a:prstGeom>
        </p:spPr>
        <p:txBody>
          <a:bodyPr wrap="square">
            <a:spAutoFit/>
          </a:bodyPr>
          <a:lstStyle/>
          <a:p>
            <a:pPr algn="ctr"/>
            <a:r>
              <a:rPr lang="es-ES">
                <a:solidFill>
                  <a:srgbClr val="0070C0"/>
                </a:solidFill>
              </a:rPr>
              <a:t>3.2. MÉTODOS DE GESTIÓN DE INVENTARIOS</a:t>
            </a:r>
          </a:p>
        </p:txBody>
      </p:sp>
      <p:sp>
        <p:nvSpPr>
          <p:cNvPr id="6" name="CuadroTexto 5">
            <a:extLst>
              <a:ext uri="{FF2B5EF4-FFF2-40B4-BE49-F238E27FC236}">
                <a16:creationId xmlns:a16="http://schemas.microsoft.com/office/drawing/2014/main" id="{B6790BD3-D2AA-4B29-ADC0-B396FE49BFA0}"/>
              </a:ext>
            </a:extLst>
          </p:cNvPr>
          <p:cNvSpPr txBox="1"/>
          <p:nvPr/>
        </p:nvSpPr>
        <p:spPr>
          <a:xfrm>
            <a:off x="0" y="281629"/>
            <a:ext cx="12191999" cy="830997"/>
          </a:xfrm>
          <a:prstGeom prst="rect">
            <a:avLst/>
          </a:prstGeom>
          <a:noFill/>
        </p:spPr>
        <p:txBody>
          <a:bodyPr wrap="square" rtlCol="0">
            <a:spAutoFit/>
          </a:bodyPr>
          <a:lstStyle/>
          <a:p>
            <a:pPr marL="342900" indent="-342900" algn="just">
              <a:buFont typeface="Arial" panose="020B0604020202020204" pitchFamily="34" charset="0"/>
              <a:buChar char="•"/>
            </a:pPr>
            <a:r>
              <a:rPr lang="es-ES" sz="2400"/>
              <a:t>Cuando la demanda es independiente (dependiente del mercado) podemos plantear dos escenarios:</a:t>
            </a:r>
          </a:p>
        </p:txBody>
      </p:sp>
      <p:sp>
        <p:nvSpPr>
          <p:cNvPr id="11" name="Text Box 6">
            <a:extLst>
              <a:ext uri="{FF2B5EF4-FFF2-40B4-BE49-F238E27FC236}">
                <a16:creationId xmlns:a16="http://schemas.microsoft.com/office/drawing/2014/main" id="{2ECC1DDA-91A3-4DDA-B221-50DBE7AD59DA}"/>
              </a:ext>
            </a:extLst>
          </p:cNvPr>
          <p:cNvSpPr txBox="1">
            <a:spLocks noChangeArrowheads="1"/>
          </p:cNvSpPr>
          <p:nvPr/>
        </p:nvSpPr>
        <p:spPr bwMode="auto">
          <a:xfrm>
            <a:off x="2200004" y="2619931"/>
            <a:ext cx="2895600" cy="1255728"/>
          </a:xfrm>
          <a:prstGeom prst="rect">
            <a:avLst/>
          </a:prstGeom>
          <a:solidFill>
            <a:schemeClr val="accent2"/>
          </a:solidFill>
          <a:ln w="9525" algn="ctr">
            <a:solidFill>
              <a:schemeClr val="tx1"/>
            </a:solidFill>
            <a:miter lim="800000"/>
            <a:headEnd/>
            <a:tailEnd/>
          </a:ln>
          <a:effectLst>
            <a:outerShdw blurRad="50800" dist="38100" dir="2700000" algn="tl" rotWithShape="0">
              <a:prstClr val="black">
                <a:alpha val="40000"/>
              </a:prstClr>
            </a:outerShdw>
          </a:effectLst>
        </p:spPr>
        <p:txBody>
          <a:bodyPr>
            <a:spAutoFit/>
          </a:bodyPr>
          <a:lstStyle/>
          <a:p>
            <a:pPr algn="ctr">
              <a:lnSpc>
                <a:spcPct val="90000"/>
              </a:lnSpc>
              <a:spcBef>
                <a:spcPct val="40000"/>
              </a:spcBef>
            </a:pPr>
            <a:r>
              <a:rPr lang="es-ES_tradnl" altLang="es-ES" sz="2000" b="1"/>
              <a:t>Modelo Cantidad fija de pedido</a:t>
            </a:r>
          </a:p>
          <a:p>
            <a:pPr algn="ctr">
              <a:lnSpc>
                <a:spcPct val="90000"/>
              </a:lnSpc>
              <a:spcBef>
                <a:spcPct val="40000"/>
              </a:spcBef>
            </a:pPr>
            <a:r>
              <a:rPr lang="es-ES_tradnl" altLang="es-ES">
                <a:solidFill>
                  <a:schemeClr val="bg1"/>
                </a:solidFill>
              </a:rPr>
              <a:t>Calcula el lote óptimo a pedir</a:t>
            </a:r>
            <a:endParaRPr lang="es-ES" altLang="es-ES">
              <a:solidFill>
                <a:schemeClr val="bg1"/>
              </a:solidFill>
            </a:endParaRPr>
          </a:p>
        </p:txBody>
      </p:sp>
      <p:sp>
        <p:nvSpPr>
          <p:cNvPr id="13" name="Text Box 7">
            <a:extLst>
              <a:ext uri="{FF2B5EF4-FFF2-40B4-BE49-F238E27FC236}">
                <a16:creationId xmlns:a16="http://schemas.microsoft.com/office/drawing/2014/main" id="{020C8DAC-F0E3-4B48-AF5A-DB9C1CF8AE82}"/>
              </a:ext>
            </a:extLst>
          </p:cNvPr>
          <p:cNvSpPr txBox="1">
            <a:spLocks noChangeArrowheads="1"/>
          </p:cNvSpPr>
          <p:nvPr/>
        </p:nvSpPr>
        <p:spPr bwMode="auto">
          <a:xfrm>
            <a:off x="2200004" y="3976294"/>
            <a:ext cx="2895600" cy="1255728"/>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p>
            <a:pPr algn="ctr">
              <a:lnSpc>
                <a:spcPct val="90000"/>
              </a:lnSpc>
              <a:spcBef>
                <a:spcPct val="50000"/>
              </a:spcBef>
            </a:pPr>
            <a:r>
              <a:rPr lang="es-ES_tradnl" altLang="es-ES" sz="2000" b="1"/>
              <a:t>Modelo Período fijo de pedido</a:t>
            </a:r>
          </a:p>
          <a:p>
            <a:pPr algn="ctr">
              <a:lnSpc>
                <a:spcPct val="90000"/>
              </a:lnSpc>
              <a:spcBef>
                <a:spcPct val="40000"/>
              </a:spcBef>
            </a:pPr>
            <a:r>
              <a:rPr lang="es-ES_tradnl" altLang="es-ES">
                <a:solidFill>
                  <a:schemeClr val="bg1"/>
                </a:solidFill>
              </a:rPr>
              <a:t>Calcula el tiempo óptimo entre pedidos</a:t>
            </a:r>
            <a:endParaRPr lang="es-ES" altLang="es-ES">
              <a:solidFill>
                <a:schemeClr val="bg1"/>
              </a:solidFill>
            </a:endParaRPr>
          </a:p>
        </p:txBody>
      </p:sp>
      <p:sp>
        <p:nvSpPr>
          <p:cNvPr id="14" name="Text Box 13">
            <a:extLst>
              <a:ext uri="{FF2B5EF4-FFF2-40B4-BE49-F238E27FC236}">
                <a16:creationId xmlns:a16="http://schemas.microsoft.com/office/drawing/2014/main" id="{8440BB51-FA8A-4476-BC86-CAB447030183}"/>
              </a:ext>
            </a:extLst>
          </p:cNvPr>
          <p:cNvSpPr txBox="1">
            <a:spLocks noChangeArrowheads="1"/>
          </p:cNvSpPr>
          <p:nvPr/>
        </p:nvSpPr>
        <p:spPr bwMode="auto">
          <a:xfrm>
            <a:off x="6671154" y="2635044"/>
            <a:ext cx="2895600" cy="978729"/>
          </a:xfrm>
          <a:prstGeom prst="rect">
            <a:avLst/>
          </a:prstGeom>
          <a:solidFill>
            <a:schemeClr val="accent2"/>
          </a:solidFill>
          <a:ln w="9525" algn="ctr">
            <a:solidFill>
              <a:schemeClr val="tx1"/>
            </a:solidFill>
            <a:miter lim="800000"/>
            <a:headEnd/>
            <a:tailEnd/>
          </a:ln>
          <a:effectLst>
            <a:outerShdw blurRad="50800" dist="38100" dir="2700000" algn="tl" rotWithShape="0">
              <a:prstClr val="black">
                <a:alpha val="40000"/>
              </a:prstClr>
            </a:outerShdw>
          </a:effectLst>
        </p:spPr>
        <p:txBody>
          <a:bodyPr>
            <a:spAutoFit/>
          </a:bodyPr>
          <a:lstStyle/>
          <a:p>
            <a:pPr algn="ctr">
              <a:lnSpc>
                <a:spcPct val="90000"/>
              </a:lnSpc>
              <a:spcBef>
                <a:spcPct val="10000"/>
              </a:spcBef>
            </a:pPr>
            <a:r>
              <a:rPr lang="es-ES" altLang="es-ES" sz="2000" b="1"/>
              <a:t>Modelos Probabilísticos de cantidad fija</a:t>
            </a:r>
          </a:p>
          <a:p>
            <a:pPr algn="ctr">
              <a:lnSpc>
                <a:spcPct val="90000"/>
              </a:lnSpc>
              <a:spcBef>
                <a:spcPct val="30000"/>
              </a:spcBef>
            </a:pPr>
            <a:r>
              <a:rPr lang="es-ES" altLang="es-ES">
                <a:solidFill>
                  <a:schemeClr val="bg1"/>
                </a:solidFill>
              </a:rPr>
              <a:t>Busca el lote óptimo</a:t>
            </a:r>
          </a:p>
        </p:txBody>
      </p:sp>
      <p:sp>
        <p:nvSpPr>
          <p:cNvPr id="15" name="Text Box 15">
            <a:extLst>
              <a:ext uri="{FF2B5EF4-FFF2-40B4-BE49-F238E27FC236}">
                <a16:creationId xmlns:a16="http://schemas.microsoft.com/office/drawing/2014/main" id="{C8EEDD93-2688-463A-BAA2-FD6E12CD0D2C}"/>
              </a:ext>
            </a:extLst>
          </p:cNvPr>
          <p:cNvSpPr txBox="1">
            <a:spLocks noChangeArrowheads="1"/>
          </p:cNvSpPr>
          <p:nvPr/>
        </p:nvSpPr>
        <p:spPr bwMode="auto">
          <a:xfrm>
            <a:off x="6671154" y="3976294"/>
            <a:ext cx="2895600" cy="978729"/>
          </a:xfrm>
          <a:prstGeom prst="rect">
            <a:avLst/>
          </a:prstGeom>
          <a:solidFill>
            <a:schemeClr val="accent2"/>
          </a:solidFill>
          <a:ln w="9525" algn="ctr">
            <a:solidFill>
              <a:schemeClr val="tx1"/>
            </a:solidFill>
            <a:miter lim="800000"/>
            <a:headEnd/>
            <a:tailEnd/>
          </a:ln>
          <a:effectLst>
            <a:outerShdw blurRad="50800" dist="38100" dir="2700000" algn="tl" rotWithShape="0">
              <a:prstClr val="black">
                <a:alpha val="40000"/>
              </a:prstClr>
            </a:outerShdw>
          </a:effectLst>
        </p:spPr>
        <p:txBody>
          <a:bodyPr>
            <a:spAutoFit/>
          </a:bodyPr>
          <a:lstStyle/>
          <a:p>
            <a:pPr algn="ctr">
              <a:lnSpc>
                <a:spcPct val="90000"/>
              </a:lnSpc>
              <a:spcBef>
                <a:spcPct val="10000"/>
              </a:spcBef>
            </a:pPr>
            <a:r>
              <a:rPr lang="es-ES" altLang="es-ES" sz="2000" b="1"/>
              <a:t>Modelos Probabilísticos de período fijo</a:t>
            </a:r>
          </a:p>
          <a:p>
            <a:pPr algn="ctr">
              <a:lnSpc>
                <a:spcPct val="90000"/>
              </a:lnSpc>
              <a:spcBef>
                <a:spcPct val="30000"/>
              </a:spcBef>
            </a:pPr>
            <a:r>
              <a:rPr lang="es-ES" altLang="es-ES">
                <a:solidFill>
                  <a:schemeClr val="bg1"/>
                </a:solidFill>
              </a:rPr>
              <a:t>Busca el tiempo óptimo</a:t>
            </a:r>
          </a:p>
        </p:txBody>
      </p:sp>
      <p:sp>
        <p:nvSpPr>
          <p:cNvPr id="16" name="Text Box 17">
            <a:extLst>
              <a:ext uri="{FF2B5EF4-FFF2-40B4-BE49-F238E27FC236}">
                <a16:creationId xmlns:a16="http://schemas.microsoft.com/office/drawing/2014/main" id="{425ABF8E-7375-4319-BBB8-D45477B3707A}"/>
              </a:ext>
            </a:extLst>
          </p:cNvPr>
          <p:cNvSpPr txBox="1">
            <a:spLocks noChangeArrowheads="1"/>
          </p:cNvSpPr>
          <p:nvPr/>
        </p:nvSpPr>
        <p:spPr bwMode="auto">
          <a:xfrm>
            <a:off x="1593061" y="2177871"/>
            <a:ext cx="4109487" cy="461665"/>
          </a:xfrm>
          <a:prstGeom prst="rect">
            <a:avLst/>
          </a:prstGeom>
          <a:noFill/>
          <a:ln w="9525">
            <a:noFill/>
            <a:miter lim="800000"/>
            <a:headEnd/>
            <a:tailEnd/>
          </a:ln>
          <a:effectLst/>
        </p:spPr>
        <p:txBody>
          <a:bodyPr wrap="square">
            <a:spAutoFit/>
          </a:bodyPr>
          <a:lstStyle/>
          <a:p>
            <a:pPr algn="ctr" eaLnBrk="0" hangingPunct="0">
              <a:spcBef>
                <a:spcPct val="50000"/>
              </a:spcBef>
            </a:pPr>
            <a:r>
              <a:rPr lang="es-ES" altLang="es-ES" sz="2400" b="1">
                <a:solidFill>
                  <a:srgbClr val="FF0000"/>
                </a:solidFill>
                <a:effectLst>
                  <a:outerShdw blurRad="38100" dist="38100" dir="2700000" algn="tl">
                    <a:srgbClr val="000000">
                      <a:alpha val="43137"/>
                    </a:srgbClr>
                  </a:outerShdw>
                </a:effectLst>
              </a:rPr>
              <a:t>MODELOS DETERMINÍSTICOS</a:t>
            </a:r>
          </a:p>
        </p:txBody>
      </p:sp>
      <p:sp>
        <p:nvSpPr>
          <p:cNvPr id="18" name="Text Box 18">
            <a:extLst>
              <a:ext uri="{FF2B5EF4-FFF2-40B4-BE49-F238E27FC236}">
                <a16:creationId xmlns:a16="http://schemas.microsoft.com/office/drawing/2014/main" id="{4E0B37FD-36EF-4BD8-A29E-8BD883D65CB1}"/>
              </a:ext>
            </a:extLst>
          </p:cNvPr>
          <p:cNvSpPr txBox="1">
            <a:spLocks noChangeArrowheads="1"/>
          </p:cNvSpPr>
          <p:nvPr/>
        </p:nvSpPr>
        <p:spPr bwMode="auto">
          <a:xfrm>
            <a:off x="6160115" y="2173379"/>
            <a:ext cx="3841477" cy="461665"/>
          </a:xfrm>
          <a:prstGeom prst="rect">
            <a:avLst/>
          </a:prstGeom>
          <a:noFill/>
          <a:ln w="9525">
            <a:noFill/>
            <a:miter lim="800000"/>
            <a:headEnd/>
            <a:tailEnd/>
          </a:ln>
          <a:effectLst/>
        </p:spPr>
        <p:txBody>
          <a:bodyPr wrap="square">
            <a:spAutoFit/>
          </a:bodyPr>
          <a:lstStyle/>
          <a:p>
            <a:pPr algn="ctr" eaLnBrk="0" hangingPunct="0">
              <a:spcBef>
                <a:spcPct val="50000"/>
              </a:spcBef>
            </a:pPr>
            <a:r>
              <a:rPr lang="es-ES" altLang="es-ES" sz="2400" b="1">
                <a:solidFill>
                  <a:srgbClr val="FF0000"/>
                </a:solidFill>
                <a:effectLst>
                  <a:outerShdw blurRad="38100" dist="38100" dir="2700000" algn="tl">
                    <a:srgbClr val="000000">
                      <a:alpha val="43137"/>
                    </a:srgbClr>
                  </a:outerShdw>
                </a:effectLst>
              </a:rPr>
              <a:t>MODELOS PROBABILÍSTICOS</a:t>
            </a:r>
          </a:p>
        </p:txBody>
      </p:sp>
      <p:sp>
        <p:nvSpPr>
          <p:cNvPr id="19" name="1 Llamada de flecha hacia abajo">
            <a:extLst>
              <a:ext uri="{FF2B5EF4-FFF2-40B4-BE49-F238E27FC236}">
                <a16:creationId xmlns:a16="http://schemas.microsoft.com/office/drawing/2014/main" id="{0C7C40C6-44D3-4B20-A516-21D53C6BAA11}"/>
              </a:ext>
            </a:extLst>
          </p:cNvPr>
          <p:cNvSpPr>
            <a:spLocks noChangeArrowheads="1"/>
          </p:cNvSpPr>
          <p:nvPr/>
        </p:nvSpPr>
        <p:spPr bwMode="auto">
          <a:xfrm>
            <a:off x="2161905" y="1047106"/>
            <a:ext cx="2971800" cy="1143000"/>
          </a:xfrm>
          <a:prstGeom prst="downArrowCallout">
            <a:avLst>
              <a:gd name="adj1" fmla="val 42780"/>
              <a:gd name="adj2" fmla="val 32777"/>
              <a:gd name="adj3" fmla="val 19444"/>
              <a:gd name="adj4" fmla="val 64977"/>
            </a:avLst>
          </a:prstGeom>
          <a:solidFill>
            <a:srgbClr val="0070C0"/>
          </a:solidFill>
          <a:ln w="9525" algn="ctr">
            <a:solidFill>
              <a:schemeClr val="tx1"/>
            </a:solidFill>
            <a:round/>
            <a:headEnd/>
            <a:tailEnd/>
          </a:ln>
          <a:effectLst>
            <a:outerShdw blurRad="50800" dist="38100" dir="2700000" algn="tl" rotWithShape="0">
              <a:prstClr val="black">
                <a:alpha val="40000"/>
              </a:prstClr>
            </a:outerShdw>
          </a:effectLst>
        </p:spPr>
        <p:txBody>
          <a:bodyPr/>
          <a:lstStyle/>
          <a:p>
            <a:pPr algn="ctr" eaLnBrk="0" hangingPunct="0"/>
            <a:r>
              <a:rPr lang="es-ES" altLang="es-ES" sz="2000" b="1"/>
              <a:t>Demanda</a:t>
            </a:r>
          </a:p>
          <a:p>
            <a:pPr algn="ctr" eaLnBrk="0" hangingPunct="0"/>
            <a:r>
              <a:rPr lang="es-ES" altLang="es-ES" sz="2000" b="1"/>
              <a:t>conocida</a:t>
            </a:r>
          </a:p>
        </p:txBody>
      </p:sp>
      <p:sp>
        <p:nvSpPr>
          <p:cNvPr id="20" name="15 Llamada de flecha hacia abajo">
            <a:extLst>
              <a:ext uri="{FF2B5EF4-FFF2-40B4-BE49-F238E27FC236}">
                <a16:creationId xmlns:a16="http://schemas.microsoft.com/office/drawing/2014/main" id="{6ACA285B-278A-4A01-A69F-EA990ED9C049}"/>
              </a:ext>
            </a:extLst>
          </p:cNvPr>
          <p:cNvSpPr>
            <a:spLocks noChangeArrowheads="1"/>
          </p:cNvSpPr>
          <p:nvPr/>
        </p:nvSpPr>
        <p:spPr bwMode="auto">
          <a:xfrm>
            <a:off x="6594954" y="1047106"/>
            <a:ext cx="2971800" cy="1143000"/>
          </a:xfrm>
          <a:prstGeom prst="downArrowCallout">
            <a:avLst>
              <a:gd name="adj1" fmla="val 44994"/>
              <a:gd name="adj2" fmla="val 36111"/>
              <a:gd name="adj3" fmla="val 20556"/>
              <a:gd name="adj4" fmla="val 64977"/>
            </a:avLst>
          </a:prstGeom>
          <a:solidFill>
            <a:srgbClr val="0070C0"/>
          </a:solidFill>
          <a:ln w="9525" algn="ctr">
            <a:solidFill>
              <a:schemeClr val="tx1"/>
            </a:solidFill>
            <a:round/>
            <a:headEnd/>
            <a:tailEnd/>
          </a:ln>
          <a:effectLst>
            <a:outerShdw blurRad="50800" dist="38100" dir="2700000" algn="tl" rotWithShape="0">
              <a:prstClr val="black">
                <a:alpha val="40000"/>
              </a:prstClr>
            </a:outerShdw>
          </a:effectLst>
        </p:spPr>
        <p:txBody>
          <a:bodyPr/>
          <a:lstStyle/>
          <a:p>
            <a:pPr algn="ctr" eaLnBrk="0" hangingPunct="0"/>
            <a:r>
              <a:rPr lang="es-ES" altLang="es-ES" sz="2000" b="1"/>
              <a:t>Demanda</a:t>
            </a:r>
          </a:p>
          <a:p>
            <a:pPr algn="ctr" eaLnBrk="0" hangingPunct="0"/>
            <a:r>
              <a:rPr lang="es-ES" altLang="es-ES" sz="2000" b="1"/>
              <a:t>aleatoria</a:t>
            </a:r>
          </a:p>
        </p:txBody>
      </p:sp>
      <p:sp>
        <p:nvSpPr>
          <p:cNvPr id="21" name="Rectangle 2">
            <a:extLst>
              <a:ext uri="{FF2B5EF4-FFF2-40B4-BE49-F238E27FC236}">
                <a16:creationId xmlns:a16="http://schemas.microsoft.com/office/drawing/2014/main" id="{D82ED22C-A669-4119-88E7-C66B8D57DC0A}"/>
              </a:ext>
            </a:extLst>
          </p:cNvPr>
          <p:cNvSpPr>
            <a:spLocks noChangeArrowheads="1"/>
          </p:cNvSpPr>
          <p:nvPr/>
        </p:nvSpPr>
        <p:spPr bwMode="auto">
          <a:xfrm>
            <a:off x="-1" y="5232796"/>
            <a:ext cx="121920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algn="just" eaLnBrk="0" fontAlgn="base" hangingPunct="0">
              <a:spcBef>
                <a:spcPct val="0"/>
              </a:spcBef>
              <a:spcAft>
                <a:spcPct val="0"/>
              </a:spcAft>
              <a:buFont typeface="Arial" panose="020B0604020202020204" pitchFamily="34" charset="0"/>
              <a:buChar char="•"/>
            </a:pPr>
            <a:r>
              <a:rPr kumimoji="0" lang="x-none" altLang="x-none" sz="2400" b="0" i="0" u="none" strike="noStrike" cap="none" normalizeH="0" baseline="0">
                <a:ln>
                  <a:noFill/>
                </a:ln>
                <a:solidFill>
                  <a:schemeClr val="tx1"/>
                </a:solidFill>
                <a:effectLst/>
              </a:rPr>
              <a:t>Los modelos determin</a:t>
            </a:r>
            <a:r>
              <a:rPr kumimoji="0" lang="es-ES" altLang="x-none" sz="2400" b="0" i="0" u="none" strike="noStrike" cap="none" normalizeH="0" baseline="0">
                <a:ln>
                  <a:noFill/>
                </a:ln>
                <a:solidFill>
                  <a:schemeClr val="tx1"/>
                </a:solidFill>
                <a:effectLst/>
              </a:rPr>
              <a:t>ísticos</a:t>
            </a:r>
            <a:r>
              <a:rPr kumimoji="0" lang="x-none" altLang="x-none" sz="2400" b="0" i="0" u="none" strike="noStrike" cap="none" normalizeH="0" baseline="0">
                <a:ln>
                  <a:noFill/>
                </a:ln>
                <a:solidFill>
                  <a:schemeClr val="tx1"/>
                </a:solidFill>
                <a:effectLst/>
              </a:rPr>
              <a:t> diferencian entre la demanda total para un horizonte amplio de toma de decisiones y la tasa de demanda, referida a una unidad de tiempo (semanas, días, horas…). </a:t>
            </a:r>
            <a:r>
              <a:rPr lang="es-ES" sz="2400"/>
              <a:t>Esta tasa es constante o cuasiconstante para estos modelos, y variable en modelos probabilísticos. </a:t>
            </a:r>
            <a:endParaRPr kumimoji="0" lang="x-none" altLang="x-none" sz="24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26018170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0-#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0-#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0-#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2" presetClass="entr" presetSubtype="2"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500" fill="hold"/>
                                        <p:tgtEl>
                                          <p:spTgt spid="20"/>
                                        </p:tgtEl>
                                        <p:attrNameLst>
                                          <p:attrName>ppt_x</p:attrName>
                                        </p:attrNameLst>
                                      </p:cBhvr>
                                      <p:tavLst>
                                        <p:tav tm="0">
                                          <p:val>
                                            <p:strVal val="1+#ppt_w/2"/>
                                          </p:val>
                                        </p:tav>
                                        <p:tav tm="100000">
                                          <p:val>
                                            <p:strVal val="#ppt_x"/>
                                          </p:val>
                                        </p:tav>
                                      </p:tavLst>
                                    </p:anim>
                                    <p:anim calcmode="lin" valueType="num">
                                      <p:cBhvr additive="base">
                                        <p:cTn id="25" dur="500" fill="hold"/>
                                        <p:tgtEl>
                                          <p:spTgt spid="20"/>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1+#ppt_w/2"/>
                                          </p:val>
                                        </p:tav>
                                        <p:tav tm="100000">
                                          <p:val>
                                            <p:strVal val="#ppt_x"/>
                                          </p:val>
                                        </p:tav>
                                      </p:tavLst>
                                    </p:anim>
                                    <p:anim calcmode="lin" valueType="num">
                                      <p:cBhvr additive="base">
                                        <p:cTn id="29" dur="500" fill="hold"/>
                                        <p:tgtEl>
                                          <p:spTgt spid="18"/>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fill="hold"/>
                                        <p:tgtEl>
                                          <p:spTgt spid="14"/>
                                        </p:tgtEl>
                                        <p:attrNameLst>
                                          <p:attrName>ppt_x</p:attrName>
                                        </p:attrNameLst>
                                      </p:cBhvr>
                                      <p:tavLst>
                                        <p:tav tm="0">
                                          <p:val>
                                            <p:strVal val="1+#ppt_w/2"/>
                                          </p:val>
                                        </p:tav>
                                        <p:tav tm="100000">
                                          <p:val>
                                            <p:strVal val="#ppt_x"/>
                                          </p:val>
                                        </p:tav>
                                      </p:tavLst>
                                    </p:anim>
                                    <p:anim calcmode="lin" valueType="num">
                                      <p:cBhvr additive="base">
                                        <p:cTn id="33" dur="500" fill="hold"/>
                                        <p:tgtEl>
                                          <p:spTgt spid="14"/>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1+#ppt_w/2"/>
                                          </p:val>
                                        </p:tav>
                                        <p:tav tm="100000">
                                          <p:val>
                                            <p:strVal val="#ppt_x"/>
                                          </p:val>
                                        </p:tav>
                                      </p:tavLst>
                                    </p:anim>
                                    <p:anim calcmode="lin" valueType="num">
                                      <p:cBhvr additive="base">
                                        <p:cTn id="37"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P spid="15" grpId="0" animBg="1"/>
      <p:bldP spid="16" grpId="0"/>
      <p:bldP spid="18" grpId="0"/>
      <p:bldP spid="19" grpId="0" animBg="1"/>
      <p:bldP spid="2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782182" y="2669476"/>
            <a:ext cx="11347387" cy="1446550"/>
          </a:xfrm>
          <a:prstGeom prst="rect">
            <a:avLst/>
          </a:prstGeom>
          <a:noFill/>
        </p:spPr>
        <p:txBody>
          <a:bodyPr wrap="square" rtlCol="0">
            <a:spAutoFit/>
          </a:bodyPr>
          <a:lstStyle/>
          <a:p>
            <a:r>
              <a:rPr lang="es-ES" sz="2200"/>
              <a:t>3.1. CONCEPTO, OBJETIVOS, PROCESO, FUNCIONES Y TIPOS DE INVENTARIOS</a:t>
            </a:r>
          </a:p>
          <a:p>
            <a:r>
              <a:rPr lang="es-ES" sz="2200"/>
              <a:t>3.2. MÉTODOS DE GESTIÓN DE INVENTARIOS</a:t>
            </a:r>
          </a:p>
          <a:p>
            <a:r>
              <a:rPr lang="es-ES" sz="2200"/>
              <a:t>	3.2.1. MODELOS DETERMINÍSTICOS</a:t>
            </a:r>
          </a:p>
          <a:p>
            <a:r>
              <a:rPr lang="es-ES" sz="2200"/>
              <a:t>	3.2.2. MODELOS PROBABILÍSTICOS</a:t>
            </a:r>
          </a:p>
        </p:txBody>
      </p:sp>
      <p:pic>
        <p:nvPicPr>
          <p:cNvPr id="6" name="Gráfico 5" descr="Marca de verificación">
            <a:extLst>
              <a:ext uri="{FF2B5EF4-FFF2-40B4-BE49-F238E27FC236}">
                <a16:creationId xmlns:a16="http://schemas.microsoft.com/office/drawing/2014/main" id="{9629398D-B36F-4B13-9B2C-DA877B6885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10655" y="3014261"/>
            <a:ext cx="578413" cy="578413"/>
          </a:xfrm>
          <a:prstGeom prst="rect">
            <a:avLst/>
          </a:prstGeom>
          <a:effectLst>
            <a:outerShdw blurRad="50800" dist="38100" dir="2700000" algn="tl" rotWithShape="0">
              <a:prstClr val="black">
                <a:alpha val="40000"/>
              </a:prstClr>
            </a:outerShdw>
          </a:effectLst>
        </p:spPr>
      </p:pic>
      <p:sp>
        <p:nvSpPr>
          <p:cNvPr id="15" name="CuadroTexto 14">
            <a:extLst>
              <a:ext uri="{FF2B5EF4-FFF2-40B4-BE49-F238E27FC236}">
                <a16:creationId xmlns:a16="http://schemas.microsoft.com/office/drawing/2014/main" id="{58DD4A17-C2DA-4582-917A-AD778602CBEC}"/>
              </a:ext>
            </a:extLst>
          </p:cNvPr>
          <p:cNvSpPr txBox="1"/>
          <p:nvPr/>
        </p:nvSpPr>
        <p:spPr>
          <a:xfrm>
            <a:off x="981910" y="5503636"/>
            <a:ext cx="10739035" cy="923330"/>
          </a:xfrm>
          <a:prstGeom prst="rect">
            <a:avLst/>
          </a:prstGeom>
          <a:noFill/>
        </p:spPr>
        <p:txBody>
          <a:bodyPr wrap="square" rtlCol="0">
            <a:spAutoFit/>
          </a:bodyPr>
          <a:lstStyle/>
          <a:p>
            <a:pPr marL="285750" indent="-285750">
              <a:buFont typeface="Wingdings" panose="05000000000000000000" pitchFamily="2" charset="2"/>
              <a:buChar char="ü"/>
            </a:pPr>
            <a:r>
              <a:rPr lang="es-ES"/>
              <a:t>Dirección de la Producción y Operaciones. Decisiones operativas. (Arias Aranda, D. y Minguela Rata, B.) Cap. 5.</a:t>
            </a:r>
          </a:p>
          <a:p>
            <a:pPr marL="285750" indent="-285750">
              <a:buFont typeface="Wingdings" panose="05000000000000000000" pitchFamily="2" charset="2"/>
              <a:buChar char="ü"/>
            </a:pPr>
            <a:r>
              <a:rPr lang="es-ES"/>
              <a:t>Principios de Administración de Operaciones (7ª Ed.). (Heizer, J. y Render, B.) Cap. 12.</a:t>
            </a:r>
          </a:p>
          <a:p>
            <a:pPr marL="285750" indent="-285750">
              <a:buFont typeface="Wingdings" panose="05000000000000000000" pitchFamily="2" charset="2"/>
              <a:buChar char="ü"/>
            </a:pPr>
            <a:r>
              <a:rPr lang="es-ES"/>
              <a:t>Dirección de Operaciones. Aspectos tácticos y operativos. (Domínguez Machuca, J.A. y otros) Cap. 13.</a:t>
            </a:r>
          </a:p>
        </p:txBody>
      </p:sp>
      <p:pic>
        <p:nvPicPr>
          <p:cNvPr id="3" name="Gráfico 2" descr="Libros">
            <a:extLst>
              <a:ext uri="{FF2B5EF4-FFF2-40B4-BE49-F238E27FC236}">
                <a16:creationId xmlns:a16="http://schemas.microsoft.com/office/drawing/2014/main" id="{14D4E9B0-969F-426A-B5DA-254B6300F20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510" y="5508101"/>
            <a:ext cx="914400" cy="914400"/>
          </a:xfrm>
          <a:prstGeom prst="rect">
            <a:avLst/>
          </a:prstGeom>
          <a:effectLst>
            <a:outerShdw blurRad="50800" dist="38100" dir="2700000" algn="tl" rotWithShape="0">
              <a:prstClr val="black">
                <a:alpha val="40000"/>
              </a:prstClr>
            </a:outerShdw>
          </a:effectLst>
        </p:spPr>
      </p:pic>
      <p:pic>
        <p:nvPicPr>
          <p:cNvPr id="7" name="Gráfico 6" descr="Lista de comprobación RTL">
            <a:extLst>
              <a:ext uri="{FF2B5EF4-FFF2-40B4-BE49-F238E27FC236}">
                <a16:creationId xmlns:a16="http://schemas.microsoft.com/office/drawing/2014/main" id="{2D2CE125-C407-4875-ADD1-EF9C3FC285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79" y="2665011"/>
            <a:ext cx="914400" cy="914400"/>
          </a:xfrm>
          <a:prstGeom prst="rect">
            <a:avLst/>
          </a:prstGeom>
          <a:effectLst>
            <a:outerShdw blurRad="50800" dist="38100" dir="2700000" algn="tl" rotWithShape="0">
              <a:prstClr val="black">
                <a:alpha val="40000"/>
              </a:prstClr>
            </a:outerShdw>
          </a:effectLst>
        </p:spPr>
      </p:pic>
      <p:pic>
        <p:nvPicPr>
          <p:cNvPr id="16" name="Imagen 15">
            <a:extLst>
              <a:ext uri="{FF2B5EF4-FFF2-40B4-BE49-F238E27FC236}">
                <a16:creationId xmlns:a16="http://schemas.microsoft.com/office/drawing/2014/main" id="{5F5E2F85-40A6-4E91-8B24-1620AEBBC7B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10" name="CuadroTexto 9">
            <a:extLst>
              <a:ext uri="{FF2B5EF4-FFF2-40B4-BE49-F238E27FC236}">
                <a16:creationId xmlns:a16="http://schemas.microsoft.com/office/drawing/2014/main" id="{E95FA16A-5D0D-45BF-BC57-A786BB22A126}"/>
              </a:ext>
            </a:extLst>
          </p:cNvPr>
          <p:cNvSpPr txBox="1"/>
          <p:nvPr/>
        </p:nvSpPr>
        <p:spPr>
          <a:xfrm>
            <a:off x="2172267" y="968036"/>
            <a:ext cx="7847463" cy="955111"/>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p>
            <a:pPr algn="ctr">
              <a:lnSpc>
                <a:spcPct val="90000"/>
              </a:lnSpc>
              <a:spcBef>
                <a:spcPts val="1000"/>
              </a:spcBef>
            </a:pPr>
            <a:r>
              <a:rPr lang="en-US" sz="2800" b="1" kern="1200">
                <a:latin typeface="+mn-lt"/>
                <a:ea typeface="+mn-ea"/>
                <a:cs typeface="+mn-cs"/>
              </a:rPr>
              <a:t>GESTIÓN DE INVENTARIOS</a:t>
            </a:r>
          </a:p>
        </p:txBody>
      </p:sp>
      <p:sp>
        <p:nvSpPr>
          <p:cNvPr id="11" name="Título 1">
            <a:extLst>
              <a:ext uri="{FF2B5EF4-FFF2-40B4-BE49-F238E27FC236}">
                <a16:creationId xmlns:a16="http://schemas.microsoft.com/office/drawing/2014/main" id="{1692A917-3515-4CD5-B9D8-0936A65DA88F}"/>
              </a:ext>
            </a:extLst>
          </p:cNvPr>
          <p:cNvSpPr txBox="1">
            <a:spLocks/>
          </p:cNvSpPr>
          <p:nvPr/>
        </p:nvSpPr>
        <p:spPr>
          <a:xfrm>
            <a:off x="4810558" y="160834"/>
            <a:ext cx="2570882" cy="955111"/>
          </a:xfrm>
          <a:prstGeom prst="rect">
            <a:avLst/>
          </a:prstGeom>
          <a:effectLst>
            <a:outerShdw blurRad="50800" dist="38100" dir="2700000" algn="tl" rotWithShape="0">
              <a:prstClr val="black">
                <a:alpha val="40000"/>
              </a:prstClr>
            </a:outerShdw>
          </a:effectLst>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solidFill>
                  <a:srgbClr val="0070C0"/>
                </a:solidFill>
              </a:rPr>
              <a:t>TEMA 3</a:t>
            </a:r>
          </a:p>
        </p:txBody>
      </p:sp>
    </p:spTree>
    <p:extLst>
      <p:ext uri="{BB962C8B-B14F-4D97-AF65-F5344CB8AC3E}">
        <p14:creationId xmlns:p14="http://schemas.microsoft.com/office/powerpoint/2010/main" val="43855597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1" name="Rectángulo 40">
            <a:extLst>
              <a:ext uri="{FF2B5EF4-FFF2-40B4-BE49-F238E27FC236}">
                <a16:creationId xmlns:a16="http://schemas.microsoft.com/office/drawing/2014/main" id="{A41B82D9-7701-4029-A477-855FD03F33FD}"/>
              </a:ext>
            </a:extLst>
          </p:cNvPr>
          <p:cNvSpPr/>
          <p:nvPr/>
        </p:nvSpPr>
        <p:spPr>
          <a:xfrm>
            <a:off x="0" y="0"/>
            <a:ext cx="12191999" cy="369332"/>
          </a:xfrm>
          <a:prstGeom prst="rect">
            <a:avLst/>
          </a:prstGeom>
        </p:spPr>
        <p:txBody>
          <a:bodyPr wrap="square">
            <a:spAutoFit/>
          </a:bodyPr>
          <a:lstStyle/>
          <a:p>
            <a:pPr algn="ctr"/>
            <a:r>
              <a:rPr lang="es-ES">
                <a:solidFill>
                  <a:srgbClr val="0070C0"/>
                </a:solidFill>
              </a:rPr>
              <a:t>3.2. MÉTODOS DE GESTIÓN DE INVENTARIOS</a:t>
            </a:r>
          </a:p>
        </p:txBody>
      </p:sp>
      <p:sp>
        <p:nvSpPr>
          <p:cNvPr id="22" name="Rectángulo 21">
            <a:extLst>
              <a:ext uri="{FF2B5EF4-FFF2-40B4-BE49-F238E27FC236}">
                <a16:creationId xmlns:a16="http://schemas.microsoft.com/office/drawing/2014/main" id="{4D2CED4E-D02B-47E9-9937-550C7237D6DD}"/>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3.2.1. MODELOS DETERMINÍSTICOS</a:t>
            </a:r>
          </a:p>
        </p:txBody>
      </p:sp>
      <p:sp>
        <p:nvSpPr>
          <p:cNvPr id="23" name="CuadroTexto 22">
            <a:extLst>
              <a:ext uri="{FF2B5EF4-FFF2-40B4-BE49-F238E27FC236}">
                <a16:creationId xmlns:a16="http://schemas.microsoft.com/office/drawing/2014/main" id="{851E78C8-07F2-402C-97CC-17B8212C08F3}"/>
              </a:ext>
            </a:extLst>
          </p:cNvPr>
          <p:cNvSpPr txBox="1"/>
          <p:nvPr/>
        </p:nvSpPr>
        <p:spPr>
          <a:xfrm>
            <a:off x="0" y="534608"/>
            <a:ext cx="12192000" cy="4616648"/>
          </a:xfrm>
          <a:prstGeom prst="rect">
            <a:avLst/>
          </a:prstGeom>
          <a:noFill/>
        </p:spPr>
        <p:txBody>
          <a:bodyPr wrap="square" rtlCol="0">
            <a:spAutoFit/>
          </a:bodyPr>
          <a:lstStyle/>
          <a:p>
            <a:pPr marL="342900" indent="-342900" algn="just">
              <a:buFont typeface="Arial" panose="020B0604020202020204" pitchFamily="34" charset="0"/>
              <a:buChar char="•"/>
            </a:pPr>
            <a:r>
              <a:rPr lang="es-ES" sz="2400"/>
              <a:t>El conjunto de modelos que vamos a englobar en el presente apartado se desarrollará en un entorno donde las distintas variables que intervienen serán supuestamente constantes (o cuasiconstantes) y conocidas con certeza. Además, se darán otras hipótesis adicionales, comunes a todos ellos:</a:t>
            </a:r>
          </a:p>
          <a:p>
            <a:pPr marL="342900" indent="-342900" algn="just">
              <a:buFont typeface="Arial" panose="020B0604020202020204" pitchFamily="34" charset="0"/>
              <a:buChar char="•"/>
            </a:pPr>
            <a:endParaRPr lang="es-ES"/>
          </a:p>
          <a:p>
            <a:pPr marL="800100" lvl="1" indent="-342900" algn="just">
              <a:buFont typeface="Wingdings" panose="05000000000000000000" pitchFamily="2" charset="2"/>
              <a:buChar char="ü"/>
            </a:pPr>
            <a:r>
              <a:rPr lang="es-ES" sz="2400"/>
              <a:t>La demanda diaria que sufran será continua y uniforme, a la vez que constante, conocida y determinista.</a:t>
            </a:r>
          </a:p>
          <a:p>
            <a:pPr marL="800100" lvl="1" indent="-342900" algn="just">
              <a:buFont typeface="Wingdings" panose="05000000000000000000" pitchFamily="2" charset="2"/>
              <a:buChar char="ü"/>
            </a:pPr>
            <a:endParaRPr lang="es-ES"/>
          </a:p>
          <a:p>
            <a:pPr marL="800100" lvl="1" indent="-342900" algn="just">
              <a:buFont typeface="Wingdings" panose="05000000000000000000" pitchFamily="2" charset="2"/>
              <a:buChar char="ü"/>
            </a:pPr>
            <a:r>
              <a:rPr lang="es-ES" sz="2400"/>
              <a:t>El coste de emisión será considerado independientemente del tamaño del pedido (será un coste fijo de cada pedido).</a:t>
            </a:r>
          </a:p>
          <a:p>
            <a:pPr marL="800100" lvl="1" indent="-342900" algn="just">
              <a:buFont typeface="Wingdings" panose="05000000000000000000" pitchFamily="2" charset="2"/>
              <a:buChar char="ü"/>
            </a:pPr>
            <a:endParaRPr lang="es-ES"/>
          </a:p>
          <a:p>
            <a:pPr marL="800100" lvl="1" indent="-342900" algn="just">
              <a:buFont typeface="Wingdings" panose="05000000000000000000" pitchFamily="2" charset="2"/>
              <a:buChar char="ü"/>
            </a:pPr>
            <a:r>
              <a:rPr lang="es-ES" sz="2400"/>
              <a:t>El coste de posesión será proporcional a la cantidad almacenada y al tiempo que esta permanezca como inventario.</a:t>
            </a:r>
          </a:p>
        </p:txBody>
      </p:sp>
      <p:sp>
        <p:nvSpPr>
          <p:cNvPr id="2" name="CuadroTexto 1">
            <a:extLst>
              <a:ext uri="{FF2B5EF4-FFF2-40B4-BE49-F238E27FC236}">
                <a16:creationId xmlns:a16="http://schemas.microsoft.com/office/drawing/2014/main" id="{0A5BCA3B-7A63-4FB7-9169-E8B9D9ABD138}"/>
              </a:ext>
            </a:extLst>
          </p:cNvPr>
          <p:cNvSpPr txBox="1"/>
          <p:nvPr/>
        </p:nvSpPr>
        <p:spPr>
          <a:xfrm>
            <a:off x="0" y="5363585"/>
            <a:ext cx="12191998" cy="1569660"/>
          </a:xfrm>
          <a:prstGeom prst="rect">
            <a:avLst/>
          </a:prstGeom>
          <a:noFill/>
        </p:spPr>
        <p:txBody>
          <a:bodyPr wrap="square" rtlCol="0">
            <a:spAutoFit/>
          </a:bodyPr>
          <a:lstStyle/>
          <a:p>
            <a:pPr marL="285750" indent="-285750">
              <a:buFont typeface="Arial" panose="020B0604020202020204" pitchFamily="34" charset="0"/>
              <a:buChar char="•"/>
            </a:pPr>
            <a:r>
              <a:rPr lang="es-ES" sz="2400"/>
              <a:t>Dividiremos estos modelos en dos grandes grupos:</a:t>
            </a:r>
          </a:p>
          <a:p>
            <a:pPr marL="800100" lvl="1" indent="-342900">
              <a:buFont typeface="Wingdings" panose="05000000000000000000" pitchFamily="2" charset="2"/>
              <a:buChar char="ü"/>
            </a:pPr>
            <a:r>
              <a:rPr lang="es-ES" sz="2400"/>
              <a:t>Los de </a:t>
            </a:r>
            <a:r>
              <a:rPr lang="es-ES" sz="2400" b="1"/>
              <a:t>cantidad fija de pedido</a:t>
            </a:r>
            <a:r>
              <a:rPr lang="es-ES" sz="2400"/>
              <a:t>.</a:t>
            </a:r>
          </a:p>
          <a:p>
            <a:pPr marL="800100" lvl="1" indent="-342900">
              <a:buFont typeface="Wingdings" panose="05000000000000000000" pitchFamily="2" charset="2"/>
              <a:buChar char="ü"/>
            </a:pPr>
            <a:r>
              <a:rPr lang="es-ES" sz="2400"/>
              <a:t>Los de </a:t>
            </a:r>
            <a:r>
              <a:rPr lang="es-ES" sz="2400" b="1"/>
              <a:t>período fijo</a:t>
            </a:r>
            <a:r>
              <a:rPr lang="es-ES" sz="2400"/>
              <a:t>.</a:t>
            </a:r>
          </a:p>
          <a:p>
            <a:pPr marL="285750" indent="-285750">
              <a:buFont typeface="Arial" panose="020B0604020202020204" pitchFamily="34" charset="0"/>
              <a:buChar char="•"/>
            </a:pPr>
            <a:endParaRPr lang="es-ES" sz="2400"/>
          </a:p>
        </p:txBody>
      </p:sp>
    </p:spTree>
    <p:extLst>
      <p:ext uri="{BB962C8B-B14F-4D97-AF65-F5344CB8AC3E}">
        <p14:creationId xmlns:p14="http://schemas.microsoft.com/office/powerpoint/2010/main" val="889173738"/>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1" name="Rectángulo 40">
            <a:extLst>
              <a:ext uri="{FF2B5EF4-FFF2-40B4-BE49-F238E27FC236}">
                <a16:creationId xmlns:a16="http://schemas.microsoft.com/office/drawing/2014/main" id="{A41B82D9-7701-4029-A477-855FD03F33FD}"/>
              </a:ext>
            </a:extLst>
          </p:cNvPr>
          <p:cNvSpPr/>
          <p:nvPr/>
        </p:nvSpPr>
        <p:spPr>
          <a:xfrm>
            <a:off x="0" y="0"/>
            <a:ext cx="12191999" cy="369332"/>
          </a:xfrm>
          <a:prstGeom prst="rect">
            <a:avLst/>
          </a:prstGeom>
        </p:spPr>
        <p:txBody>
          <a:bodyPr wrap="square">
            <a:spAutoFit/>
          </a:bodyPr>
          <a:lstStyle/>
          <a:p>
            <a:pPr algn="ctr"/>
            <a:r>
              <a:rPr lang="es-ES">
                <a:solidFill>
                  <a:srgbClr val="0070C0"/>
                </a:solidFill>
              </a:rPr>
              <a:t>3.2. MÉTODOS DE GESTIÓN DE INVENTARIOS</a:t>
            </a:r>
          </a:p>
        </p:txBody>
      </p:sp>
      <p:sp>
        <p:nvSpPr>
          <p:cNvPr id="22" name="Rectángulo 21">
            <a:extLst>
              <a:ext uri="{FF2B5EF4-FFF2-40B4-BE49-F238E27FC236}">
                <a16:creationId xmlns:a16="http://schemas.microsoft.com/office/drawing/2014/main" id="{4D2CED4E-D02B-47E9-9937-550C7237D6DD}"/>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3.2.1. MODELOS DETERMINÍSTICOS</a:t>
            </a:r>
          </a:p>
        </p:txBody>
      </p:sp>
      <p:sp>
        <p:nvSpPr>
          <p:cNvPr id="23" name="CuadroTexto 22">
            <a:extLst>
              <a:ext uri="{FF2B5EF4-FFF2-40B4-BE49-F238E27FC236}">
                <a16:creationId xmlns:a16="http://schemas.microsoft.com/office/drawing/2014/main" id="{851E78C8-07F2-402C-97CC-17B8212C08F3}"/>
              </a:ext>
            </a:extLst>
          </p:cNvPr>
          <p:cNvSpPr txBox="1"/>
          <p:nvPr/>
        </p:nvSpPr>
        <p:spPr>
          <a:xfrm>
            <a:off x="0" y="1056386"/>
            <a:ext cx="12192000" cy="5632311"/>
          </a:xfrm>
          <a:prstGeom prst="rect">
            <a:avLst/>
          </a:prstGeom>
          <a:noFill/>
        </p:spPr>
        <p:txBody>
          <a:bodyPr wrap="square" rtlCol="0">
            <a:spAutoFit/>
          </a:bodyPr>
          <a:lstStyle/>
          <a:p>
            <a:pPr marL="342900" indent="-342900" algn="just">
              <a:buFont typeface="Arial" panose="020B0604020202020204" pitchFamily="34" charset="0"/>
              <a:buChar char="•"/>
            </a:pPr>
            <a:r>
              <a:rPr lang="es-ES" sz="2400"/>
              <a:t>Modelo básico que calcula la cantidad económica de pedido o lote económico (</a:t>
            </a:r>
            <a:r>
              <a:rPr lang="es-ES" sz="2400" b="1"/>
              <a:t>EOQ</a:t>
            </a:r>
            <a:r>
              <a:rPr lang="es-ES" sz="2400"/>
              <a:t>: </a:t>
            </a:r>
            <a:r>
              <a:rPr lang="es-ES" sz="2400" i="1"/>
              <a:t>Economic Order Quantity</a:t>
            </a:r>
            <a:r>
              <a:rPr lang="es-ES" sz="2400"/>
              <a:t>).</a:t>
            </a:r>
          </a:p>
          <a:p>
            <a:pPr marL="342900" indent="-342900" algn="just">
              <a:buFont typeface="Arial" panose="020B0604020202020204" pitchFamily="34" charset="0"/>
              <a:buChar char="•"/>
            </a:pPr>
            <a:r>
              <a:rPr lang="es-ES" sz="2400"/>
              <a:t>El modelo consiste en planear una expresión para los costes totales asociados al inventario y calcular el valor del lote a pedir que minimiza esos costes totales. Este valor será el tamaño económico del pedido y se denomina </a:t>
            </a:r>
            <a:r>
              <a:rPr lang="es-ES" sz="2400" i="1"/>
              <a:t>Q</a:t>
            </a:r>
            <a:r>
              <a:rPr lang="es-ES" sz="2400"/>
              <a:t>*. Se utiliza para implementar una política (</a:t>
            </a:r>
            <a:r>
              <a:rPr lang="es-ES" sz="2400" i="1"/>
              <a:t>Q, R</a:t>
            </a:r>
            <a:r>
              <a:rPr lang="es-ES" sz="2400"/>
              <a:t>).</a:t>
            </a:r>
          </a:p>
          <a:p>
            <a:pPr marL="342900" indent="-342900" algn="just">
              <a:buFont typeface="Arial" panose="020B0604020202020204" pitchFamily="34" charset="0"/>
              <a:buChar char="•"/>
            </a:pPr>
            <a:endParaRPr lang="es-ES" sz="2400"/>
          </a:p>
          <a:p>
            <a:pPr marL="342900" indent="-342900" algn="just">
              <a:buFont typeface="Arial" panose="020B0604020202020204" pitchFamily="34" charset="0"/>
              <a:buChar char="•"/>
            </a:pPr>
            <a:r>
              <a:rPr lang="es-ES" sz="2400"/>
              <a:t>Supuestos de partida:</a:t>
            </a:r>
          </a:p>
          <a:p>
            <a:pPr marL="800100" lvl="1" indent="-342900" algn="just">
              <a:buFont typeface="Wingdings" panose="05000000000000000000" pitchFamily="2" charset="2"/>
              <a:buChar char="ü"/>
            </a:pPr>
            <a:r>
              <a:rPr lang="es-ES" sz="2400"/>
              <a:t>Siempre se pide la misma cantidad de lote óptimo (</a:t>
            </a:r>
            <a:r>
              <a:rPr lang="es-ES" sz="2400" i="1"/>
              <a:t>Q</a:t>
            </a:r>
            <a:r>
              <a:rPr lang="es-ES" sz="2400"/>
              <a:t>*).</a:t>
            </a:r>
          </a:p>
          <a:p>
            <a:pPr marL="800100" lvl="1" indent="-342900" algn="just">
              <a:buFont typeface="Wingdings" panose="05000000000000000000" pitchFamily="2" charset="2"/>
              <a:buChar char="ü"/>
            </a:pPr>
            <a:r>
              <a:rPr lang="es-ES" sz="2400"/>
              <a:t>La demanda es constante (o cuasiconstante), determinista y se conoce con certeza.</a:t>
            </a:r>
          </a:p>
          <a:p>
            <a:pPr marL="800100" lvl="1" indent="-342900" algn="just">
              <a:buFont typeface="Wingdings" panose="05000000000000000000" pitchFamily="2" charset="2"/>
              <a:buChar char="ü"/>
            </a:pPr>
            <a:r>
              <a:rPr lang="es-ES" sz="2400"/>
              <a:t>El suministro es instantáneo.</a:t>
            </a:r>
          </a:p>
          <a:p>
            <a:pPr marL="800100" lvl="1" indent="-342900" algn="just">
              <a:buFont typeface="Wingdings" panose="05000000000000000000" pitchFamily="2" charset="2"/>
              <a:buChar char="ü"/>
            </a:pPr>
            <a:r>
              <a:rPr lang="es-ES" sz="2400"/>
              <a:t>El precio de adquisición no varía en todo el horizonte de planificación.</a:t>
            </a:r>
          </a:p>
          <a:p>
            <a:pPr marL="800100" lvl="1" indent="-342900" algn="just">
              <a:buFont typeface="Wingdings" panose="05000000000000000000" pitchFamily="2" charset="2"/>
              <a:buChar char="ü"/>
            </a:pPr>
            <a:r>
              <a:rPr lang="es-ES" sz="2400"/>
              <a:t>La revisión del inventario es continua.</a:t>
            </a:r>
          </a:p>
          <a:p>
            <a:pPr marL="800100" lvl="1" indent="-342900" algn="just">
              <a:buFont typeface="Wingdings" panose="05000000000000000000" pitchFamily="2" charset="2"/>
              <a:buChar char="ü"/>
            </a:pPr>
            <a:r>
              <a:rPr lang="es-ES" sz="2400"/>
              <a:t>La emisión del pedido se realiza cuando se alcance el punto de pedido (</a:t>
            </a:r>
            <a:r>
              <a:rPr lang="es-ES" sz="2400" i="1"/>
              <a:t>Pp</a:t>
            </a:r>
            <a:r>
              <a:rPr lang="es-ES" sz="2400"/>
              <a:t>). Siendo este </a:t>
            </a:r>
            <a:r>
              <a:rPr lang="es-ES" sz="2400" i="1"/>
              <a:t>Pp</a:t>
            </a:r>
            <a:r>
              <a:rPr lang="es-ES" sz="2400"/>
              <a:t> igual al nivel de inventario necesario para soportar la demanda durante el tiempo de suministro (</a:t>
            </a:r>
            <a:r>
              <a:rPr lang="es-ES" sz="2400" i="1"/>
              <a:t>Ts</a:t>
            </a:r>
            <a:r>
              <a:rPr lang="es-ES" sz="2400"/>
              <a:t>),</a:t>
            </a:r>
            <a:r>
              <a:rPr lang="es-ES" sz="2400" i="1"/>
              <a:t> </a:t>
            </a:r>
            <a:r>
              <a:rPr lang="es-ES" sz="2400"/>
              <a:t>que también es conocido.</a:t>
            </a:r>
          </a:p>
        </p:txBody>
      </p:sp>
      <p:sp>
        <p:nvSpPr>
          <p:cNvPr id="25" name="Rectangle 2">
            <a:extLst>
              <a:ext uri="{FF2B5EF4-FFF2-40B4-BE49-F238E27FC236}">
                <a16:creationId xmlns:a16="http://schemas.microsoft.com/office/drawing/2014/main" id="{4FA3C5FF-1C9E-43DB-9611-827CC3415595}"/>
              </a:ext>
            </a:extLst>
          </p:cNvPr>
          <p:cNvSpPr>
            <a:spLocks noChangeArrowheads="1"/>
          </p:cNvSpPr>
          <p:nvPr/>
        </p:nvSpPr>
        <p:spPr bwMode="auto">
          <a:xfrm>
            <a:off x="1" y="594721"/>
            <a:ext cx="12191999" cy="461665"/>
          </a:xfrm>
          <a:prstGeom prst="rect">
            <a:avLst/>
          </a:prstGeom>
          <a:noFill/>
          <a:ln w="9525">
            <a:noFill/>
            <a:miter lim="800000"/>
            <a:headEnd/>
            <a:tailEnd/>
          </a:ln>
          <a:effectLst>
            <a:prstShdw prst="shdw17" dist="17961" dir="2700000">
              <a:srgbClr val="BBE0E3">
                <a:gamma/>
                <a:shade val="60000"/>
                <a:invGamma/>
              </a:srgbClr>
            </a:prstShdw>
          </a:effectLst>
        </p:spPr>
        <p:txBody>
          <a:bodyPr wrap="square">
            <a:spAutoFit/>
          </a:bodyPr>
          <a:lstStyle/>
          <a:p>
            <a:pPr lvl="0" algn="ctr" fontAlgn="base">
              <a:spcBef>
                <a:spcPct val="0"/>
              </a:spcBef>
              <a:spcAft>
                <a:spcPct val="0"/>
              </a:spcAft>
              <a:defRPr/>
            </a:pPr>
            <a:r>
              <a:rPr lang="es-ES_tradnl" altLang="es-ES" sz="2400" b="1" u="sng" kern="0">
                <a:solidFill>
                  <a:srgbClr val="FF0000"/>
                </a:solidFill>
                <a:effectLst>
                  <a:outerShdw blurRad="38100" dist="38100" dir="2700000" algn="tl">
                    <a:srgbClr val="000000">
                      <a:alpha val="43137"/>
                    </a:srgbClr>
                  </a:outerShdw>
                </a:effectLst>
                <a:cs typeface="Arial" panose="020B0604020202020204" pitchFamily="34" charset="0"/>
              </a:rPr>
              <a:t>MODELO DE CANTIDAD ECONÓMICA DE PEDIDO (EOQ)</a:t>
            </a:r>
            <a:endParaRPr kumimoji="0" lang="es-ES_tradnl" altLang="es-ES" sz="2400" b="1" i="1" u="sng" strike="noStrike" kern="0" cap="none" spc="0" normalizeH="0" baseline="0" noProof="0">
              <a:ln>
                <a:noFill/>
              </a:ln>
              <a:solidFill>
                <a:srgbClr val="FF0000"/>
              </a:solidFill>
              <a:effectLst>
                <a:outerShdw blurRad="38100" dist="38100" dir="2700000" algn="tl">
                  <a:srgbClr val="000000">
                    <a:alpha val="43137"/>
                  </a:srgbClr>
                </a:outerShdw>
              </a:effectLst>
              <a:uLnTx/>
              <a:uFillTx/>
              <a:cs typeface="Arial" panose="020B0604020202020204" pitchFamily="34" charset="0"/>
            </a:endParaRPr>
          </a:p>
        </p:txBody>
      </p:sp>
    </p:spTree>
    <p:extLst>
      <p:ext uri="{BB962C8B-B14F-4D97-AF65-F5344CB8AC3E}">
        <p14:creationId xmlns:p14="http://schemas.microsoft.com/office/powerpoint/2010/main" val="3362913242"/>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1" name="Rectángulo 40">
            <a:extLst>
              <a:ext uri="{FF2B5EF4-FFF2-40B4-BE49-F238E27FC236}">
                <a16:creationId xmlns:a16="http://schemas.microsoft.com/office/drawing/2014/main" id="{A41B82D9-7701-4029-A477-855FD03F33FD}"/>
              </a:ext>
            </a:extLst>
          </p:cNvPr>
          <p:cNvSpPr/>
          <p:nvPr/>
        </p:nvSpPr>
        <p:spPr>
          <a:xfrm>
            <a:off x="0" y="0"/>
            <a:ext cx="12191999" cy="369332"/>
          </a:xfrm>
          <a:prstGeom prst="rect">
            <a:avLst/>
          </a:prstGeom>
        </p:spPr>
        <p:txBody>
          <a:bodyPr wrap="square">
            <a:spAutoFit/>
          </a:bodyPr>
          <a:lstStyle/>
          <a:p>
            <a:pPr algn="ctr"/>
            <a:r>
              <a:rPr lang="es-ES">
                <a:solidFill>
                  <a:srgbClr val="0070C0"/>
                </a:solidFill>
              </a:rPr>
              <a:t>3.2. MÉTODOS DE GESTIÓN DE INVENTARIOS</a:t>
            </a:r>
          </a:p>
        </p:txBody>
      </p:sp>
      <p:sp>
        <p:nvSpPr>
          <p:cNvPr id="22" name="Rectángulo 21">
            <a:extLst>
              <a:ext uri="{FF2B5EF4-FFF2-40B4-BE49-F238E27FC236}">
                <a16:creationId xmlns:a16="http://schemas.microsoft.com/office/drawing/2014/main" id="{4D2CED4E-D02B-47E9-9937-550C7237D6DD}"/>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3.2.1. MODELOS DETERMINÍSTICOS</a:t>
            </a:r>
          </a:p>
        </p:txBody>
      </p:sp>
      <p:sp>
        <p:nvSpPr>
          <p:cNvPr id="7" name="Line 20">
            <a:extLst>
              <a:ext uri="{FF2B5EF4-FFF2-40B4-BE49-F238E27FC236}">
                <a16:creationId xmlns:a16="http://schemas.microsoft.com/office/drawing/2014/main" id="{FB379BB6-B4D1-4A52-96BF-AB222252377B}"/>
              </a:ext>
            </a:extLst>
          </p:cNvPr>
          <p:cNvSpPr>
            <a:spLocks noChangeShapeType="1"/>
          </p:cNvSpPr>
          <p:nvPr/>
        </p:nvSpPr>
        <p:spPr bwMode="auto">
          <a:xfrm>
            <a:off x="3368384" y="4416011"/>
            <a:ext cx="5378824" cy="0"/>
          </a:xfrm>
          <a:prstGeom prst="line">
            <a:avLst/>
          </a:prstGeom>
          <a:noFill/>
          <a:ln w="9525">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8" name="Line 21">
            <a:extLst>
              <a:ext uri="{FF2B5EF4-FFF2-40B4-BE49-F238E27FC236}">
                <a16:creationId xmlns:a16="http://schemas.microsoft.com/office/drawing/2014/main" id="{13EAD204-51B7-445D-8E29-7BC529662A85}"/>
              </a:ext>
            </a:extLst>
          </p:cNvPr>
          <p:cNvSpPr>
            <a:spLocks noChangeShapeType="1"/>
          </p:cNvSpPr>
          <p:nvPr/>
        </p:nvSpPr>
        <p:spPr bwMode="auto">
          <a:xfrm flipH="1">
            <a:off x="4358984" y="4416011"/>
            <a:ext cx="8966" cy="914400"/>
          </a:xfrm>
          <a:prstGeom prst="line">
            <a:avLst/>
          </a:prstGeom>
          <a:noFill/>
          <a:ln w="9525">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9" name="Line 22">
            <a:extLst>
              <a:ext uri="{FF2B5EF4-FFF2-40B4-BE49-F238E27FC236}">
                <a16:creationId xmlns:a16="http://schemas.microsoft.com/office/drawing/2014/main" id="{FE33D044-DE62-4AFB-ADE6-89A21EDE2D8F}"/>
              </a:ext>
            </a:extLst>
          </p:cNvPr>
          <p:cNvSpPr>
            <a:spLocks noChangeShapeType="1"/>
          </p:cNvSpPr>
          <p:nvPr/>
        </p:nvSpPr>
        <p:spPr bwMode="auto">
          <a:xfrm>
            <a:off x="4739985" y="5101811"/>
            <a:ext cx="0" cy="228600"/>
          </a:xfrm>
          <a:prstGeom prst="line">
            <a:avLst/>
          </a:prstGeom>
          <a:noFill/>
          <a:ln w="9525">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10" name="Line 23">
            <a:extLst>
              <a:ext uri="{FF2B5EF4-FFF2-40B4-BE49-F238E27FC236}">
                <a16:creationId xmlns:a16="http://schemas.microsoft.com/office/drawing/2014/main" id="{A5A92C6C-F2BC-46C4-A570-B56709BA7FFC}"/>
              </a:ext>
            </a:extLst>
          </p:cNvPr>
          <p:cNvSpPr>
            <a:spLocks noChangeShapeType="1"/>
          </p:cNvSpPr>
          <p:nvPr/>
        </p:nvSpPr>
        <p:spPr bwMode="auto">
          <a:xfrm flipV="1">
            <a:off x="3901785" y="5254211"/>
            <a:ext cx="457200" cy="0"/>
          </a:xfrm>
          <a:prstGeom prst="line">
            <a:avLst/>
          </a:prstGeom>
          <a:noFill/>
          <a:ln w="9525">
            <a:solidFill>
              <a:srgbClr val="000000"/>
            </a:solidFill>
            <a:round/>
            <a:headEnd/>
            <a:tailEnd type="triangle" w="med" len="med"/>
          </a:ln>
          <a:effectLst>
            <a:outerShdw blurRad="50800" dist="38100" dir="2700000" algn="tl" rotWithShape="0">
              <a:prstClr val="black">
                <a:alpha val="40000"/>
              </a:prstClr>
            </a:outerShdw>
          </a:effectLst>
        </p:spPr>
        <p:txBody>
          <a:bodyPr/>
          <a:lstStyle/>
          <a:p>
            <a:endParaRPr lang="es-ES"/>
          </a:p>
        </p:txBody>
      </p:sp>
      <p:sp>
        <p:nvSpPr>
          <p:cNvPr id="11" name="Line 24">
            <a:extLst>
              <a:ext uri="{FF2B5EF4-FFF2-40B4-BE49-F238E27FC236}">
                <a16:creationId xmlns:a16="http://schemas.microsoft.com/office/drawing/2014/main" id="{2E720551-91F9-4CD7-8FB8-07E6AF60471A}"/>
              </a:ext>
            </a:extLst>
          </p:cNvPr>
          <p:cNvSpPr>
            <a:spLocks noChangeShapeType="1"/>
          </p:cNvSpPr>
          <p:nvPr/>
        </p:nvSpPr>
        <p:spPr bwMode="auto">
          <a:xfrm flipH="1">
            <a:off x="4739985" y="5254211"/>
            <a:ext cx="457200" cy="0"/>
          </a:xfrm>
          <a:prstGeom prst="line">
            <a:avLst/>
          </a:prstGeom>
          <a:noFill/>
          <a:ln w="9525">
            <a:solidFill>
              <a:srgbClr val="000000"/>
            </a:solidFill>
            <a:round/>
            <a:headEnd/>
            <a:tailEnd type="triangle" w="med" len="med"/>
          </a:ln>
          <a:effectLst>
            <a:outerShdw blurRad="50800" dist="38100" dir="2700000" algn="tl" rotWithShape="0">
              <a:prstClr val="black">
                <a:alpha val="40000"/>
              </a:prstClr>
            </a:outerShdw>
          </a:effectLst>
        </p:spPr>
        <p:txBody>
          <a:bodyPr/>
          <a:lstStyle/>
          <a:p>
            <a:endParaRPr lang="es-ES"/>
          </a:p>
        </p:txBody>
      </p:sp>
      <p:sp>
        <p:nvSpPr>
          <p:cNvPr id="12" name="Text Box 25">
            <a:extLst>
              <a:ext uri="{FF2B5EF4-FFF2-40B4-BE49-F238E27FC236}">
                <a16:creationId xmlns:a16="http://schemas.microsoft.com/office/drawing/2014/main" id="{7A47B424-0015-4C09-BC61-E334337ACE44}"/>
              </a:ext>
            </a:extLst>
          </p:cNvPr>
          <p:cNvSpPr txBox="1">
            <a:spLocks noChangeArrowheads="1"/>
          </p:cNvSpPr>
          <p:nvPr/>
        </p:nvSpPr>
        <p:spPr bwMode="auto">
          <a:xfrm>
            <a:off x="3520785" y="5406611"/>
            <a:ext cx="2438400" cy="366713"/>
          </a:xfrm>
          <a:prstGeom prst="rect">
            <a:avLst/>
          </a:prstGeom>
          <a:noFill/>
          <a:ln w="9525">
            <a:noFill/>
            <a:miter lim="800000"/>
            <a:headEnd/>
            <a:tailEnd/>
          </a:ln>
          <a:effectLst/>
        </p:spPr>
        <p:txBody>
          <a:bodyPr>
            <a:spAutoFit/>
          </a:bodyPr>
          <a:lstStyle/>
          <a:p>
            <a:pPr eaLnBrk="0" hangingPunct="0">
              <a:spcBef>
                <a:spcPct val="50000"/>
              </a:spcBef>
            </a:pPr>
            <a:r>
              <a:rPr lang="es-ES" altLang="es-ES" b="1" i="0">
                <a:solidFill>
                  <a:srgbClr val="000000"/>
                </a:solidFill>
                <a:latin typeface="Arial Narrow" pitchFamily="34" charset="0"/>
              </a:rPr>
              <a:t>Tiempo de </a:t>
            </a:r>
            <a:r>
              <a:rPr lang="es-ES" altLang="es-ES" b="1">
                <a:solidFill>
                  <a:srgbClr val="000000"/>
                </a:solidFill>
                <a:latin typeface="Arial Narrow" pitchFamily="34" charset="0"/>
              </a:rPr>
              <a:t>suministro</a:t>
            </a:r>
            <a:endParaRPr lang="es-ES" altLang="es-ES" b="1" i="0">
              <a:solidFill>
                <a:srgbClr val="000000"/>
              </a:solidFill>
              <a:latin typeface="Arial Narrow" pitchFamily="34" charset="0"/>
            </a:endParaRPr>
          </a:p>
        </p:txBody>
      </p:sp>
      <p:sp>
        <p:nvSpPr>
          <p:cNvPr id="13" name="Text Box 26">
            <a:extLst>
              <a:ext uri="{FF2B5EF4-FFF2-40B4-BE49-F238E27FC236}">
                <a16:creationId xmlns:a16="http://schemas.microsoft.com/office/drawing/2014/main" id="{AB8591E5-A075-4E8A-843C-2250AD7FCD3C}"/>
              </a:ext>
            </a:extLst>
          </p:cNvPr>
          <p:cNvSpPr txBox="1">
            <a:spLocks noChangeArrowheads="1"/>
          </p:cNvSpPr>
          <p:nvPr/>
        </p:nvSpPr>
        <p:spPr bwMode="auto">
          <a:xfrm>
            <a:off x="2371183" y="4129141"/>
            <a:ext cx="990600" cy="558800"/>
          </a:xfrm>
          <a:prstGeom prst="rect">
            <a:avLst/>
          </a:prstGeom>
          <a:noFill/>
          <a:ln w="9525">
            <a:noFill/>
            <a:miter lim="800000"/>
            <a:headEnd/>
            <a:tailEnd/>
          </a:ln>
          <a:effectLst/>
        </p:spPr>
        <p:txBody>
          <a:bodyPr>
            <a:spAutoFit/>
          </a:bodyPr>
          <a:lstStyle/>
          <a:p>
            <a:pPr algn="ctr" eaLnBrk="0" hangingPunct="0">
              <a:lnSpc>
                <a:spcPct val="85000"/>
              </a:lnSpc>
            </a:pPr>
            <a:r>
              <a:rPr lang="es-ES" altLang="es-ES" b="1" i="0">
                <a:solidFill>
                  <a:srgbClr val="000000"/>
                </a:solidFill>
                <a:latin typeface="Arial Narrow" pitchFamily="34" charset="0"/>
              </a:rPr>
              <a:t>Punto pedido</a:t>
            </a:r>
          </a:p>
        </p:txBody>
      </p:sp>
      <p:sp>
        <p:nvSpPr>
          <p:cNvPr id="14" name="Text Box 27">
            <a:extLst>
              <a:ext uri="{FF2B5EF4-FFF2-40B4-BE49-F238E27FC236}">
                <a16:creationId xmlns:a16="http://schemas.microsoft.com/office/drawing/2014/main" id="{CDC33F65-E6A3-4FA0-99E2-439C03561D5C}"/>
              </a:ext>
            </a:extLst>
          </p:cNvPr>
          <p:cNvSpPr txBox="1">
            <a:spLocks noChangeArrowheads="1"/>
          </p:cNvSpPr>
          <p:nvPr/>
        </p:nvSpPr>
        <p:spPr bwMode="auto">
          <a:xfrm>
            <a:off x="2301585" y="1977606"/>
            <a:ext cx="1143000" cy="757130"/>
          </a:xfrm>
          <a:prstGeom prst="rect">
            <a:avLst/>
          </a:prstGeom>
          <a:noFill/>
          <a:ln w="9525">
            <a:noFill/>
            <a:miter lim="800000"/>
            <a:headEnd/>
            <a:tailEnd/>
          </a:ln>
          <a:effectLst/>
        </p:spPr>
        <p:txBody>
          <a:bodyPr>
            <a:spAutoFit/>
          </a:bodyPr>
          <a:lstStyle/>
          <a:p>
            <a:pPr algn="ctr" eaLnBrk="0" hangingPunct="0">
              <a:lnSpc>
                <a:spcPct val="80000"/>
              </a:lnSpc>
            </a:pPr>
            <a:r>
              <a:rPr lang="es-ES" altLang="es-ES" b="1" i="0">
                <a:solidFill>
                  <a:srgbClr val="000000"/>
                </a:solidFill>
                <a:latin typeface="Arial Narrow" pitchFamily="34" charset="0"/>
              </a:rPr>
              <a:t>Cantidad </a:t>
            </a:r>
            <a:r>
              <a:rPr lang="es-ES" altLang="es-ES" b="1">
                <a:solidFill>
                  <a:srgbClr val="000000"/>
                </a:solidFill>
                <a:latin typeface="Arial Narrow" pitchFamily="34" charset="0"/>
              </a:rPr>
              <a:t>ó</a:t>
            </a:r>
            <a:r>
              <a:rPr lang="es-ES" altLang="es-ES" b="1" i="0">
                <a:solidFill>
                  <a:srgbClr val="000000"/>
                </a:solidFill>
                <a:latin typeface="Arial Narrow" pitchFamily="34" charset="0"/>
              </a:rPr>
              <a:t>ptima de pedido</a:t>
            </a:r>
          </a:p>
        </p:txBody>
      </p:sp>
      <p:sp>
        <p:nvSpPr>
          <p:cNvPr id="15" name="Text Box 28">
            <a:extLst>
              <a:ext uri="{FF2B5EF4-FFF2-40B4-BE49-F238E27FC236}">
                <a16:creationId xmlns:a16="http://schemas.microsoft.com/office/drawing/2014/main" id="{AE872EA2-E267-46C8-AF82-A746E8C418FC}"/>
              </a:ext>
            </a:extLst>
          </p:cNvPr>
          <p:cNvSpPr txBox="1">
            <a:spLocks noChangeArrowheads="1"/>
          </p:cNvSpPr>
          <p:nvPr/>
        </p:nvSpPr>
        <p:spPr bwMode="auto">
          <a:xfrm>
            <a:off x="2377785" y="1215611"/>
            <a:ext cx="2133600" cy="366713"/>
          </a:xfrm>
          <a:prstGeom prst="rect">
            <a:avLst/>
          </a:prstGeom>
          <a:noFill/>
          <a:ln w="9525">
            <a:noFill/>
            <a:miter lim="800000"/>
            <a:headEnd/>
            <a:tailEnd/>
          </a:ln>
          <a:effectLst/>
        </p:spPr>
        <p:txBody>
          <a:bodyPr>
            <a:spAutoFit/>
          </a:bodyPr>
          <a:lstStyle/>
          <a:p>
            <a:pPr eaLnBrk="0" hangingPunct="0">
              <a:spcBef>
                <a:spcPct val="50000"/>
              </a:spcBef>
            </a:pPr>
            <a:r>
              <a:rPr lang="es-ES" altLang="es-ES" i="0">
                <a:latin typeface="Arial Narrow" pitchFamily="34" charset="0"/>
              </a:rPr>
              <a:t>Nivel de inventarios</a:t>
            </a:r>
          </a:p>
        </p:txBody>
      </p:sp>
      <p:sp>
        <p:nvSpPr>
          <p:cNvPr id="16" name="Text Box 29">
            <a:extLst>
              <a:ext uri="{FF2B5EF4-FFF2-40B4-BE49-F238E27FC236}">
                <a16:creationId xmlns:a16="http://schemas.microsoft.com/office/drawing/2014/main" id="{0D166CCA-7446-4178-9859-EDC3A863750B}"/>
              </a:ext>
            </a:extLst>
          </p:cNvPr>
          <p:cNvSpPr txBox="1">
            <a:spLocks noChangeArrowheads="1"/>
          </p:cNvSpPr>
          <p:nvPr/>
        </p:nvSpPr>
        <p:spPr bwMode="auto">
          <a:xfrm>
            <a:off x="2693795" y="2641414"/>
            <a:ext cx="533400" cy="366713"/>
          </a:xfrm>
          <a:prstGeom prst="rect">
            <a:avLst/>
          </a:prstGeom>
          <a:noFill/>
          <a:ln w="9525">
            <a:noFill/>
            <a:miter lim="800000"/>
            <a:headEnd/>
            <a:tailEnd/>
          </a:ln>
          <a:effectLst/>
        </p:spPr>
        <p:txBody>
          <a:bodyPr>
            <a:spAutoFit/>
          </a:bodyPr>
          <a:lstStyle/>
          <a:p>
            <a:pPr eaLnBrk="0" hangingPunct="0">
              <a:spcBef>
                <a:spcPct val="50000"/>
              </a:spcBef>
            </a:pPr>
            <a:r>
              <a:rPr lang="es-ES" altLang="es-ES" b="1" i="0">
                <a:solidFill>
                  <a:srgbClr val="000000"/>
                </a:solidFill>
                <a:latin typeface="Arial Narrow" pitchFamily="34" charset="0"/>
              </a:rPr>
              <a:t>Q*</a:t>
            </a:r>
          </a:p>
        </p:txBody>
      </p:sp>
      <p:sp>
        <p:nvSpPr>
          <p:cNvPr id="18" name="Text Box 30">
            <a:extLst>
              <a:ext uri="{FF2B5EF4-FFF2-40B4-BE49-F238E27FC236}">
                <a16:creationId xmlns:a16="http://schemas.microsoft.com/office/drawing/2014/main" id="{ACEA8B0B-829C-4A29-9D2F-88D75B6F07BF}"/>
              </a:ext>
            </a:extLst>
          </p:cNvPr>
          <p:cNvSpPr txBox="1">
            <a:spLocks noChangeArrowheads="1"/>
          </p:cNvSpPr>
          <p:nvPr/>
        </p:nvSpPr>
        <p:spPr bwMode="auto">
          <a:xfrm>
            <a:off x="4358985" y="3044411"/>
            <a:ext cx="533400" cy="366713"/>
          </a:xfrm>
          <a:prstGeom prst="rect">
            <a:avLst/>
          </a:prstGeom>
          <a:noFill/>
          <a:ln w="9525">
            <a:noFill/>
            <a:miter lim="800000"/>
            <a:headEnd/>
            <a:tailEnd/>
          </a:ln>
          <a:effectLst/>
        </p:spPr>
        <p:txBody>
          <a:bodyPr>
            <a:spAutoFit/>
          </a:bodyPr>
          <a:lstStyle/>
          <a:p>
            <a:pPr eaLnBrk="0" hangingPunct="0">
              <a:spcBef>
                <a:spcPct val="50000"/>
              </a:spcBef>
            </a:pPr>
            <a:r>
              <a:rPr lang="es-ES" altLang="es-ES" b="1" i="0">
                <a:solidFill>
                  <a:srgbClr val="000000"/>
                </a:solidFill>
                <a:latin typeface="Arial Narrow" pitchFamily="34" charset="0"/>
              </a:rPr>
              <a:t>Q*</a:t>
            </a:r>
          </a:p>
        </p:txBody>
      </p:sp>
      <p:sp>
        <p:nvSpPr>
          <p:cNvPr id="19" name="Text Box 31">
            <a:extLst>
              <a:ext uri="{FF2B5EF4-FFF2-40B4-BE49-F238E27FC236}">
                <a16:creationId xmlns:a16="http://schemas.microsoft.com/office/drawing/2014/main" id="{DFC2FDA4-54A9-4E64-9E29-BED8738109B8}"/>
              </a:ext>
            </a:extLst>
          </p:cNvPr>
          <p:cNvSpPr txBox="1">
            <a:spLocks noChangeArrowheads="1"/>
          </p:cNvSpPr>
          <p:nvPr/>
        </p:nvSpPr>
        <p:spPr bwMode="auto">
          <a:xfrm>
            <a:off x="5806785" y="3044411"/>
            <a:ext cx="533400" cy="366713"/>
          </a:xfrm>
          <a:prstGeom prst="rect">
            <a:avLst/>
          </a:prstGeom>
          <a:noFill/>
          <a:ln w="9525">
            <a:noFill/>
            <a:miter lim="800000"/>
            <a:headEnd/>
            <a:tailEnd/>
          </a:ln>
          <a:effectLst/>
        </p:spPr>
        <p:txBody>
          <a:bodyPr>
            <a:spAutoFit/>
          </a:bodyPr>
          <a:lstStyle/>
          <a:p>
            <a:pPr eaLnBrk="0" hangingPunct="0">
              <a:spcBef>
                <a:spcPct val="50000"/>
              </a:spcBef>
            </a:pPr>
            <a:r>
              <a:rPr lang="es-ES" altLang="es-ES" b="1" i="0">
                <a:solidFill>
                  <a:srgbClr val="000000"/>
                </a:solidFill>
                <a:latin typeface="Arial Narrow" pitchFamily="34" charset="0"/>
              </a:rPr>
              <a:t>Q*</a:t>
            </a:r>
          </a:p>
        </p:txBody>
      </p:sp>
      <p:sp>
        <p:nvSpPr>
          <p:cNvPr id="20" name="Text Box 32">
            <a:extLst>
              <a:ext uri="{FF2B5EF4-FFF2-40B4-BE49-F238E27FC236}">
                <a16:creationId xmlns:a16="http://schemas.microsoft.com/office/drawing/2014/main" id="{7124EEBC-93CC-4B37-BF8B-D8ADCF8E6CCD}"/>
              </a:ext>
            </a:extLst>
          </p:cNvPr>
          <p:cNvSpPr txBox="1">
            <a:spLocks noChangeArrowheads="1"/>
          </p:cNvSpPr>
          <p:nvPr/>
        </p:nvSpPr>
        <p:spPr bwMode="auto">
          <a:xfrm>
            <a:off x="7178385" y="3044411"/>
            <a:ext cx="533400" cy="366713"/>
          </a:xfrm>
          <a:prstGeom prst="rect">
            <a:avLst/>
          </a:prstGeom>
          <a:noFill/>
          <a:ln w="9525">
            <a:noFill/>
            <a:miter lim="800000"/>
            <a:headEnd/>
            <a:tailEnd/>
          </a:ln>
          <a:effectLst/>
        </p:spPr>
        <p:txBody>
          <a:bodyPr>
            <a:spAutoFit/>
          </a:bodyPr>
          <a:lstStyle/>
          <a:p>
            <a:pPr eaLnBrk="0" hangingPunct="0">
              <a:spcBef>
                <a:spcPct val="50000"/>
              </a:spcBef>
            </a:pPr>
            <a:r>
              <a:rPr lang="es-ES" altLang="es-ES" b="1" i="0">
                <a:solidFill>
                  <a:srgbClr val="000000"/>
                </a:solidFill>
                <a:latin typeface="Arial Narrow" pitchFamily="34" charset="0"/>
              </a:rPr>
              <a:t>Q*</a:t>
            </a:r>
          </a:p>
        </p:txBody>
      </p:sp>
      <p:sp>
        <p:nvSpPr>
          <p:cNvPr id="21" name="Text Box 33">
            <a:extLst>
              <a:ext uri="{FF2B5EF4-FFF2-40B4-BE49-F238E27FC236}">
                <a16:creationId xmlns:a16="http://schemas.microsoft.com/office/drawing/2014/main" id="{1C7E8929-56CB-42D7-9B88-2FD8D3C21FC5}"/>
              </a:ext>
            </a:extLst>
          </p:cNvPr>
          <p:cNvSpPr txBox="1">
            <a:spLocks noChangeArrowheads="1"/>
          </p:cNvSpPr>
          <p:nvPr/>
        </p:nvSpPr>
        <p:spPr bwMode="auto">
          <a:xfrm>
            <a:off x="3673185" y="4720811"/>
            <a:ext cx="533400" cy="366713"/>
          </a:xfrm>
          <a:prstGeom prst="rect">
            <a:avLst/>
          </a:prstGeom>
          <a:noFill/>
          <a:ln w="9525">
            <a:noFill/>
            <a:miter lim="800000"/>
            <a:headEnd/>
            <a:tailEnd/>
          </a:ln>
          <a:effectLst/>
        </p:spPr>
        <p:txBody>
          <a:bodyPr>
            <a:spAutoFit/>
          </a:bodyPr>
          <a:lstStyle/>
          <a:p>
            <a:pPr eaLnBrk="0" hangingPunct="0">
              <a:spcBef>
                <a:spcPct val="50000"/>
              </a:spcBef>
            </a:pPr>
            <a:r>
              <a:rPr lang="es-ES" altLang="es-ES" i="0">
                <a:solidFill>
                  <a:srgbClr val="000000"/>
                </a:solidFill>
                <a:latin typeface="Arial Narrow" pitchFamily="34" charset="0"/>
              </a:rPr>
              <a:t>T</a:t>
            </a:r>
            <a:r>
              <a:rPr lang="es-ES" altLang="es-ES" baseline="-25000">
                <a:solidFill>
                  <a:srgbClr val="000000"/>
                </a:solidFill>
                <a:latin typeface="Arial Narrow" pitchFamily="34" charset="0"/>
              </a:rPr>
              <a:t>R</a:t>
            </a:r>
            <a:endParaRPr lang="es-ES" altLang="es-ES" i="0" baseline="-25000">
              <a:solidFill>
                <a:srgbClr val="000000"/>
              </a:solidFill>
              <a:latin typeface="Arial Narrow" pitchFamily="34" charset="0"/>
            </a:endParaRPr>
          </a:p>
        </p:txBody>
      </p:sp>
      <p:sp>
        <p:nvSpPr>
          <p:cNvPr id="25" name="Text Box 34">
            <a:extLst>
              <a:ext uri="{FF2B5EF4-FFF2-40B4-BE49-F238E27FC236}">
                <a16:creationId xmlns:a16="http://schemas.microsoft.com/office/drawing/2014/main" id="{E1F95FFC-9616-45EB-8F2B-09BC20B1544D}"/>
              </a:ext>
            </a:extLst>
          </p:cNvPr>
          <p:cNvSpPr txBox="1">
            <a:spLocks noChangeArrowheads="1"/>
          </p:cNvSpPr>
          <p:nvPr/>
        </p:nvSpPr>
        <p:spPr bwMode="auto">
          <a:xfrm>
            <a:off x="5197185" y="4720811"/>
            <a:ext cx="533400" cy="366713"/>
          </a:xfrm>
          <a:prstGeom prst="rect">
            <a:avLst/>
          </a:prstGeom>
          <a:noFill/>
          <a:ln w="9525">
            <a:noFill/>
            <a:miter lim="800000"/>
            <a:headEnd/>
            <a:tailEnd/>
          </a:ln>
          <a:effectLst/>
        </p:spPr>
        <p:txBody>
          <a:bodyPr>
            <a:spAutoFit/>
          </a:bodyPr>
          <a:lstStyle/>
          <a:p>
            <a:pPr eaLnBrk="0" hangingPunct="0">
              <a:spcBef>
                <a:spcPct val="50000"/>
              </a:spcBef>
            </a:pPr>
            <a:r>
              <a:rPr lang="es-ES" altLang="es-ES" i="0">
                <a:solidFill>
                  <a:srgbClr val="000000"/>
                </a:solidFill>
                <a:latin typeface="Arial Narrow" pitchFamily="34" charset="0"/>
              </a:rPr>
              <a:t>T</a:t>
            </a:r>
            <a:r>
              <a:rPr lang="es-ES" altLang="es-ES" baseline="-25000">
                <a:solidFill>
                  <a:srgbClr val="000000"/>
                </a:solidFill>
                <a:latin typeface="Arial Narrow" pitchFamily="34" charset="0"/>
              </a:rPr>
              <a:t>R</a:t>
            </a:r>
            <a:endParaRPr lang="es-ES" altLang="es-ES" i="0" baseline="-25000">
              <a:solidFill>
                <a:srgbClr val="000000"/>
              </a:solidFill>
              <a:latin typeface="Arial Narrow" pitchFamily="34" charset="0"/>
            </a:endParaRPr>
          </a:p>
        </p:txBody>
      </p:sp>
      <p:sp>
        <p:nvSpPr>
          <p:cNvPr id="26" name="Text Box 35">
            <a:extLst>
              <a:ext uri="{FF2B5EF4-FFF2-40B4-BE49-F238E27FC236}">
                <a16:creationId xmlns:a16="http://schemas.microsoft.com/office/drawing/2014/main" id="{C3F3EF50-6D31-405C-8A18-1342810D2E14}"/>
              </a:ext>
            </a:extLst>
          </p:cNvPr>
          <p:cNvSpPr txBox="1">
            <a:spLocks noChangeArrowheads="1"/>
          </p:cNvSpPr>
          <p:nvPr/>
        </p:nvSpPr>
        <p:spPr bwMode="auto">
          <a:xfrm>
            <a:off x="6616911" y="4720811"/>
            <a:ext cx="533400" cy="366713"/>
          </a:xfrm>
          <a:prstGeom prst="rect">
            <a:avLst/>
          </a:prstGeom>
          <a:noFill/>
          <a:ln w="9525">
            <a:noFill/>
            <a:miter lim="800000"/>
            <a:headEnd/>
            <a:tailEnd/>
          </a:ln>
          <a:effectLst/>
        </p:spPr>
        <p:txBody>
          <a:bodyPr>
            <a:spAutoFit/>
          </a:bodyPr>
          <a:lstStyle/>
          <a:p>
            <a:pPr eaLnBrk="0" hangingPunct="0">
              <a:spcBef>
                <a:spcPct val="50000"/>
              </a:spcBef>
            </a:pPr>
            <a:r>
              <a:rPr lang="es-ES" altLang="es-ES" i="0">
                <a:solidFill>
                  <a:srgbClr val="000000"/>
                </a:solidFill>
                <a:latin typeface="Arial Narrow" pitchFamily="34" charset="0"/>
              </a:rPr>
              <a:t>T</a:t>
            </a:r>
            <a:r>
              <a:rPr lang="es-ES" altLang="es-ES" baseline="-25000">
                <a:solidFill>
                  <a:srgbClr val="000000"/>
                </a:solidFill>
                <a:latin typeface="Arial Narrow" pitchFamily="34" charset="0"/>
              </a:rPr>
              <a:t>R</a:t>
            </a:r>
            <a:endParaRPr lang="es-ES" altLang="es-ES" i="0" baseline="-25000">
              <a:solidFill>
                <a:srgbClr val="000000"/>
              </a:solidFill>
              <a:latin typeface="Arial Narrow" pitchFamily="34" charset="0"/>
            </a:endParaRPr>
          </a:p>
        </p:txBody>
      </p:sp>
      <p:sp>
        <p:nvSpPr>
          <p:cNvPr id="27" name="Text Box 36">
            <a:extLst>
              <a:ext uri="{FF2B5EF4-FFF2-40B4-BE49-F238E27FC236}">
                <a16:creationId xmlns:a16="http://schemas.microsoft.com/office/drawing/2014/main" id="{2F366EE8-E5C8-4AF4-B176-1B058621E116}"/>
              </a:ext>
            </a:extLst>
          </p:cNvPr>
          <p:cNvSpPr txBox="1">
            <a:spLocks noChangeArrowheads="1"/>
          </p:cNvSpPr>
          <p:nvPr/>
        </p:nvSpPr>
        <p:spPr bwMode="auto">
          <a:xfrm>
            <a:off x="8810731" y="3440987"/>
            <a:ext cx="1143000" cy="757130"/>
          </a:xfrm>
          <a:prstGeom prst="rect">
            <a:avLst/>
          </a:prstGeom>
          <a:noFill/>
          <a:ln w="9525">
            <a:noFill/>
            <a:miter lim="800000"/>
            <a:headEnd/>
            <a:tailEnd/>
          </a:ln>
          <a:effectLst/>
        </p:spPr>
        <p:txBody>
          <a:bodyPr>
            <a:spAutoFit/>
          </a:bodyPr>
          <a:lstStyle/>
          <a:p>
            <a:pPr algn="ctr" eaLnBrk="0" hangingPunct="0">
              <a:lnSpc>
                <a:spcPct val="80000"/>
              </a:lnSpc>
            </a:pPr>
            <a:r>
              <a:rPr lang="es-ES" altLang="es-ES" b="1" i="0">
                <a:solidFill>
                  <a:srgbClr val="000000"/>
                </a:solidFill>
                <a:latin typeface="Arial Narrow" pitchFamily="34" charset="0"/>
              </a:rPr>
              <a:t>Inventario medio</a:t>
            </a:r>
          </a:p>
          <a:p>
            <a:pPr algn="ctr" eaLnBrk="0" hangingPunct="0">
              <a:lnSpc>
                <a:spcPct val="80000"/>
              </a:lnSpc>
            </a:pPr>
            <a:r>
              <a:rPr lang="es-ES" altLang="es-ES" b="1" i="0">
                <a:solidFill>
                  <a:srgbClr val="000000"/>
                </a:solidFill>
                <a:latin typeface="Arial Narrow" pitchFamily="34" charset="0"/>
              </a:rPr>
              <a:t>IM=Q*/2</a:t>
            </a:r>
          </a:p>
        </p:txBody>
      </p:sp>
      <p:sp>
        <p:nvSpPr>
          <p:cNvPr id="28" name="Line 60">
            <a:extLst>
              <a:ext uri="{FF2B5EF4-FFF2-40B4-BE49-F238E27FC236}">
                <a16:creationId xmlns:a16="http://schemas.microsoft.com/office/drawing/2014/main" id="{60762BF6-188E-4831-98B2-CF6019238C66}"/>
              </a:ext>
            </a:extLst>
          </p:cNvPr>
          <p:cNvSpPr>
            <a:spLocks noChangeShapeType="1"/>
          </p:cNvSpPr>
          <p:nvPr/>
        </p:nvSpPr>
        <p:spPr bwMode="auto">
          <a:xfrm>
            <a:off x="3363905" y="3708753"/>
            <a:ext cx="5486400" cy="0"/>
          </a:xfrm>
          <a:prstGeom prst="line">
            <a:avLst/>
          </a:prstGeom>
          <a:noFill/>
          <a:ln w="25400">
            <a:solidFill>
              <a:srgbClr val="00FF00"/>
            </a:solidFill>
            <a:round/>
            <a:headEnd/>
            <a:tailEnd/>
          </a:ln>
          <a:effectLst>
            <a:outerShdw blurRad="50800" dist="38100" dir="2700000" algn="tl" rotWithShape="0">
              <a:prstClr val="black">
                <a:alpha val="40000"/>
              </a:prstClr>
            </a:outerShdw>
          </a:effectLst>
        </p:spPr>
        <p:txBody>
          <a:bodyPr/>
          <a:lstStyle/>
          <a:p>
            <a:endParaRPr lang="es-ES"/>
          </a:p>
        </p:txBody>
      </p:sp>
      <p:sp>
        <p:nvSpPr>
          <p:cNvPr id="29" name="Line 62">
            <a:extLst>
              <a:ext uri="{FF2B5EF4-FFF2-40B4-BE49-F238E27FC236}">
                <a16:creationId xmlns:a16="http://schemas.microsoft.com/office/drawing/2014/main" id="{7BC56B4C-7464-497F-9BA3-B8E64FA9802B}"/>
              </a:ext>
            </a:extLst>
          </p:cNvPr>
          <p:cNvSpPr>
            <a:spLocks noChangeShapeType="1"/>
          </p:cNvSpPr>
          <p:nvPr/>
        </p:nvSpPr>
        <p:spPr bwMode="auto">
          <a:xfrm>
            <a:off x="7635585" y="2282411"/>
            <a:ext cx="1295400" cy="2514600"/>
          </a:xfrm>
          <a:prstGeom prst="line">
            <a:avLst/>
          </a:prstGeom>
          <a:noFill/>
          <a:ln w="28575">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30" name="Line 63">
            <a:extLst>
              <a:ext uri="{FF2B5EF4-FFF2-40B4-BE49-F238E27FC236}">
                <a16:creationId xmlns:a16="http://schemas.microsoft.com/office/drawing/2014/main" id="{8C1216FD-025A-4D78-8ABE-462C4238EEDD}"/>
              </a:ext>
            </a:extLst>
          </p:cNvPr>
          <p:cNvSpPr>
            <a:spLocks noChangeShapeType="1"/>
          </p:cNvSpPr>
          <p:nvPr/>
        </p:nvSpPr>
        <p:spPr bwMode="auto">
          <a:xfrm flipV="1">
            <a:off x="7635585" y="2282411"/>
            <a:ext cx="0" cy="2819400"/>
          </a:xfrm>
          <a:prstGeom prst="line">
            <a:avLst/>
          </a:prstGeom>
          <a:noFill/>
          <a:ln w="28575">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31" name="Line 64">
            <a:extLst>
              <a:ext uri="{FF2B5EF4-FFF2-40B4-BE49-F238E27FC236}">
                <a16:creationId xmlns:a16="http://schemas.microsoft.com/office/drawing/2014/main" id="{A4263D59-CB0C-43C2-AD6A-93A6E0710F1B}"/>
              </a:ext>
            </a:extLst>
          </p:cNvPr>
          <p:cNvSpPr>
            <a:spLocks noChangeShapeType="1"/>
          </p:cNvSpPr>
          <p:nvPr/>
        </p:nvSpPr>
        <p:spPr bwMode="auto">
          <a:xfrm>
            <a:off x="6187785" y="2282411"/>
            <a:ext cx="1447800" cy="2819400"/>
          </a:xfrm>
          <a:prstGeom prst="line">
            <a:avLst/>
          </a:prstGeom>
          <a:noFill/>
          <a:ln w="28575">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32" name="Line 71">
            <a:extLst>
              <a:ext uri="{FF2B5EF4-FFF2-40B4-BE49-F238E27FC236}">
                <a16:creationId xmlns:a16="http://schemas.microsoft.com/office/drawing/2014/main" id="{1F997A28-0AD4-476B-AFF2-8E4BB8D08443}"/>
              </a:ext>
            </a:extLst>
          </p:cNvPr>
          <p:cNvSpPr>
            <a:spLocks noChangeShapeType="1"/>
          </p:cNvSpPr>
          <p:nvPr/>
        </p:nvSpPr>
        <p:spPr bwMode="auto">
          <a:xfrm>
            <a:off x="3368385" y="2282411"/>
            <a:ext cx="1371600" cy="2819400"/>
          </a:xfrm>
          <a:prstGeom prst="line">
            <a:avLst/>
          </a:prstGeom>
          <a:noFill/>
          <a:ln w="25400">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33" name="Line 72">
            <a:extLst>
              <a:ext uri="{FF2B5EF4-FFF2-40B4-BE49-F238E27FC236}">
                <a16:creationId xmlns:a16="http://schemas.microsoft.com/office/drawing/2014/main" id="{CE2CC51C-9179-45E5-826A-8D3D2F6301C2}"/>
              </a:ext>
            </a:extLst>
          </p:cNvPr>
          <p:cNvSpPr>
            <a:spLocks noChangeShapeType="1"/>
          </p:cNvSpPr>
          <p:nvPr/>
        </p:nvSpPr>
        <p:spPr bwMode="auto">
          <a:xfrm flipV="1">
            <a:off x="4739985" y="2282411"/>
            <a:ext cx="0" cy="2819400"/>
          </a:xfrm>
          <a:prstGeom prst="line">
            <a:avLst/>
          </a:prstGeom>
          <a:noFill/>
          <a:ln w="25400">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34" name="Line 73">
            <a:extLst>
              <a:ext uri="{FF2B5EF4-FFF2-40B4-BE49-F238E27FC236}">
                <a16:creationId xmlns:a16="http://schemas.microsoft.com/office/drawing/2014/main" id="{05F1B13D-7C86-4EC6-B3C8-B99C7851F59C}"/>
              </a:ext>
            </a:extLst>
          </p:cNvPr>
          <p:cNvSpPr>
            <a:spLocks noChangeShapeType="1"/>
          </p:cNvSpPr>
          <p:nvPr/>
        </p:nvSpPr>
        <p:spPr bwMode="auto">
          <a:xfrm>
            <a:off x="4739985" y="2282411"/>
            <a:ext cx="1447800" cy="2819400"/>
          </a:xfrm>
          <a:prstGeom prst="line">
            <a:avLst/>
          </a:prstGeom>
          <a:noFill/>
          <a:ln w="25400">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35" name="Line 74">
            <a:extLst>
              <a:ext uri="{FF2B5EF4-FFF2-40B4-BE49-F238E27FC236}">
                <a16:creationId xmlns:a16="http://schemas.microsoft.com/office/drawing/2014/main" id="{80F304FC-8126-4635-8BB6-6210915D324A}"/>
              </a:ext>
            </a:extLst>
          </p:cNvPr>
          <p:cNvSpPr>
            <a:spLocks noChangeShapeType="1"/>
          </p:cNvSpPr>
          <p:nvPr/>
        </p:nvSpPr>
        <p:spPr bwMode="auto">
          <a:xfrm flipV="1">
            <a:off x="6187785" y="2282411"/>
            <a:ext cx="0" cy="2819400"/>
          </a:xfrm>
          <a:prstGeom prst="line">
            <a:avLst/>
          </a:prstGeom>
          <a:noFill/>
          <a:ln w="25400">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36" name="Line 78">
            <a:extLst>
              <a:ext uri="{FF2B5EF4-FFF2-40B4-BE49-F238E27FC236}">
                <a16:creationId xmlns:a16="http://schemas.microsoft.com/office/drawing/2014/main" id="{0C69A526-6736-4763-8DAB-0867B19E5EB2}"/>
              </a:ext>
            </a:extLst>
          </p:cNvPr>
          <p:cNvSpPr>
            <a:spLocks noChangeShapeType="1"/>
          </p:cNvSpPr>
          <p:nvPr/>
        </p:nvSpPr>
        <p:spPr bwMode="auto">
          <a:xfrm flipH="1">
            <a:off x="3366264" y="1596611"/>
            <a:ext cx="2121" cy="3636292"/>
          </a:xfrm>
          <a:prstGeom prst="line">
            <a:avLst/>
          </a:prstGeom>
          <a:noFill/>
          <a:ln w="57150">
            <a:solidFill>
              <a:srgbClr val="000000"/>
            </a:solidFill>
            <a:round/>
            <a:headEnd type="arrow" w="med" len="med"/>
            <a:tailEnd/>
          </a:ln>
          <a:effectLst>
            <a:outerShdw blurRad="50800" dist="38100" dir="2700000" algn="tl" rotWithShape="0">
              <a:prstClr val="black">
                <a:alpha val="40000"/>
              </a:prstClr>
            </a:outerShdw>
          </a:effectLst>
        </p:spPr>
        <p:txBody>
          <a:bodyPr/>
          <a:lstStyle/>
          <a:p>
            <a:endParaRPr lang="es-ES"/>
          </a:p>
        </p:txBody>
      </p:sp>
      <p:sp>
        <p:nvSpPr>
          <p:cNvPr id="37" name="Line 79">
            <a:extLst>
              <a:ext uri="{FF2B5EF4-FFF2-40B4-BE49-F238E27FC236}">
                <a16:creationId xmlns:a16="http://schemas.microsoft.com/office/drawing/2014/main" id="{3AF8094D-B202-4DD9-B28C-25387DC5292C}"/>
              </a:ext>
            </a:extLst>
          </p:cNvPr>
          <p:cNvSpPr>
            <a:spLocks noChangeShapeType="1"/>
          </p:cNvSpPr>
          <p:nvPr/>
        </p:nvSpPr>
        <p:spPr bwMode="auto">
          <a:xfrm>
            <a:off x="3229430" y="5101811"/>
            <a:ext cx="6096000" cy="0"/>
          </a:xfrm>
          <a:prstGeom prst="line">
            <a:avLst/>
          </a:prstGeom>
          <a:noFill/>
          <a:ln w="57150">
            <a:solidFill>
              <a:srgbClr val="000000"/>
            </a:solidFill>
            <a:round/>
            <a:headEnd/>
            <a:tailEnd type="arrow" w="med" len="med"/>
          </a:ln>
          <a:effectLst>
            <a:outerShdw blurRad="50800" dist="38100" dir="2700000" algn="tl" rotWithShape="0">
              <a:prstClr val="black">
                <a:alpha val="40000"/>
              </a:prstClr>
            </a:outerShdw>
          </a:effectLst>
        </p:spPr>
        <p:txBody>
          <a:bodyPr/>
          <a:lstStyle/>
          <a:p>
            <a:endParaRPr lang="es-ES"/>
          </a:p>
        </p:txBody>
      </p:sp>
      <p:sp>
        <p:nvSpPr>
          <p:cNvPr id="38" name="Text Box 81">
            <a:extLst>
              <a:ext uri="{FF2B5EF4-FFF2-40B4-BE49-F238E27FC236}">
                <a16:creationId xmlns:a16="http://schemas.microsoft.com/office/drawing/2014/main" id="{18AB80F2-6887-4446-A000-11DB1F313DFE}"/>
              </a:ext>
            </a:extLst>
          </p:cNvPr>
          <p:cNvSpPr txBox="1">
            <a:spLocks noChangeArrowheads="1"/>
          </p:cNvSpPr>
          <p:nvPr/>
        </p:nvSpPr>
        <p:spPr bwMode="auto">
          <a:xfrm>
            <a:off x="8473785" y="5178011"/>
            <a:ext cx="1066800" cy="366713"/>
          </a:xfrm>
          <a:prstGeom prst="rect">
            <a:avLst/>
          </a:prstGeom>
          <a:noFill/>
          <a:ln w="9525">
            <a:noFill/>
            <a:miter lim="800000"/>
            <a:headEnd/>
            <a:tailEnd/>
          </a:ln>
          <a:effectLst/>
        </p:spPr>
        <p:txBody>
          <a:bodyPr>
            <a:spAutoFit/>
          </a:bodyPr>
          <a:lstStyle/>
          <a:p>
            <a:pPr eaLnBrk="0" hangingPunct="0">
              <a:spcBef>
                <a:spcPct val="50000"/>
              </a:spcBef>
            </a:pPr>
            <a:r>
              <a:rPr lang="es-ES" altLang="es-ES" i="0">
                <a:latin typeface="Arial Narrow" pitchFamily="34" charset="0"/>
              </a:rPr>
              <a:t>Tiempo</a:t>
            </a:r>
          </a:p>
        </p:txBody>
      </p:sp>
      <p:sp>
        <p:nvSpPr>
          <p:cNvPr id="39" name="Text Box 83">
            <a:extLst>
              <a:ext uri="{FF2B5EF4-FFF2-40B4-BE49-F238E27FC236}">
                <a16:creationId xmlns:a16="http://schemas.microsoft.com/office/drawing/2014/main" id="{537AD2F8-72ED-4EC3-89D1-0A2803B26A19}"/>
              </a:ext>
            </a:extLst>
          </p:cNvPr>
          <p:cNvSpPr txBox="1">
            <a:spLocks noChangeArrowheads="1"/>
          </p:cNvSpPr>
          <p:nvPr/>
        </p:nvSpPr>
        <p:spPr bwMode="auto">
          <a:xfrm>
            <a:off x="2418726" y="4600994"/>
            <a:ext cx="911984" cy="369332"/>
          </a:xfrm>
          <a:prstGeom prst="rect">
            <a:avLst/>
          </a:prstGeom>
          <a:noFill/>
          <a:ln w="9525">
            <a:noFill/>
            <a:miter lim="800000"/>
            <a:headEnd/>
            <a:tailEnd/>
          </a:ln>
          <a:effectLst/>
        </p:spPr>
        <p:txBody>
          <a:bodyPr wrap="square">
            <a:spAutoFit/>
          </a:bodyPr>
          <a:lstStyle/>
          <a:p>
            <a:pPr algn="ctr" eaLnBrk="0" hangingPunct="0">
              <a:spcBef>
                <a:spcPct val="50000"/>
              </a:spcBef>
            </a:pPr>
            <a:r>
              <a:rPr lang="es-ES" altLang="es-ES" b="1">
                <a:solidFill>
                  <a:srgbClr val="000000"/>
                </a:solidFill>
                <a:latin typeface="Arial Narrow" pitchFamily="34" charset="0"/>
              </a:rPr>
              <a:t>Pp</a:t>
            </a:r>
          </a:p>
        </p:txBody>
      </p:sp>
      <p:sp>
        <p:nvSpPr>
          <p:cNvPr id="40" name="Text Box 84">
            <a:extLst>
              <a:ext uri="{FF2B5EF4-FFF2-40B4-BE49-F238E27FC236}">
                <a16:creationId xmlns:a16="http://schemas.microsoft.com/office/drawing/2014/main" id="{B2DC2EAF-0790-4FB8-9A49-DCB4564D794E}"/>
              </a:ext>
            </a:extLst>
          </p:cNvPr>
          <p:cNvSpPr txBox="1">
            <a:spLocks noChangeArrowheads="1"/>
          </p:cNvSpPr>
          <p:nvPr/>
        </p:nvSpPr>
        <p:spPr bwMode="auto">
          <a:xfrm>
            <a:off x="4397084" y="5208172"/>
            <a:ext cx="457200" cy="274638"/>
          </a:xfrm>
          <a:prstGeom prst="rect">
            <a:avLst/>
          </a:prstGeom>
          <a:noFill/>
          <a:ln w="9525">
            <a:noFill/>
            <a:miter lim="800000"/>
            <a:headEnd/>
            <a:tailEnd/>
          </a:ln>
          <a:effectLst/>
        </p:spPr>
        <p:txBody>
          <a:bodyPr>
            <a:spAutoFit/>
          </a:bodyPr>
          <a:lstStyle/>
          <a:p>
            <a:pPr eaLnBrk="0" hangingPunct="0">
              <a:spcBef>
                <a:spcPct val="50000"/>
              </a:spcBef>
            </a:pPr>
            <a:r>
              <a:rPr lang="es-ES" altLang="es-ES" sz="1200" b="1">
                <a:solidFill>
                  <a:srgbClr val="000000"/>
                </a:solidFill>
                <a:latin typeface="Arial Narrow" pitchFamily="34" charset="0"/>
              </a:rPr>
              <a:t>Ts</a:t>
            </a:r>
          </a:p>
        </p:txBody>
      </p:sp>
      <p:sp>
        <p:nvSpPr>
          <p:cNvPr id="42" name="Line 88">
            <a:extLst>
              <a:ext uri="{FF2B5EF4-FFF2-40B4-BE49-F238E27FC236}">
                <a16:creationId xmlns:a16="http://schemas.microsoft.com/office/drawing/2014/main" id="{6E4C4B19-368E-4437-B551-B83BF91C38F2}"/>
              </a:ext>
            </a:extLst>
          </p:cNvPr>
          <p:cNvSpPr>
            <a:spLocks noChangeShapeType="1"/>
          </p:cNvSpPr>
          <p:nvPr/>
        </p:nvSpPr>
        <p:spPr bwMode="auto">
          <a:xfrm>
            <a:off x="5806785" y="4416011"/>
            <a:ext cx="0" cy="914400"/>
          </a:xfrm>
          <a:prstGeom prst="line">
            <a:avLst/>
          </a:prstGeom>
          <a:noFill/>
          <a:ln w="9525">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43" name="Line 90">
            <a:extLst>
              <a:ext uri="{FF2B5EF4-FFF2-40B4-BE49-F238E27FC236}">
                <a16:creationId xmlns:a16="http://schemas.microsoft.com/office/drawing/2014/main" id="{ECD00183-DEBF-4DBA-9758-2CF68EDC4957}"/>
              </a:ext>
            </a:extLst>
          </p:cNvPr>
          <p:cNvSpPr>
            <a:spLocks noChangeShapeType="1"/>
          </p:cNvSpPr>
          <p:nvPr/>
        </p:nvSpPr>
        <p:spPr bwMode="auto">
          <a:xfrm>
            <a:off x="6187785" y="5101811"/>
            <a:ext cx="0" cy="228600"/>
          </a:xfrm>
          <a:prstGeom prst="line">
            <a:avLst/>
          </a:prstGeom>
          <a:noFill/>
          <a:ln w="9525">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44" name="Text Box 91">
            <a:extLst>
              <a:ext uri="{FF2B5EF4-FFF2-40B4-BE49-F238E27FC236}">
                <a16:creationId xmlns:a16="http://schemas.microsoft.com/office/drawing/2014/main" id="{254AAE14-328F-45D7-911D-1B0E4AB6A6B2}"/>
              </a:ext>
            </a:extLst>
          </p:cNvPr>
          <p:cNvSpPr txBox="1">
            <a:spLocks noChangeArrowheads="1"/>
          </p:cNvSpPr>
          <p:nvPr/>
        </p:nvSpPr>
        <p:spPr bwMode="auto">
          <a:xfrm>
            <a:off x="5829196" y="5232903"/>
            <a:ext cx="457200" cy="274638"/>
          </a:xfrm>
          <a:prstGeom prst="rect">
            <a:avLst/>
          </a:prstGeom>
          <a:noFill/>
          <a:ln w="9525">
            <a:noFill/>
            <a:miter lim="800000"/>
            <a:headEnd/>
            <a:tailEnd/>
          </a:ln>
          <a:effectLst/>
        </p:spPr>
        <p:txBody>
          <a:bodyPr>
            <a:spAutoFit/>
          </a:bodyPr>
          <a:lstStyle/>
          <a:p>
            <a:pPr eaLnBrk="0" hangingPunct="0">
              <a:spcBef>
                <a:spcPct val="50000"/>
              </a:spcBef>
            </a:pPr>
            <a:r>
              <a:rPr lang="es-ES" altLang="es-ES" sz="1200" b="1">
                <a:solidFill>
                  <a:srgbClr val="000000"/>
                </a:solidFill>
                <a:latin typeface="Arial Narrow" pitchFamily="34" charset="0"/>
              </a:rPr>
              <a:t>Ts</a:t>
            </a:r>
          </a:p>
        </p:txBody>
      </p:sp>
      <p:sp>
        <p:nvSpPr>
          <p:cNvPr id="45" name="Line 72">
            <a:extLst>
              <a:ext uri="{FF2B5EF4-FFF2-40B4-BE49-F238E27FC236}">
                <a16:creationId xmlns:a16="http://schemas.microsoft.com/office/drawing/2014/main" id="{E649D209-4906-44D7-9937-F0478F489425}"/>
              </a:ext>
            </a:extLst>
          </p:cNvPr>
          <p:cNvSpPr>
            <a:spLocks noChangeShapeType="1"/>
          </p:cNvSpPr>
          <p:nvPr/>
        </p:nvSpPr>
        <p:spPr bwMode="auto">
          <a:xfrm flipH="1" flipV="1">
            <a:off x="3398146" y="2330216"/>
            <a:ext cx="6898" cy="2735075"/>
          </a:xfrm>
          <a:prstGeom prst="line">
            <a:avLst/>
          </a:prstGeom>
          <a:noFill/>
          <a:ln w="25400">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46" name="Text Box 25">
            <a:extLst>
              <a:ext uri="{FF2B5EF4-FFF2-40B4-BE49-F238E27FC236}">
                <a16:creationId xmlns:a16="http://schemas.microsoft.com/office/drawing/2014/main" id="{34623C34-6201-4EE6-8692-13B7F4D1C224}"/>
              </a:ext>
            </a:extLst>
          </p:cNvPr>
          <p:cNvSpPr txBox="1">
            <a:spLocks noChangeArrowheads="1"/>
          </p:cNvSpPr>
          <p:nvPr/>
        </p:nvSpPr>
        <p:spPr bwMode="auto">
          <a:xfrm>
            <a:off x="5891547" y="5129783"/>
            <a:ext cx="2073112" cy="1338828"/>
          </a:xfrm>
          <a:prstGeom prst="rect">
            <a:avLst/>
          </a:prstGeom>
          <a:noFill/>
          <a:ln w="9525">
            <a:noFill/>
            <a:miter lim="800000"/>
            <a:headEnd/>
            <a:tailEnd/>
          </a:ln>
          <a:effectLst/>
        </p:spPr>
        <p:txBody>
          <a:bodyPr wrap="square">
            <a:spAutoFit/>
          </a:bodyPr>
          <a:lstStyle/>
          <a:p>
            <a:pPr algn="ctr" eaLnBrk="0" hangingPunct="0">
              <a:spcBef>
                <a:spcPct val="50000"/>
              </a:spcBef>
            </a:pPr>
            <a:r>
              <a:rPr lang="es-ES" altLang="es-ES" b="1" i="0">
                <a:solidFill>
                  <a:srgbClr val="000000"/>
                </a:solidFill>
                <a:latin typeface="Arial Narrow" pitchFamily="34" charset="0"/>
              </a:rPr>
              <a:t>Tiempo de </a:t>
            </a:r>
            <a:r>
              <a:rPr lang="es-ES" altLang="es-ES" b="1">
                <a:solidFill>
                  <a:srgbClr val="000000"/>
                </a:solidFill>
                <a:latin typeface="Arial Narrow" pitchFamily="34" charset="0"/>
              </a:rPr>
              <a:t>reaprovisionamiento (Tiempo de ciclo)</a:t>
            </a:r>
          </a:p>
          <a:p>
            <a:pPr algn="ctr" eaLnBrk="0" hangingPunct="0">
              <a:spcBef>
                <a:spcPct val="50000"/>
              </a:spcBef>
            </a:pPr>
            <a:r>
              <a:rPr lang="es-ES" altLang="es-ES" b="1">
                <a:solidFill>
                  <a:srgbClr val="000000"/>
                </a:solidFill>
                <a:latin typeface="Arial Narrow" pitchFamily="34" charset="0"/>
              </a:rPr>
              <a:t>T</a:t>
            </a:r>
            <a:r>
              <a:rPr lang="es-ES" altLang="es-ES" b="1" baseline="-25000">
                <a:solidFill>
                  <a:srgbClr val="000000"/>
                </a:solidFill>
                <a:latin typeface="Arial Narrow" pitchFamily="34" charset="0"/>
              </a:rPr>
              <a:t>R</a:t>
            </a:r>
            <a:r>
              <a:rPr lang="es-ES" altLang="es-ES" b="1">
                <a:solidFill>
                  <a:srgbClr val="000000"/>
                </a:solidFill>
                <a:latin typeface="Arial Narrow" pitchFamily="34" charset="0"/>
              </a:rPr>
              <a:t>=Q*/D</a:t>
            </a:r>
          </a:p>
        </p:txBody>
      </p:sp>
      <p:sp>
        <p:nvSpPr>
          <p:cNvPr id="47" name="Text Box 6">
            <a:extLst>
              <a:ext uri="{FF2B5EF4-FFF2-40B4-BE49-F238E27FC236}">
                <a16:creationId xmlns:a16="http://schemas.microsoft.com/office/drawing/2014/main" id="{E65DCE75-4C5B-4C0B-9F13-F75233B60903}"/>
              </a:ext>
            </a:extLst>
          </p:cNvPr>
          <p:cNvSpPr txBox="1">
            <a:spLocks noChangeArrowheads="1"/>
          </p:cNvSpPr>
          <p:nvPr/>
        </p:nvSpPr>
        <p:spPr bwMode="auto">
          <a:xfrm>
            <a:off x="7748342" y="1894419"/>
            <a:ext cx="1640566" cy="923330"/>
          </a:xfrm>
          <a:prstGeom prst="rect">
            <a:avLst/>
          </a:prstGeom>
          <a:noFill/>
          <a:ln w="9525">
            <a:noFill/>
            <a:miter lim="800000"/>
            <a:headEnd/>
            <a:tailEnd/>
          </a:ln>
          <a:effectLst/>
        </p:spPr>
        <p:txBody>
          <a:bodyPr wrap="square">
            <a:spAutoFit/>
          </a:bodyPr>
          <a:lstStyle/>
          <a:p>
            <a:pPr algn="ctr" eaLnBrk="0" hangingPunct="0">
              <a:spcBef>
                <a:spcPct val="50000"/>
              </a:spcBef>
            </a:pPr>
            <a:r>
              <a:rPr lang="es-ES" altLang="es-ES" b="1">
                <a:solidFill>
                  <a:srgbClr val="000000"/>
                </a:solidFill>
                <a:latin typeface="Arial Narrow" pitchFamily="34" charset="0"/>
              </a:rPr>
              <a:t>Nivel máximo de inventario NMI=Q*</a:t>
            </a:r>
            <a:endParaRPr lang="es-ES" altLang="es-ES" b="1" i="0">
              <a:solidFill>
                <a:srgbClr val="000000"/>
              </a:solidFill>
              <a:latin typeface="Arial Narrow" pitchFamily="34" charset="0"/>
            </a:endParaRPr>
          </a:p>
        </p:txBody>
      </p:sp>
      <p:sp>
        <p:nvSpPr>
          <p:cNvPr id="48" name="Line 7">
            <a:extLst>
              <a:ext uri="{FF2B5EF4-FFF2-40B4-BE49-F238E27FC236}">
                <a16:creationId xmlns:a16="http://schemas.microsoft.com/office/drawing/2014/main" id="{FD133E0D-30DF-450E-A767-9F1664C1960F}"/>
              </a:ext>
            </a:extLst>
          </p:cNvPr>
          <p:cNvSpPr>
            <a:spLocks noChangeShapeType="1"/>
          </p:cNvSpPr>
          <p:nvPr/>
        </p:nvSpPr>
        <p:spPr bwMode="auto">
          <a:xfrm flipV="1">
            <a:off x="3372866" y="2271066"/>
            <a:ext cx="4485421" cy="20979"/>
          </a:xfrm>
          <a:prstGeom prst="line">
            <a:avLst/>
          </a:prstGeom>
          <a:noFill/>
          <a:ln w="9525">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Tree>
    <p:extLst>
      <p:ext uri="{BB962C8B-B14F-4D97-AF65-F5344CB8AC3E}">
        <p14:creationId xmlns:p14="http://schemas.microsoft.com/office/powerpoint/2010/main" val="2976802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0-#ppt_w/2"/>
                                          </p:val>
                                        </p:tav>
                                        <p:tav tm="100000">
                                          <p:val>
                                            <p:strVal val="#ppt_x"/>
                                          </p:val>
                                        </p:tav>
                                      </p:tavLst>
                                    </p:anim>
                                    <p:anim calcmode="lin" valueType="num">
                                      <p:cBhvr additive="base">
                                        <p:cTn id="12" dur="500" fill="hold"/>
                                        <p:tgtEl>
                                          <p:spTgt spid="37"/>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0-#ppt_w/2"/>
                                          </p:val>
                                        </p:tav>
                                        <p:tav tm="100000">
                                          <p:val>
                                            <p:strVal val="#ppt_x"/>
                                          </p:val>
                                        </p:tav>
                                      </p:tavLst>
                                    </p:anim>
                                    <p:anim calcmode="lin" valueType="num">
                                      <p:cBhvr additive="base">
                                        <p:cTn id="16" dur="500" fill="hold"/>
                                        <p:tgtEl>
                                          <p:spTgt spid="38"/>
                                        </p:tgtEl>
                                        <p:attrNameLst>
                                          <p:attrName>ppt_y</p:attrName>
                                        </p:attrNameLst>
                                      </p:cBhvr>
                                      <p:tavLst>
                                        <p:tav tm="0">
                                          <p:val>
                                            <p:strVal val="1+#ppt_h/2"/>
                                          </p:val>
                                        </p:tav>
                                        <p:tav tm="100000">
                                          <p:val>
                                            <p:strVal val="#ppt_y"/>
                                          </p:val>
                                        </p:tav>
                                      </p:tavLst>
                                    </p:anim>
                                  </p:childTnLst>
                                </p:cTn>
                              </p:par>
                              <p:par>
                                <p:cTn id="17" presetID="2" presetClass="entr" presetSubtype="12"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par>
                          <p:cTn id="27" fill="hold">
                            <p:stCondLst>
                              <p:cond delay="0"/>
                            </p:stCondLst>
                            <p:childTnLst>
                              <p:par>
                                <p:cTn id="28" presetID="22" presetClass="entr" presetSubtype="4" fill="hold" grpId="0" nodeType="after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wipe(down)">
                                      <p:cBhvr>
                                        <p:cTn id="30" dur="500"/>
                                        <p:tgtEl>
                                          <p:spTgt spid="45"/>
                                        </p:tgtEl>
                                      </p:cBhvr>
                                    </p:animEffect>
                                  </p:childTnLst>
                                </p:cTn>
                              </p:par>
                            </p:childTnLst>
                          </p:cTn>
                        </p:par>
                        <p:par>
                          <p:cTn id="31" fill="hold">
                            <p:stCondLst>
                              <p:cond delay="500"/>
                            </p:stCondLst>
                            <p:childTnLst>
                              <p:par>
                                <p:cTn id="32" presetID="22" presetClass="entr" presetSubtype="1" fill="hold" grpId="0" nodeType="after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wipe(up)">
                                      <p:cBhvr>
                                        <p:cTn id="34" dur="500"/>
                                        <p:tgtEl>
                                          <p:spTgt spid="32"/>
                                        </p:tgtEl>
                                      </p:cBhvr>
                                    </p:animEffect>
                                  </p:childTnLst>
                                </p:cTn>
                              </p:par>
                            </p:childTnLst>
                          </p:cTn>
                        </p:par>
                        <p:par>
                          <p:cTn id="35" fill="hold">
                            <p:stCondLst>
                              <p:cond delay="1000"/>
                            </p:stCondLst>
                            <p:childTnLst>
                              <p:par>
                                <p:cTn id="36" presetID="22" presetClass="entr" presetSubtype="4" fill="hold" grpId="0" nodeType="after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wipe(down)">
                                      <p:cBhvr>
                                        <p:cTn id="38" dur="500"/>
                                        <p:tgtEl>
                                          <p:spTgt spid="33"/>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down)">
                                      <p:cBhvr>
                                        <p:cTn id="41" dur="500"/>
                                        <p:tgtEl>
                                          <p:spTgt spid="18"/>
                                        </p:tgtEl>
                                      </p:cBhvr>
                                    </p:animEffect>
                                  </p:childTnLst>
                                </p:cTn>
                              </p:par>
                            </p:childTnLst>
                          </p:cTn>
                        </p:par>
                        <p:par>
                          <p:cTn id="42" fill="hold">
                            <p:stCondLst>
                              <p:cond delay="1500"/>
                            </p:stCondLst>
                            <p:childTnLst>
                              <p:par>
                                <p:cTn id="43" presetID="22" presetClass="entr" presetSubtype="1" fill="hold" grpId="0" nodeType="after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wipe(up)">
                                      <p:cBhvr>
                                        <p:cTn id="45" dur="500"/>
                                        <p:tgtEl>
                                          <p:spTgt spid="34"/>
                                        </p:tgtEl>
                                      </p:cBhvr>
                                    </p:animEffect>
                                  </p:childTnLst>
                                </p:cTn>
                              </p:par>
                            </p:childTnLst>
                          </p:cTn>
                        </p:par>
                        <p:par>
                          <p:cTn id="46" fill="hold">
                            <p:stCondLst>
                              <p:cond delay="2000"/>
                            </p:stCondLst>
                            <p:childTnLst>
                              <p:par>
                                <p:cTn id="47" presetID="22" presetClass="entr" presetSubtype="4" fill="hold" grpId="0" nodeType="after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wipe(down)">
                                      <p:cBhvr>
                                        <p:cTn id="49" dur="500"/>
                                        <p:tgtEl>
                                          <p:spTgt spid="35"/>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down)">
                                      <p:cBhvr>
                                        <p:cTn id="52" dur="500"/>
                                        <p:tgtEl>
                                          <p:spTgt spid="19"/>
                                        </p:tgtEl>
                                      </p:cBhvr>
                                    </p:animEffect>
                                  </p:childTnLst>
                                </p:cTn>
                              </p:par>
                            </p:childTnLst>
                          </p:cTn>
                        </p:par>
                        <p:par>
                          <p:cTn id="53" fill="hold">
                            <p:stCondLst>
                              <p:cond delay="2500"/>
                            </p:stCondLst>
                            <p:childTnLst>
                              <p:par>
                                <p:cTn id="54" presetID="22" presetClass="entr" presetSubtype="1" fill="hold" grpId="0" nodeType="after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wipe(up)">
                                      <p:cBhvr>
                                        <p:cTn id="56" dur="500"/>
                                        <p:tgtEl>
                                          <p:spTgt spid="31"/>
                                        </p:tgtEl>
                                      </p:cBhvr>
                                    </p:animEffect>
                                  </p:childTnLst>
                                </p:cTn>
                              </p:par>
                            </p:childTnLst>
                          </p:cTn>
                        </p:par>
                        <p:par>
                          <p:cTn id="57" fill="hold">
                            <p:stCondLst>
                              <p:cond delay="3000"/>
                            </p:stCondLst>
                            <p:childTnLst>
                              <p:par>
                                <p:cTn id="58" presetID="22" presetClass="entr" presetSubtype="4" fill="hold" grpId="0" nodeType="after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wipe(down)">
                                      <p:cBhvr>
                                        <p:cTn id="60" dur="500"/>
                                        <p:tgtEl>
                                          <p:spTgt spid="30"/>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wipe(down)">
                                      <p:cBhvr>
                                        <p:cTn id="63" dur="500"/>
                                        <p:tgtEl>
                                          <p:spTgt spid="20"/>
                                        </p:tgtEl>
                                      </p:cBhvr>
                                    </p:animEffect>
                                  </p:childTnLst>
                                </p:cTn>
                              </p:par>
                            </p:childTnLst>
                          </p:cTn>
                        </p:par>
                        <p:par>
                          <p:cTn id="64" fill="hold">
                            <p:stCondLst>
                              <p:cond delay="3500"/>
                            </p:stCondLst>
                            <p:childTnLst>
                              <p:par>
                                <p:cTn id="65" presetID="22" presetClass="entr" presetSubtype="1" fill="hold" grpId="0" nodeType="after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wipe(up)">
                                      <p:cBhvr>
                                        <p:cTn id="67" dur="500"/>
                                        <p:tgtEl>
                                          <p:spTgt spid="29"/>
                                        </p:tgtEl>
                                      </p:cBhvr>
                                    </p:animEffect>
                                  </p:childTnLst>
                                </p:cTn>
                              </p:par>
                            </p:childTnLst>
                          </p:cTn>
                        </p:par>
                        <p:par>
                          <p:cTn id="68" fill="hold">
                            <p:stCondLst>
                              <p:cond delay="4000"/>
                            </p:stCondLst>
                            <p:childTnLst>
                              <p:par>
                                <p:cTn id="69" presetID="22" presetClass="entr" presetSubtype="8" fill="hold" grpId="0" nodeType="afterEffect">
                                  <p:stCondLst>
                                    <p:cond delay="0"/>
                                  </p:stCondLst>
                                  <p:childTnLst>
                                    <p:set>
                                      <p:cBhvr>
                                        <p:cTn id="70" dur="1" fill="hold">
                                          <p:stCondLst>
                                            <p:cond delay="0"/>
                                          </p:stCondLst>
                                        </p:cTn>
                                        <p:tgtEl>
                                          <p:spTgt spid="48"/>
                                        </p:tgtEl>
                                        <p:attrNameLst>
                                          <p:attrName>style.visibility</p:attrName>
                                        </p:attrNameLst>
                                      </p:cBhvr>
                                      <p:to>
                                        <p:strVal val="visible"/>
                                      </p:to>
                                    </p:set>
                                    <p:animEffect transition="in" filter="wipe(left)">
                                      <p:cBhvr>
                                        <p:cTn id="71" dur="500"/>
                                        <p:tgtEl>
                                          <p:spTgt spid="48"/>
                                        </p:tgtEl>
                                      </p:cBhvr>
                                    </p:animEffect>
                                  </p:childTnLst>
                                </p:cTn>
                              </p:par>
                            </p:childTnLst>
                          </p:cTn>
                        </p:par>
                        <p:par>
                          <p:cTn id="72" fill="hold">
                            <p:stCondLst>
                              <p:cond delay="4500"/>
                            </p:stCondLst>
                            <p:childTnLst>
                              <p:par>
                                <p:cTn id="73" presetID="22" presetClass="entr" presetSubtype="8" fill="hold" grpId="0" nodeType="after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wipe(left)">
                                      <p:cBhvr>
                                        <p:cTn id="75" dur="500"/>
                                        <p:tgtEl>
                                          <p:spTgt spid="47"/>
                                        </p:tgtEl>
                                      </p:cBhvr>
                                    </p:animEffect>
                                  </p:childTnLst>
                                </p:cTn>
                              </p:par>
                            </p:childTnLst>
                          </p:cTn>
                        </p:par>
                        <p:par>
                          <p:cTn id="76" fill="hold">
                            <p:stCondLst>
                              <p:cond delay="5000"/>
                            </p:stCondLst>
                            <p:childTnLst>
                              <p:par>
                                <p:cTn id="77" presetID="22" presetClass="entr" presetSubtype="8" fill="hold" grpId="0" nodeType="after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wipe(left)">
                                      <p:cBhvr>
                                        <p:cTn id="79" dur="500"/>
                                        <p:tgtEl>
                                          <p:spTgt spid="28"/>
                                        </p:tgtEl>
                                      </p:cBhvr>
                                    </p:animEffect>
                                  </p:childTnLst>
                                </p:cTn>
                              </p:par>
                            </p:childTnLst>
                          </p:cTn>
                        </p:par>
                        <p:par>
                          <p:cTn id="80" fill="hold">
                            <p:stCondLst>
                              <p:cond delay="5500"/>
                            </p:stCondLst>
                            <p:childTnLst>
                              <p:par>
                                <p:cTn id="81" presetID="22" presetClass="entr" presetSubtype="8" fill="hold" grpId="0" nodeType="after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wipe(left)">
                                      <p:cBhvr>
                                        <p:cTn id="83" dur="500"/>
                                        <p:tgtEl>
                                          <p:spTgt spid="27"/>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13"/>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39"/>
                                        </p:tgtEl>
                                        <p:attrNameLst>
                                          <p:attrName>style.visibility</p:attrName>
                                        </p:attrNameLst>
                                      </p:cBhvr>
                                      <p:to>
                                        <p:strVal val="visible"/>
                                      </p:to>
                                    </p:set>
                                  </p:childTnLst>
                                </p:cTn>
                              </p:par>
                            </p:childTnLst>
                          </p:cTn>
                        </p:par>
                        <p:par>
                          <p:cTn id="90" fill="hold">
                            <p:stCondLst>
                              <p:cond delay="0"/>
                            </p:stCondLst>
                            <p:childTnLst>
                              <p:par>
                                <p:cTn id="91" presetID="22" presetClass="entr" presetSubtype="8" fill="hold" grpId="0" nodeType="afterEffect">
                                  <p:stCondLst>
                                    <p:cond delay="0"/>
                                  </p:stCondLst>
                                  <p:childTnLst>
                                    <p:set>
                                      <p:cBhvr>
                                        <p:cTn id="92" dur="1" fill="hold">
                                          <p:stCondLst>
                                            <p:cond delay="0"/>
                                          </p:stCondLst>
                                        </p:cTn>
                                        <p:tgtEl>
                                          <p:spTgt spid="7"/>
                                        </p:tgtEl>
                                        <p:attrNameLst>
                                          <p:attrName>style.visibility</p:attrName>
                                        </p:attrNameLst>
                                      </p:cBhvr>
                                      <p:to>
                                        <p:strVal val="visible"/>
                                      </p:to>
                                    </p:set>
                                    <p:animEffect transition="in" filter="wipe(left)">
                                      <p:cBhvr>
                                        <p:cTn id="93" dur="500"/>
                                        <p:tgtEl>
                                          <p:spTgt spid="7"/>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21"/>
                                        </p:tgtEl>
                                        <p:attrNameLst>
                                          <p:attrName>style.visibility</p:attrName>
                                        </p:attrNameLst>
                                      </p:cBhvr>
                                      <p:to>
                                        <p:strVal val="visible"/>
                                      </p:to>
                                    </p:set>
                                    <p:animEffect transition="in" filter="wipe(left)">
                                      <p:cBhvr>
                                        <p:cTn id="96" dur="500"/>
                                        <p:tgtEl>
                                          <p:spTgt spid="21"/>
                                        </p:tgtEl>
                                      </p:cBhvr>
                                    </p:animEffect>
                                  </p:childTnLst>
                                </p:cTn>
                              </p:par>
                              <p:par>
                                <p:cTn id="97" presetID="22" presetClass="entr" presetSubtype="8" fill="hold" grpId="0" nodeType="withEffect">
                                  <p:stCondLst>
                                    <p:cond delay="0"/>
                                  </p:stCondLst>
                                  <p:childTnLst>
                                    <p:set>
                                      <p:cBhvr>
                                        <p:cTn id="98" dur="1" fill="hold">
                                          <p:stCondLst>
                                            <p:cond delay="0"/>
                                          </p:stCondLst>
                                        </p:cTn>
                                        <p:tgtEl>
                                          <p:spTgt spid="25"/>
                                        </p:tgtEl>
                                        <p:attrNameLst>
                                          <p:attrName>style.visibility</p:attrName>
                                        </p:attrNameLst>
                                      </p:cBhvr>
                                      <p:to>
                                        <p:strVal val="visible"/>
                                      </p:to>
                                    </p:set>
                                    <p:animEffect transition="in" filter="wipe(left)">
                                      <p:cBhvr>
                                        <p:cTn id="99" dur="500"/>
                                        <p:tgtEl>
                                          <p:spTgt spid="25"/>
                                        </p:tgtEl>
                                      </p:cBhvr>
                                    </p:animEffect>
                                  </p:childTnLst>
                                </p:cTn>
                              </p:par>
                              <p:par>
                                <p:cTn id="100" presetID="22" presetClass="entr" presetSubtype="8" fill="hold" grpId="0" nodeType="withEffect">
                                  <p:stCondLst>
                                    <p:cond delay="0"/>
                                  </p:stCondLst>
                                  <p:childTnLst>
                                    <p:set>
                                      <p:cBhvr>
                                        <p:cTn id="101" dur="1" fill="hold">
                                          <p:stCondLst>
                                            <p:cond delay="0"/>
                                          </p:stCondLst>
                                        </p:cTn>
                                        <p:tgtEl>
                                          <p:spTgt spid="26"/>
                                        </p:tgtEl>
                                        <p:attrNameLst>
                                          <p:attrName>style.visibility</p:attrName>
                                        </p:attrNameLst>
                                      </p:cBhvr>
                                      <p:to>
                                        <p:strVal val="visible"/>
                                      </p:to>
                                    </p:set>
                                    <p:animEffect transition="in" filter="wipe(left)">
                                      <p:cBhvr>
                                        <p:cTn id="102" dur="500"/>
                                        <p:tgtEl>
                                          <p:spTgt spid="26"/>
                                        </p:tgtEl>
                                      </p:cBhvr>
                                    </p:animEffect>
                                  </p:childTnLst>
                                </p:cTn>
                              </p:par>
                            </p:childTnLst>
                          </p:cTn>
                        </p:par>
                        <p:par>
                          <p:cTn id="103" fill="hold">
                            <p:stCondLst>
                              <p:cond delay="500"/>
                            </p:stCondLst>
                            <p:childTnLst>
                              <p:par>
                                <p:cTn id="104" presetID="22" presetClass="entr" presetSubtype="1" fill="hold" grpId="0" nodeType="afterEffect">
                                  <p:stCondLst>
                                    <p:cond delay="0"/>
                                  </p:stCondLst>
                                  <p:childTnLst>
                                    <p:set>
                                      <p:cBhvr>
                                        <p:cTn id="105" dur="1" fill="hold">
                                          <p:stCondLst>
                                            <p:cond delay="0"/>
                                          </p:stCondLst>
                                        </p:cTn>
                                        <p:tgtEl>
                                          <p:spTgt spid="8"/>
                                        </p:tgtEl>
                                        <p:attrNameLst>
                                          <p:attrName>style.visibility</p:attrName>
                                        </p:attrNameLst>
                                      </p:cBhvr>
                                      <p:to>
                                        <p:strVal val="visible"/>
                                      </p:to>
                                    </p:set>
                                    <p:animEffect transition="in" filter="wipe(up)">
                                      <p:cBhvr>
                                        <p:cTn id="106" dur="500"/>
                                        <p:tgtEl>
                                          <p:spTgt spid="8"/>
                                        </p:tgtEl>
                                      </p:cBhvr>
                                    </p:animEffect>
                                  </p:childTnLst>
                                </p:cTn>
                              </p:par>
                              <p:par>
                                <p:cTn id="107" presetID="22" presetClass="entr" presetSubtype="1" fill="hold" grpId="0" nodeType="withEffect">
                                  <p:stCondLst>
                                    <p:cond delay="0"/>
                                  </p:stCondLst>
                                  <p:childTnLst>
                                    <p:set>
                                      <p:cBhvr>
                                        <p:cTn id="108" dur="1" fill="hold">
                                          <p:stCondLst>
                                            <p:cond delay="0"/>
                                          </p:stCondLst>
                                        </p:cTn>
                                        <p:tgtEl>
                                          <p:spTgt spid="42"/>
                                        </p:tgtEl>
                                        <p:attrNameLst>
                                          <p:attrName>style.visibility</p:attrName>
                                        </p:attrNameLst>
                                      </p:cBhvr>
                                      <p:to>
                                        <p:strVal val="visible"/>
                                      </p:to>
                                    </p:set>
                                    <p:animEffect transition="in" filter="wipe(up)">
                                      <p:cBhvr>
                                        <p:cTn id="109" dur="500"/>
                                        <p:tgtEl>
                                          <p:spTgt spid="42"/>
                                        </p:tgtEl>
                                      </p:cBhvr>
                                    </p:animEffect>
                                  </p:childTnLst>
                                </p:cTn>
                              </p:par>
                              <p:par>
                                <p:cTn id="110" presetID="22" presetClass="entr" presetSubtype="1" fill="hold" grpId="0" nodeType="withEffect">
                                  <p:stCondLst>
                                    <p:cond delay="0"/>
                                  </p:stCondLst>
                                  <p:childTnLst>
                                    <p:set>
                                      <p:cBhvr>
                                        <p:cTn id="111" dur="1" fill="hold">
                                          <p:stCondLst>
                                            <p:cond delay="0"/>
                                          </p:stCondLst>
                                        </p:cTn>
                                        <p:tgtEl>
                                          <p:spTgt spid="9"/>
                                        </p:tgtEl>
                                        <p:attrNameLst>
                                          <p:attrName>style.visibility</p:attrName>
                                        </p:attrNameLst>
                                      </p:cBhvr>
                                      <p:to>
                                        <p:strVal val="visible"/>
                                      </p:to>
                                    </p:set>
                                    <p:animEffect transition="in" filter="wipe(up)">
                                      <p:cBhvr>
                                        <p:cTn id="112" dur="500"/>
                                        <p:tgtEl>
                                          <p:spTgt spid="9"/>
                                        </p:tgtEl>
                                      </p:cBhvr>
                                    </p:animEffect>
                                  </p:childTnLst>
                                </p:cTn>
                              </p:par>
                              <p:par>
                                <p:cTn id="113" presetID="22" presetClass="entr" presetSubtype="1" fill="hold" grpId="0" nodeType="withEffect">
                                  <p:stCondLst>
                                    <p:cond delay="0"/>
                                  </p:stCondLst>
                                  <p:childTnLst>
                                    <p:set>
                                      <p:cBhvr>
                                        <p:cTn id="114" dur="1" fill="hold">
                                          <p:stCondLst>
                                            <p:cond delay="0"/>
                                          </p:stCondLst>
                                        </p:cTn>
                                        <p:tgtEl>
                                          <p:spTgt spid="43"/>
                                        </p:tgtEl>
                                        <p:attrNameLst>
                                          <p:attrName>style.visibility</p:attrName>
                                        </p:attrNameLst>
                                      </p:cBhvr>
                                      <p:to>
                                        <p:strVal val="visible"/>
                                      </p:to>
                                    </p:set>
                                    <p:animEffect transition="in" filter="wipe(up)">
                                      <p:cBhvr>
                                        <p:cTn id="115" dur="500"/>
                                        <p:tgtEl>
                                          <p:spTgt spid="43"/>
                                        </p:tgtEl>
                                      </p:cBhvr>
                                    </p:animEffect>
                                  </p:childTnLst>
                                </p:cTn>
                              </p:par>
                            </p:childTnLst>
                          </p:cTn>
                        </p:par>
                        <p:par>
                          <p:cTn id="116" fill="hold">
                            <p:stCondLst>
                              <p:cond delay="1000"/>
                            </p:stCondLst>
                            <p:childTnLst>
                              <p:par>
                                <p:cTn id="117" presetID="22" presetClass="entr" presetSubtype="8" fill="hold" grpId="0" nodeType="afterEffect">
                                  <p:stCondLst>
                                    <p:cond delay="0"/>
                                  </p:stCondLst>
                                  <p:childTnLst>
                                    <p:set>
                                      <p:cBhvr>
                                        <p:cTn id="118" dur="1" fill="hold">
                                          <p:stCondLst>
                                            <p:cond delay="0"/>
                                          </p:stCondLst>
                                        </p:cTn>
                                        <p:tgtEl>
                                          <p:spTgt spid="10"/>
                                        </p:tgtEl>
                                        <p:attrNameLst>
                                          <p:attrName>style.visibility</p:attrName>
                                        </p:attrNameLst>
                                      </p:cBhvr>
                                      <p:to>
                                        <p:strVal val="visible"/>
                                      </p:to>
                                    </p:set>
                                    <p:animEffect transition="in" filter="wipe(left)">
                                      <p:cBhvr>
                                        <p:cTn id="119" dur="500"/>
                                        <p:tgtEl>
                                          <p:spTgt spid="10"/>
                                        </p:tgtEl>
                                      </p:cBhvr>
                                    </p:animEffect>
                                  </p:childTnLst>
                                </p:cTn>
                              </p:par>
                              <p:par>
                                <p:cTn id="120" presetID="22" presetClass="entr" presetSubtype="2" fill="hold" grpId="0" nodeType="withEffect">
                                  <p:stCondLst>
                                    <p:cond delay="0"/>
                                  </p:stCondLst>
                                  <p:childTnLst>
                                    <p:set>
                                      <p:cBhvr>
                                        <p:cTn id="121" dur="1" fill="hold">
                                          <p:stCondLst>
                                            <p:cond delay="0"/>
                                          </p:stCondLst>
                                        </p:cTn>
                                        <p:tgtEl>
                                          <p:spTgt spid="11"/>
                                        </p:tgtEl>
                                        <p:attrNameLst>
                                          <p:attrName>style.visibility</p:attrName>
                                        </p:attrNameLst>
                                      </p:cBhvr>
                                      <p:to>
                                        <p:strVal val="visible"/>
                                      </p:to>
                                    </p:set>
                                    <p:animEffect transition="in" filter="wipe(right)">
                                      <p:cBhvr>
                                        <p:cTn id="122" dur="500"/>
                                        <p:tgtEl>
                                          <p:spTgt spid="11"/>
                                        </p:tgtEl>
                                      </p:cBhvr>
                                    </p:animEffect>
                                  </p:childTnLst>
                                </p:cTn>
                              </p:par>
                            </p:childTnLst>
                          </p:cTn>
                        </p:par>
                        <p:par>
                          <p:cTn id="123" fill="hold">
                            <p:stCondLst>
                              <p:cond delay="1500"/>
                            </p:stCondLst>
                            <p:childTnLst>
                              <p:par>
                                <p:cTn id="124" presetID="1" presetClass="entr" presetSubtype="0" fill="hold" grpId="0" nodeType="afterEffect">
                                  <p:stCondLst>
                                    <p:cond delay="0"/>
                                  </p:stCondLst>
                                  <p:childTnLst>
                                    <p:set>
                                      <p:cBhvr>
                                        <p:cTn id="125" dur="1" fill="hold">
                                          <p:stCondLst>
                                            <p:cond delay="0"/>
                                          </p:stCondLst>
                                        </p:cTn>
                                        <p:tgtEl>
                                          <p:spTgt spid="40"/>
                                        </p:tgtEl>
                                        <p:attrNameLst>
                                          <p:attrName>style.visibility</p:attrName>
                                        </p:attrNameLst>
                                      </p:cBhvr>
                                      <p:to>
                                        <p:strVal val="visible"/>
                                      </p:to>
                                    </p:set>
                                  </p:childTnLst>
                                </p:cTn>
                              </p:par>
                              <p:par>
                                <p:cTn id="126" presetID="1" presetClass="entr" presetSubtype="0" fill="hold" grpId="0" nodeType="withEffect">
                                  <p:stCondLst>
                                    <p:cond delay="0"/>
                                  </p:stCondLst>
                                  <p:childTnLst>
                                    <p:set>
                                      <p:cBhvr>
                                        <p:cTn id="127" dur="1" fill="hold">
                                          <p:stCondLst>
                                            <p:cond delay="0"/>
                                          </p:stCondLst>
                                        </p:cTn>
                                        <p:tgtEl>
                                          <p:spTgt spid="44"/>
                                        </p:tgtEl>
                                        <p:attrNameLst>
                                          <p:attrName>style.visibility</p:attrName>
                                        </p:attrNameLst>
                                      </p:cBhvr>
                                      <p:to>
                                        <p:strVal val="visible"/>
                                      </p:to>
                                    </p:set>
                                  </p:childTnLst>
                                </p:cTn>
                              </p:par>
                              <p:par>
                                <p:cTn id="128" presetID="1" presetClass="entr" presetSubtype="0" fill="hold" grpId="0" nodeType="withEffect">
                                  <p:stCondLst>
                                    <p:cond delay="0"/>
                                  </p:stCondLst>
                                  <p:childTnLst>
                                    <p:set>
                                      <p:cBhvr>
                                        <p:cTn id="129" dur="1" fill="hold">
                                          <p:stCondLst>
                                            <p:cond delay="0"/>
                                          </p:stCondLst>
                                        </p:cTn>
                                        <p:tgtEl>
                                          <p:spTgt spid="12"/>
                                        </p:tgtEl>
                                        <p:attrNameLst>
                                          <p:attrName>style.visibility</p:attrName>
                                        </p:attrNameLst>
                                      </p:cBhvr>
                                      <p:to>
                                        <p:strVal val="visible"/>
                                      </p:to>
                                    </p:set>
                                  </p:childTnLst>
                                </p:cTn>
                              </p:par>
                              <p:par>
                                <p:cTn id="130" presetID="1" presetClass="entr" presetSubtype="0" fill="hold" grpId="0" nodeType="withEffect">
                                  <p:stCondLst>
                                    <p:cond delay="0"/>
                                  </p:stCondLst>
                                  <p:childTnLst>
                                    <p:set>
                                      <p:cBhvr>
                                        <p:cTn id="131"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p:bldP spid="13" grpId="0"/>
      <p:bldP spid="14" grpId="0"/>
      <p:bldP spid="15" grpId="0"/>
      <p:bldP spid="16" grpId="0"/>
      <p:bldP spid="18" grpId="0"/>
      <p:bldP spid="19" grpId="0"/>
      <p:bldP spid="20" grpId="0"/>
      <p:bldP spid="21" grpId="0"/>
      <p:bldP spid="25" grpId="0"/>
      <p:bldP spid="26" grpId="0"/>
      <p:bldP spid="27" grpId="0"/>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p:bldP spid="39" grpId="0"/>
      <p:bldP spid="40" grpId="0"/>
      <p:bldP spid="42" grpId="0" animBg="1"/>
      <p:bldP spid="43" grpId="0" animBg="1"/>
      <p:bldP spid="44" grpId="0"/>
      <p:bldP spid="45" grpId="0" animBg="1"/>
      <p:bldP spid="46" grpId="0"/>
      <p:bldP spid="47" grpId="0"/>
      <p:bldP spid="4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782182" y="2669476"/>
            <a:ext cx="11347387" cy="1446550"/>
          </a:xfrm>
          <a:prstGeom prst="rect">
            <a:avLst/>
          </a:prstGeom>
          <a:noFill/>
        </p:spPr>
        <p:txBody>
          <a:bodyPr wrap="square" rtlCol="0">
            <a:spAutoFit/>
          </a:bodyPr>
          <a:lstStyle/>
          <a:p>
            <a:r>
              <a:rPr lang="es-ES" sz="2200"/>
              <a:t>3.1. CONCEPTO, OBJETIVOS, PROCESO, FUNCIONES Y TIPOS DE INVENTARIOS</a:t>
            </a:r>
          </a:p>
          <a:p>
            <a:r>
              <a:rPr lang="es-ES" sz="2200"/>
              <a:t>3.2. MÉTODOS DE GESTIÓN DE INVENTARIOS</a:t>
            </a:r>
          </a:p>
          <a:p>
            <a:r>
              <a:rPr lang="es-ES" sz="2200"/>
              <a:t>	3.2.1. MODELOS DETERMINÍSTICOS</a:t>
            </a:r>
          </a:p>
          <a:p>
            <a:r>
              <a:rPr lang="es-ES" sz="2200"/>
              <a:t>	3.2.2. MODELOS PROBABILÍSTICOS</a:t>
            </a:r>
          </a:p>
        </p:txBody>
      </p:sp>
      <p:pic>
        <p:nvPicPr>
          <p:cNvPr id="6" name="Gráfico 5" descr="Marca de verificación">
            <a:extLst>
              <a:ext uri="{FF2B5EF4-FFF2-40B4-BE49-F238E27FC236}">
                <a16:creationId xmlns:a16="http://schemas.microsoft.com/office/drawing/2014/main" id="{9629398D-B36F-4B13-9B2C-DA877B6885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24747" y="2340088"/>
            <a:ext cx="578413" cy="578413"/>
          </a:xfrm>
          <a:prstGeom prst="rect">
            <a:avLst/>
          </a:prstGeom>
          <a:effectLst>
            <a:outerShdw blurRad="50800" dist="38100" dir="2700000" algn="tl" rotWithShape="0">
              <a:prstClr val="black">
                <a:alpha val="40000"/>
              </a:prstClr>
            </a:outerShdw>
          </a:effectLst>
        </p:spPr>
      </p:pic>
      <p:sp>
        <p:nvSpPr>
          <p:cNvPr id="15" name="CuadroTexto 14">
            <a:extLst>
              <a:ext uri="{FF2B5EF4-FFF2-40B4-BE49-F238E27FC236}">
                <a16:creationId xmlns:a16="http://schemas.microsoft.com/office/drawing/2014/main" id="{58DD4A17-C2DA-4582-917A-AD778602CBEC}"/>
              </a:ext>
            </a:extLst>
          </p:cNvPr>
          <p:cNvSpPr txBox="1"/>
          <p:nvPr/>
        </p:nvSpPr>
        <p:spPr>
          <a:xfrm>
            <a:off x="981910" y="5503636"/>
            <a:ext cx="10739035" cy="923330"/>
          </a:xfrm>
          <a:prstGeom prst="rect">
            <a:avLst/>
          </a:prstGeom>
          <a:noFill/>
        </p:spPr>
        <p:txBody>
          <a:bodyPr wrap="square" rtlCol="0">
            <a:spAutoFit/>
          </a:bodyPr>
          <a:lstStyle/>
          <a:p>
            <a:pPr marL="285750" indent="-285750">
              <a:buFont typeface="Wingdings" panose="05000000000000000000" pitchFamily="2" charset="2"/>
              <a:buChar char="ü"/>
            </a:pPr>
            <a:r>
              <a:rPr lang="es-ES"/>
              <a:t>Dirección de la Producción y Operaciones. Decisiones operativas. (Arias Aranda, D. y Minguela Rata, B.) Cap. 5.</a:t>
            </a:r>
          </a:p>
          <a:p>
            <a:pPr marL="285750" indent="-285750">
              <a:buFont typeface="Wingdings" panose="05000000000000000000" pitchFamily="2" charset="2"/>
              <a:buChar char="ü"/>
            </a:pPr>
            <a:r>
              <a:rPr lang="es-ES"/>
              <a:t>Principios de Administración de Operaciones (7ª Ed.). (Heizer, J. y Render, B.) Cap. 12.</a:t>
            </a:r>
          </a:p>
          <a:p>
            <a:pPr marL="285750" indent="-285750">
              <a:buFont typeface="Wingdings" panose="05000000000000000000" pitchFamily="2" charset="2"/>
              <a:buChar char="ü"/>
            </a:pPr>
            <a:r>
              <a:rPr lang="es-ES"/>
              <a:t>Dirección de Operaciones. Aspectos tácticos y operativos. (Domínguez Machuca, J.A. y otros) Cap. 13.</a:t>
            </a:r>
          </a:p>
        </p:txBody>
      </p:sp>
      <p:pic>
        <p:nvPicPr>
          <p:cNvPr id="3" name="Gráfico 2" descr="Libros">
            <a:extLst>
              <a:ext uri="{FF2B5EF4-FFF2-40B4-BE49-F238E27FC236}">
                <a16:creationId xmlns:a16="http://schemas.microsoft.com/office/drawing/2014/main" id="{14D4E9B0-969F-426A-B5DA-254B6300F20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510" y="5508101"/>
            <a:ext cx="914400" cy="914400"/>
          </a:xfrm>
          <a:prstGeom prst="rect">
            <a:avLst/>
          </a:prstGeom>
          <a:effectLst>
            <a:outerShdw blurRad="50800" dist="38100" dir="2700000" algn="tl" rotWithShape="0">
              <a:prstClr val="black">
                <a:alpha val="40000"/>
              </a:prstClr>
            </a:outerShdw>
          </a:effectLst>
        </p:spPr>
      </p:pic>
      <p:pic>
        <p:nvPicPr>
          <p:cNvPr id="7" name="Gráfico 6" descr="Lista de comprobación RTL">
            <a:extLst>
              <a:ext uri="{FF2B5EF4-FFF2-40B4-BE49-F238E27FC236}">
                <a16:creationId xmlns:a16="http://schemas.microsoft.com/office/drawing/2014/main" id="{2D2CE125-C407-4875-ADD1-EF9C3FC285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79" y="2665011"/>
            <a:ext cx="914400" cy="914400"/>
          </a:xfrm>
          <a:prstGeom prst="rect">
            <a:avLst/>
          </a:prstGeom>
          <a:effectLst>
            <a:outerShdw blurRad="50800" dist="38100" dir="2700000" algn="tl" rotWithShape="0">
              <a:prstClr val="black">
                <a:alpha val="40000"/>
              </a:prstClr>
            </a:outerShdw>
          </a:effectLst>
        </p:spPr>
      </p:pic>
      <p:pic>
        <p:nvPicPr>
          <p:cNvPr id="16" name="Imagen 15">
            <a:extLst>
              <a:ext uri="{FF2B5EF4-FFF2-40B4-BE49-F238E27FC236}">
                <a16:creationId xmlns:a16="http://schemas.microsoft.com/office/drawing/2014/main" id="{5F5E2F85-40A6-4E91-8B24-1620AEBBC7B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10" name="CuadroTexto 9">
            <a:extLst>
              <a:ext uri="{FF2B5EF4-FFF2-40B4-BE49-F238E27FC236}">
                <a16:creationId xmlns:a16="http://schemas.microsoft.com/office/drawing/2014/main" id="{E95FA16A-5D0D-45BF-BC57-A786BB22A126}"/>
              </a:ext>
            </a:extLst>
          </p:cNvPr>
          <p:cNvSpPr txBox="1"/>
          <p:nvPr/>
        </p:nvSpPr>
        <p:spPr>
          <a:xfrm>
            <a:off x="2172267" y="968036"/>
            <a:ext cx="7847463" cy="955111"/>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p>
            <a:pPr algn="ctr">
              <a:lnSpc>
                <a:spcPct val="90000"/>
              </a:lnSpc>
              <a:spcBef>
                <a:spcPts val="1000"/>
              </a:spcBef>
            </a:pPr>
            <a:r>
              <a:rPr lang="en-US" sz="2800" b="1" kern="1200">
                <a:latin typeface="+mn-lt"/>
                <a:ea typeface="+mn-ea"/>
                <a:cs typeface="+mn-cs"/>
              </a:rPr>
              <a:t>GESTIÓN DE INVENTARIOS</a:t>
            </a:r>
          </a:p>
        </p:txBody>
      </p:sp>
      <p:sp>
        <p:nvSpPr>
          <p:cNvPr id="11" name="Título 1">
            <a:extLst>
              <a:ext uri="{FF2B5EF4-FFF2-40B4-BE49-F238E27FC236}">
                <a16:creationId xmlns:a16="http://schemas.microsoft.com/office/drawing/2014/main" id="{1692A917-3515-4CD5-B9D8-0936A65DA88F}"/>
              </a:ext>
            </a:extLst>
          </p:cNvPr>
          <p:cNvSpPr txBox="1">
            <a:spLocks/>
          </p:cNvSpPr>
          <p:nvPr/>
        </p:nvSpPr>
        <p:spPr>
          <a:xfrm>
            <a:off x="4810558" y="160834"/>
            <a:ext cx="2570882" cy="955111"/>
          </a:xfrm>
          <a:prstGeom prst="rect">
            <a:avLst/>
          </a:prstGeom>
          <a:effectLst>
            <a:outerShdw blurRad="50800" dist="38100" dir="2700000" algn="tl" rotWithShape="0">
              <a:prstClr val="black">
                <a:alpha val="40000"/>
              </a:prstClr>
            </a:outerShdw>
          </a:effectLst>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solidFill>
                  <a:srgbClr val="0070C0"/>
                </a:solidFill>
              </a:rPr>
              <a:t>TEMA 3</a:t>
            </a:r>
          </a:p>
        </p:txBody>
      </p:sp>
    </p:spTree>
    <p:extLst>
      <p:ext uri="{BB962C8B-B14F-4D97-AF65-F5344CB8AC3E}">
        <p14:creationId xmlns:p14="http://schemas.microsoft.com/office/powerpoint/2010/main" val="37759938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1" name="Rectángulo 40">
            <a:extLst>
              <a:ext uri="{FF2B5EF4-FFF2-40B4-BE49-F238E27FC236}">
                <a16:creationId xmlns:a16="http://schemas.microsoft.com/office/drawing/2014/main" id="{A41B82D9-7701-4029-A477-855FD03F33FD}"/>
              </a:ext>
            </a:extLst>
          </p:cNvPr>
          <p:cNvSpPr/>
          <p:nvPr/>
        </p:nvSpPr>
        <p:spPr>
          <a:xfrm>
            <a:off x="0" y="0"/>
            <a:ext cx="12191999" cy="369332"/>
          </a:xfrm>
          <a:prstGeom prst="rect">
            <a:avLst/>
          </a:prstGeom>
        </p:spPr>
        <p:txBody>
          <a:bodyPr wrap="square">
            <a:spAutoFit/>
          </a:bodyPr>
          <a:lstStyle/>
          <a:p>
            <a:pPr algn="ctr"/>
            <a:r>
              <a:rPr lang="es-ES">
                <a:solidFill>
                  <a:srgbClr val="0070C0"/>
                </a:solidFill>
              </a:rPr>
              <a:t>3.2. MÉTODOS DE GESTIÓN DE INVENTARIOS</a:t>
            </a:r>
          </a:p>
        </p:txBody>
      </p:sp>
      <p:sp>
        <p:nvSpPr>
          <p:cNvPr id="22" name="Rectángulo 21">
            <a:extLst>
              <a:ext uri="{FF2B5EF4-FFF2-40B4-BE49-F238E27FC236}">
                <a16:creationId xmlns:a16="http://schemas.microsoft.com/office/drawing/2014/main" id="{4D2CED4E-D02B-47E9-9937-550C7237D6DD}"/>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3.2.1. MODELOS DETERMINÍSTICOS</a:t>
            </a:r>
          </a:p>
        </p:txBody>
      </p:sp>
      <p:sp>
        <p:nvSpPr>
          <p:cNvPr id="49" name="CuadroTexto 48">
            <a:extLst>
              <a:ext uri="{FF2B5EF4-FFF2-40B4-BE49-F238E27FC236}">
                <a16:creationId xmlns:a16="http://schemas.microsoft.com/office/drawing/2014/main" id="{6750C5FB-60D5-4F8F-9A44-10E1298E3189}"/>
              </a:ext>
            </a:extLst>
          </p:cNvPr>
          <p:cNvSpPr txBox="1"/>
          <p:nvPr/>
        </p:nvSpPr>
        <p:spPr>
          <a:xfrm>
            <a:off x="0" y="508213"/>
            <a:ext cx="12191999" cy="6370975"/>
          </a:xfrm>
          <a:prstGeom prst="rect">
            <a:avLst/>
          </a:prstGeom>
          <a:noFill/>
        </p:spPr>
        <p:txBody>
          <a:bodyPr wrap="square" rtlCol="0">
            <a:spAutoFit/>
          </a:bodyPr>
          <a:lstStyle/>
          <a:p>
            <a:pPr marL="342900" indent="-342900" algn="just">
              <a:buFont typeface="Arial" panose="020B0604020202020204" pitchFamily="34" charset="0"/>
              <a:buChar char="•"/>
            </a:pPr>
            <a:r>
              <a:rPr lang="es-ES" sz="2400"/>
              <a:t>Para realizar los próximos cálculos denotaremos de esta forma los siguientes términos:</a:t>
            </a:r>
          </a:p>
          <a:p>
            <a:pPr marL="800100" lvl="1" indent="-342900" algn="just">
              <a:buFont typeface="Wingdings" panose="05000000000000000000" pitchFamily="2" charset="2"/>
              <a:buChar char="ü"/>
            </a:pPr>
            <a:r>
              <a:rPr lang="es-ES" sz="2400"/>
              <a:t>Lote de pedido: </a:t>
            </a:r>
            <a:r>
              <a:rPr lang="es-ES" sz="2400" b="1" i="1"/>
              <a:t>Q</a:t>
            </a:r>
            <a:endParaRPr lang="es-ES" sz="2400"/>
          </a:p>
          <a:p>
            <a:pPr marL="800100" lvl="1" indent="-342900" algn="just">
              <a:buFont typeface="Wingdings" panose="05000000000000000000" pitchFamily="2" charset="2"/>
              <a:buChar char="ü"/>
            </a:pPr>
            <a:r>
              <a:rPr lang="es-ES" sz="2400"/>
              <a:t>Horizonte de planificación: </a:t>
            </a:r>
            <a:r>
              <a:rPr lang="es-ES" sz="2400" b="1" i="1"/>
              <a:t>hp</a:t>
            </a:r>
            <a:endParaRPr lang="es-ES" sz="2400" b="1"/>
          </a:p>
          <a:p>
            <a:pPr marL="800100" lvl="1" indent="-342900" algn="just">
              <a:buFont typeface="Wingdings" panose="05000000000000000000" pitchFamily="2" charset="2"/>
              <a:buChar char="ü"/>
            </a:pPr>
            <a:r>
              <a:rPr lang="es-ES" sz="2400"/>
              <a:t>Coste de emisión de un pedido: </a:t>
            </a:r>
            <a:r>
              <a:rPr lang="es-ES" sz="2400" b="1" i="1"/>
              <a:t>Ce</a:t>
            </a:r>
          </a:p>
          <a:p>
            <a:pPr marL="800100" lvl="1" indent="-342900" algn="just">
              <a:buFont typeface="Wingdings" panose="05000000000000000000" pitchFamily="2" charset="2"/>
              <a:buChar char="ü"/>
            </a:pPr>
            <a:r>
              <a:rPr lang="es-ES" sz="2400"/>
              <a:t>Coste de posesión de una unidad en el horizonte de planificación: </a:t>
            </a:r>
            <a:r>
              <a:rPr lang="es-ES" sz="2400" b="1" i="1"/>
              <a:t>Cp</a:t>
            </a:r>
          </a:p>
          <a:p>
            <a:pPr marL="800100" lvl="1" indent="-342900" algn="just">
              <a:buFont typeface="Wingdings" panose="05000000000000000000" pitchFamily="2" charset="2"/>
              <a:buChar char="ü"/>
            </a:pPr>
            <a:r>
              <a:rPr lang="es-ES" sz="2400"/>
              <a:t>Coste de adquisición de una unidad: </a:t>
            </a:r>
            <a:r>
              <a:rPr lang="es-ES" sz="2400" b="1" i="1"/>
              <a:t>Ca</a:t>
            </a:r>
          </a:p>
          <a:p>
            <a:pPr marL="800100" lvl="1" indent="-342900" algn="just">
              <a:buFont typeface="Wingdings" panose="05000000000000000000" pitchFamily="2" charset="2"/>
              <a:buChar char="ü"/>
            </a:pPr>
            <a:r>
              <a:rPr lang="es-ES" sz="2400"/>
              <a:t>Lote económico de pedido (lote óptimo): </a:t>
            </a:r>
            <a:r>
              <a:rPr lang="es-ES" sz="2400" b="1" i="1"/>
              <a:t>Q</a:t>
            </a:r>
            <a:r>
              <a:rPr lang="es-ES" sz="2400" b="1"/>
              <a:t>*</a:t>
            </a:r>
          </a:p>
          <a:p>
            <a:pPr marL="800100" lvl="1" indent="-342900" algn="just">
              <a:buFont typeface="Wingdings" panose="05000000000000000000" pitchFamily="2" charset="2"/>
              <a:buChar char="ü"/>
            </a:pPr>
            <a:r>
              <a:rPr lang="es-ES" sz="2400"/>
              <a:t>Tasa de posesión de inventarios (</a:t>
            </a:r>
            <a:r>
              <a:rPr lang="es-ES" sz="2400" i="1"/>
              <a:t>carrying charge</a:t>
            </a:r>
            <a:r>
              <a:rPr lang="es-ES" sz="2400"/>
              <a:t>) en el horizonte de planificación: </a:t>
            </a:r>
            <a:r>
              <a:rPr lang="es-ES" sz="2400" b="1" i="1"/>
              <a:t>i</a:t>
            </a:r>
          </a:p>
          <a:p>
            <a:pPr marL="800100" lvl="1" indent="-342900" algn="just">
              <a:buFont typeface="Wingdings" panose="05000000000000000000" pitchFamily="2" charset="2"/>
              <a:buChar char="ü"/>
            </a:pPr>
            <a:r>
              <a:rPr lang="es-ES" sz="2400"/>
              <a:t>Nivel máximo de inventario: </a:t>
            </a:r>
            <a:r>
              <a:rPr lang="es-ES" sz="2400" b="1" i="1"/>
              <a:t>NMI</a:t>
            </a:r>
            <a:endParaRPr lang="es-ES" sz="2400" b="1"/>
          </a:p>
          <a:p>
            <a:pPr marL="800100" lvl="1" indent="-342900" algn="just">
              <a:buFont typeface="Wingdings" panose="05000000000000000000" pitchFamily="2" charset="2"/>
              <a:buChar char="ü"/>
            </a:pPr>
            <a:r>
              <a:rPr lang="es-ES" sz="2400"/>
              <a:t>Inventario medio: ((</a:t>
            </a:r>
            <a:r>
              <a:rPr lang="es-ES" sz="2400" i="1"/>
              <a:t>stock</a:t>
            </a:r>
            <a:r>
              <a:rPr lang="es-ES" sz="2400"/>
              <a:t> máximo + </a:t>
            </a:r>
            <a:r>
              <a:rPr lang="es-ES" sz="2400" i="1"/>
              <a:t>stock</a:t>
            </a:r>
            <a:r>
              <a:rPr lang="es-ES" sz="2400"/>
              <a:t> mínimo) / 2): (Q+0) / 2 = </a:t>
            </a:r>
            <a:r>
              <a:rPr lang="es-ES" sz="2400" b="1"/>
              <a:t>Q/2</a:t>
            </a:r>
          </a:p>
          <a:p>
            <a:pPr marL="800100" lvl="1" indent="-342900" algn="just">
              <a:buFont typeface="Wingdings" panose="05000000000000000000" pitchFamily="2" charset="2"/>
              <a:buChar char="ü"/>
            </a:pPr>
            <a:r>
              <a:rPr lang="es-ES" sz="2400"/>
              <a:t>Demanda total en el horizonte de planificación: </a:t>
            </a:r>
            <a:r>
              <a:rPr lang="es-ES" sz="2400" b="1" i="1"/>
              <a:t>D</a:t>
            </a:r>
          </a:p>
          <a:p>
            <a:pPr marL="800100" lvl="1" indent="-342900" algn="just">
              <a:buFont typeface="Wingdings" panose="05000000000000000000" pitchFamily="2" charset="2"/>
              <a:buChar char="ü"/>
            </a:pPr>
            <a:r>
              <a:rPr lang="es-ES" sz="2400"/>
              <a:t>Demanda media: </a:t>
            </a:r>
            <a:r>
              <a:rPr lang="es-ES" sz="2400" b="1" i="1"/>
              <a:t>D</a:t>
            </a:r>
            <a:r>
              <a:rPr lang="es-ES" sz="2400" b="1"/>
              <a:t>/</a:t>
            </a:r>
            <a:r>
              <a:rPr lang="es-ES" sz="2400" b="1" i="1"/>
              <a:t>hp</a:t>
            </a:r>
            <a:r>
              <a:rPr lang="es-ES" sz="2400" b="1"/>
              <a:t>   </a:t>
            </a:r>
          </a:p>
          <a:p>
            <a:pPr marL="800100" lvl="1" indent="-342900" algn="just">
              <a:buFont typeface="Wingdings" panose="05000000000000000000" pitchFamily="2" charset="2"/>
              <a:buChar char="ü"/>
            </a:pPr>
            <a:r>
              <a:rPr lang="es-ES" sz="2400"/>
              <a:t>N.º de pedidos en el horizonte de planificación (frecuencia): </a:t>
            </a:r>
            <a:r>
              <a:rPr lang="es-ES" sz="2400" b="1" i="1"/>
              <a:t>D</a:t>
            </a:r>
            <a:r>
              <a:rPr lang="es-ES" sz="2400" b="1"/>
              <a:t>/</a:t>
            </a:r>
            <a:r>
              <a:rPr lang="es-ES" sz="2400" b="1" i="1"/>
              <a:t>Q*</a:t>
            </a:r>
          </a:p>
          <a:p>
            <a:pPr marL="800100" lvl="1" indent="-342900" algn="just">
              <a:buFont typeface="Wingdings" panose="05000000000000000000" pitchFamily="2" charset="2"/>
              <a:buChar char="ü"/>
            </a:pPr>
            <a:r>
              <a:rPr lang="es-ES" sz="2400"/>
              <a:t>Tiempo de suministro: </a:t>
            </a:r>
            <a:r>
              <a:rPr lang="es-ES" sz="2400" b="1" i="1"/>
              <a:t>Ts</a:t>
            </a:r>
          </a:p>
          <a:p>
            <a:pPr marL="800100" lvl="1" indent="-342900" algn="just">
              <a:buFont typeface="Wingdings" panose="05000000000000000000" pitchFamily="2" charset="2"/>
              <a:buChar char="ü"/>
            </a:pPr>
            <a:r>
              <a:rPr lang="es-ES" sz="2400"/>
              <a:t>Tiempo de reaprovisionamiento o tiempo de ciclo (Q*/D): </a:t>
            </a:r>
            <a:r>
              <a:rPr lang="es-ES" sz="2400" b="1" i="1"/>
              <a:t>T</a:t>
            </a:r>
            <a:r>
              <a:rPr lang="es-ES" b="1" i="1"/>
              <a:t>R</a:t>
            </a:r>
          </a:p>
          <a:p>
            <a:pPr marL="800100" lvl="1" indent="-342900" algn="just">
              <a:buFont typeface="Wingdings" panose="05000000000000000000" pitchFamily="2" charset="2"/>
              <a:buChar char="ü"/>
            </a:pPr>
            <a:r>
              <a:rPr lang="es-ES" sz="2400"/>
              <a:t>Punto de pedido: </a:t>
            </a:r>
            <a:r>
              <a:rPr lang="es-ES" sz="2400" b="1" i="1"/>
              <a:t>Pp</a:t>
            </a:r>
          </a:p>
          <a:p>
            <a:pPr marL="800100" lvl="1" indent="-342900" algn="just">
              <a:buFont typeface="Wingdings" panose="05000000000000000000" pitchFamily="2" charset="2"/>
              <a:buChar char="ü"/>
            </a:pPr>
            <a:r>
              <a:rPr lang="es-ES" sz="2400"/>
              <a:t>N.º de tiempos de reaprovisionamiento incluidos en el tiempo de suministro (</a:t>
            </a:r>
            <a:r>
              <a:rPr lang="es-ES" sz="2400" i="1"/>
              <a:t>Ts</a:t>
            </a:r>
            <a:r>
              <a:rPr lang="es-ES" sz="2400"/>
              <a:t>/</a:t>
            </a:r>
            <a:r>
              <a:rPr lang="es-ES" sz="2400" i="1"/>
              <a:t>T</a:t>
            </a:r>
            <a:r>
              <a:rPr lang="es-ES" i="1"/>
              <a:t>R</a:t>
            </a:r>
            <a:r>
              <a:rPr lang="es-ES" sz="2400"/>
              <a:t>): </a:t>
            </a:r>
            <a:r>
              <a:rPr lang="es-ES" sz="2400" b="1" i="1"/>
              <a:t>E</a:t>
            </a:r>
          </a:p>
        </p:txBody>
      </p:sp>
    </p:spTree>
    <p:extLst>
      <p:ext uri="{BB962C8B-B14F-4D97-AF65-F5344CB8AC3E}">
        <p14:creationId xmlns:p14="http://schemas.microsoft.com/office/powerpoint/2010/main" val="2027008700"/>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1" name="Rectángulo 40">
            <a:extLst>
              <a:ext uri="{FF2B5EF4-FFF2-40B4-BE49-F238E27FC236}">
                <a16:creationId xmlns:a16="http://schemas.microsoft.com/office/drawing/2014/main" id="{A41B82D9-7701-4029-A477-855FD03F33FD}"/>
              </a:ext>
            </a:extLst>
          </p:cNvPr>
          <p:cNvSpPr/>
          <p:nvPr/>
        </p:nvSpPr>
        <p:spPr>
          <a:xfrm>
            <a:off x="0" y="0"/>
            <a:ext cx="12191999" cy="369332"/>
          </a:xfrm>
          <a:prstGeom prst="rect">
            <a:avLst/>
          </a:prstGeom>
        </p:spPr>
        <p:txBody>
          <a:bodyPr wrap="square">
            <a:spAutoFit/>
          </a:bodyPr>
          <a:lstStyle/>
          <a:p>
            <a:pPr algn="ctr"/>
            <a:r>
              <a:rPr lang="es-ES">
                <a:solidFill>
                  <a:srgbClr val="0070C0"/>
                </a:solidFill>
              </a:rPr>
              <a:t>3.2. MÉTODOS DE GESTIÓN DE INVENTARIOS</a:t>
            </a:r>
          </a:p>
        </p:txBody>
      </p:sp>
      <p:sp>
        <p:nvSpPr>
          <p:cNvPr id="22" name="Rectángulo 21">
            <a:extLst>
              <a:ext uri="{FF2B5EF4-FFF2-40B4-BE49-F238E27FC236}">
                <a16:creationId xmlns:a16="http://schemas.microsoft.com/office/drawing/2014/main" id="{4D2CED4E-D02B-47E9-9937-550C7237D6DD}"/>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3.2.1. MODELOS DETERMINÍSTICOS</a:t>
            </a:r>
          </a:p>
        </p:txBody>
      </p:sp>
      <p:sp>
        <p:nvSpPr>
          <p:cNvPr id="6" name="CuadroTexto 5">
            <a:extLst>
              <a:ext uri="{FF2B5EF4-FFF2-40B4-BE49-F238E27FC236}">
                <a16:creationId xmlns:a16="http://schemas.microsoft.com/office/drawing/2014/main" id="{949DFF17-A109-4E73-B873-8B4CB5CE2BD1}"/>
              </a:ext>
            </a:extLst>
          </p:cNvPr>
          <p:cNvSpPr txBox="1"/>
          <p:nvPr/>
        </p:nvSpPr>
        <p:spPr>
          <a:xfrm>
            <a:off x="1" y="419406"/>
            <a:ext cx="12191998" cy="2677656"/>
          </a:xfrm>
          <a:prstGeom prst="rect">
            <a:avLst/>
          </a:prstGeom>
          <a:noFill/>
        </p:spPr>
        <p:txBody>
          <a:bodyPr wrap="square" rtlCol="0">
            <a:spAutoFit/>
          </a:bodyPr>
          <a:lstStyle/>
          <a:p>
            <a:pPr algn="just"/>
            <a:r>
              <a:rPr lang="es-ES" sz="2400" b="1" u="sng"/>
              <a:t>CÁLCULO DEL LOTE ÓPTIMO</a:t>
            </a:r>
          </a:p>
          <a:p>
            <a:pPr marL="342900" indent="-342900" algn="just">
              <a:buFont typeface="Arial" panose="020B0604020202020204" pitchFamily="34" charset="0"/>
              <a:buChar char="•"/>
            </a:pPr>
            <a:r>
              <a:rPr lang="es-ES" sz="2400"/>
              <a:t>El lote económico de pedido a emitir (</a:t>
            </a:r>
            <a:r>
              <a:rPr lang="es-ES" sz="2400" i="1"/>
              <a:t>Q</a:t>
            </a:r>
            <a:r>
              <a:rPr lang="es-ES" sz="2400"/>
              <a:t>*) será aquel que minimice los costes totales generados en la gestión de inventarios (como en este modelo no se permiten rupturas de </a:t>
            </a:r>
            <a:r>
              <a:rPr lang="es-ES" sz="2400" i="1"/>
              <a:t>stock</a:t>
            </a:r>
            <a:r>
              <a:rPr lang="es-ES" sz="2400"/>
              <a:t> no será necesario incluir los costes de rotura de </a:t>
            </a:r>
            <a:r>
              <a:rPr lang="es-ES" sz="2400" i="1"/>
              <a:t>stock</a:t>
            </a:r>
            <a:r>
              <a:rPr lang="es-ES" sz="2400"/>
              <a:t>) :</a:t>
            </a:r>
          </a:p>
          <a:p>
            <a:pPr marL="800100" lvl="1" indent="-342900" algn="just">
              <a:buFont typeface="Wingdings" panose="05000000000000000000" pitchFamily="2" charset="2"/>
              <a:buChar char="ü"/>
            </a:pPr>
            <a:r>
              <a:rPr lang="es-ES" sz="2400"/>
              <a:t>Coste total de emisión: </a:t>
            </a:r>
            <a:r>
              <a:rPr lang="es-ES" sz="2400" i="1"/>
              <a:t>Ce</a:t>
            </a:r>
            <a:r>
              <a:rPr lang="es-ES" sz="2400"/>
              <a:t> x Frecuencia = </a:t>
            </a:r>
            <a:r>
              <a:rPr lang="es-ES" sz="2400" i="1"/>
              <a:t>Ce</a:t>
            </a:r>
            <a:r>
              <a:rPr lang="es-ES" sz="2400"/>
              <a:t> x </a:t>
            </a:r>
            <a:r>
              <a:rPr lang="es-ES" sz="2400" i="1"/>
              <a:t>D</a:t>
            </a:r>
            <a:r>
              <a:rPr lang="es-ES" sz="2400"/>
              <a:t>/</a:t>
            </a:r>
            <a:r>
              <a:rPr lang="es-ES" sz="2400" i="1"/>
              <a:t>Q</a:t>
            </a:r>
          </a:p>
          <a:p>
            <a:pPr marL="800100" lvl="1" indent="-342900" algn="just">
              <a:buFont typeface="Wingdings" panose="05000000000000000000" pitchFamily="2" charset="2"/>
              <a:buChar char="ü"/>
            </a:pPr>
            <a:r>
              <a:rPr lang="es-ES" sz="2400"/>
              <a:t>Coste total de posesión: </a:t>
            </a:r>
            <a:r>
              <a:rPr lang="es-ES" sz="2400" i="1"/>
              <a:t>Cp</a:t>
            </a:r>
            <a:r>
              <a:rPr lang="es-ES" sz="2400"/>
              <a:t> x Inventario medio = </a:t>
            </a:r>
            <a:r>
              <a:rPr lang="es-ES" sz="2400" i="1"/>
              <a:t>Cp</a:t>
            </a:r>
            <a:r>
              <a:rPr lang="es-ES" sz="2400"/>
              <a:t> x </a:t>
            </a:r>
            <a:r>
              <a:rPr lang="es-ES" sz="2400" i="1"/>
              <a:t>Q</a:t>
            </a:r>
            <a:r>
              <a:rPr lang="es-ES" sz="2400"/>
              <a:t>/2</a:t>
            </a:r>
          </a:p>
          <a:p>
            <a:pPr marL="800100" lvl="1" indent="-342900" algn="just">
              <a:buFont typeface="Wingdings" panose="05000000000000000000" pitchFamily="2" charset="2"/>
              <a:buChar char="ü"/>
            </a:pPr>
            <a:r>
              <a:rPr lang="es-ES" sz="2400"/>
              <a:t>Coste total de adquisición: </a:t>
            </a:r>
            <a:r>
              <a:rPr lang="es-ES" sz="2400" i="1"/>
              <a:t>Ca</a:t>
            </a:r>
            <a:r>
              <a:rPr lang="es-ES" sz="2400"/>
              <a:t> x Demanda total = </a:t>
            </a:r>
            <a:r>
              <a:rPr lang="es-ES" sz="2400" i="1"/>
              <a:t>Ca</a:t>
            </a:r>
            <a:r>
              <a:rPr lang="es-ES" sz="2400"/>
              <a:t> x </a:t>
            </a:r>
            <a:r>
              <a:rPr lang="es-ES" sz="2400" i="1"/>
              <a:t>D</a:t>
            </a:r>
          </a:p>
        </p:txBody>
      </p:sp>
      <p:graphicFrame>
        <p:nvGraphicFramePr>
          <p:cNvPr id="7" name="Object 15">
            <a:extLst>
              <a:ext uri="{FF2B5EF4-FFF2-40B4-BE49-F238E27FC236}">
                <a16:creationId xmlns:a16="http://schemas.microsoft.com/office/drawing/2014/main" id="{C58337EE-C229-46E6-A451-7EA8768D6445}"/>
              </a:ext>
            </a:extLst>
          </p:cNvPr>
          <p:cNvGraphicFramePr>
            <a:graphicFrameLocks noChangeAspect="1"/>
          </p:cNvGraphicFramePr>
          <p:nvPr>
            <p:extLst>
              <p:ext uri="{D42A27DB-BD31-4B8C-83A1-F6EECF244321}">
                <p14:modId xmlns:p14="http://schemas.microsoft.com/office/powerpoint/2010/main" val="1914184291"/>
              </p:ext>
            </p:extLst>
          </p:nvPr>
        </p:nvGraphicFramePr>
        <p:xfrm>
          <a:off x="5581028" y="5673049"/>
          <a:ext cx="2562003" cy="1043779"/>
        </p:xfrm>
        <a:graphic>
          <a:graphicData uri="http://schemas.openxmlformats.org/presentationml/2006/ole">
            <mc:AlternateContent xmlns:mc="http://schemas.openxmlformats.org/markup-compatibility/2006">
              <mc:Choice xmlns:v="urn:schemas-microsoft-com:vml" Requires="v">
                <p:oleObj name="Equation" r:id="rId4" imgW="1066800" imgH="380910" progId="Equation.DSMT4">
                  <p:embed/>
                </p:oleObj>
              </mc:Choice>
              <mc:Fallback>
                <p:oleObj name="Equation" r:id="rId4" imgW="1066800" imgH="380910" progId="Equation.DSMT4">
                  <p:embed/>
                  <p:pic>
                    <p:nvPicPr>
                      <p:cNvPr id="7" name="Object 15">
                        <a:extLst>
                          <a:ext uri="{FF2B5EF4-FFF2-40B4-BE49-F238E27FC236}">
                            <a16:creationId xmlns:a16="http://schemas.microsoft.com/office/drawing/2014/main" id="{C58337EE-C229-46E6-A451-7EA8768D64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1028" y="5673049"/>
                        <a:ext cx="2562003" cy="1043779"/>
                      </a:xfrm>
                      <a:prstGeom prst="rect">
                        <a:avLst/>
                      </a:prstGeom>
                      <a:noFill/>
                    </p:spPr>
                  </p:pic>
                </p:oleObj>
              </mc:Fallback>
            </mc:AlternateContent>
          </a:graphicData>
        </a:graphic>
      </p:graphicFrame>
      <p:sp>
        <p:nvSpPr>
          <p:cNvPr id="8" name="CuadroTexto 7">
            <a:extLst>
              <a:ext uri="{FF2B5EF4-FFF2-40B4-BE49-F238E27FC236}">
                <a16:creationId xmlns:a16="http://schemas.microsoft.com/office/drawing/2014/main" id="{3D65CFDB-BC76-4EFE-9B38-EE8E9C2DED40}"/>
              </a:ext>
            </a:extLst>
          </p:cNvPr>
          <p:cNvSpPr txBox="1"/>
          <p:nvPr/>
        </p:nvSpPr>
        <p:spPr>
          <a:xfrm>
            <a:off x="3447036" y="5964105"/>
            <a:ext cx="2072639" cy="461665"/>
          </a:xfrm>
          <a:prstGeom prst="rect">
            <a:avLst/>
          </a:prstGeom>
          <a:noFill/>
        </p:spPr>
        <p:txBody>
          <a:bodyPr wrap="square" rtlCol="0">
            <a:spAutoFit/>
          </a:bodyPr>
          <a:lstStyle/>
          <a:p>
            <a:r>
              <a:rPr lang="es-ES" sz="2400" b="1">
                <a:effectLst>
                  <a:outerShdw blurRad="38100" dist="38100" dir="2700000" algn="tl">
                    <a:srgbClr val="000000">
                      <a:alpha val="43137"/>
                    </a:srgbClr>
                  </a:outerShdw>
                </a:effectLst>
              </a:rPr>
              <a:t>LOTE ÓPTIMO</a:t>
            </a:r>
          </a:p>
        </p:txBody>
      </p:sp>
      <p:sp>
        <p:nvSpPr>
          <p:cNvPr id="9" name="Flecha abajo 25">
            <a:extLst>
              <a:ext uri="{FF2B5EF4-FFF2-40B4-BE49-F238E27FC236}">
                <a16:creationId xmlns:a16="http://schemas.microsoft.com/office/drawing/2014/main" id="{35B9B764-C875-4325-B843-EA93D9FA189F}"/>
              </a:ext>
            </a:extLst>
          </p:cNvPr>
          <p:cNvSpPr/>
          <p:nvPr/>
        </p:nvSpPr>
        <p:spPr>
          <a:xfrm rot="19171552">
            <a:off x="6012973" y="5443240"/>
            <a:ext cx="251163" cy="699979"/>
          </a:xfrm>
          <a:prstGeom prst="downArrow">
            <a:avLst/>
          </a:prstGeom>
          <a:solidFill>
            <a:srgbClr val="FF000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568F4FB4-2B2B-48BC-98DE-39545C0F580F}"/>
              </a:ext>
            </a:extLst>
          </p:cNvPr>
          <p:cNvSpPr txBox="1"/>
          <p:nvPr/>
        </p:nvSpPr>
        <p:spPr>
          <a:xfrm>
            <a:off x="0" y="3359771"/>
            <a:ext cx="12191998" cy="830997"/>
          </a:xfrm>
          <a:prstGeom prst="rect">
            <a:avLst/>
          </a:prstGeom>
          <a:noFill/>
        </p:spPr>
        <p:txBody>
          <a:bodyPr wrap="square" rtlCol="0">
            <a:spAutoFit/>
          </a:bodyPr>
          <a:lstStyle/>
          <a:p>
            <a:pPr algn="ctr"/>
            <a:r>
              <a:rPr lang="es-ES" sz="2400" b="1" i="1"/>
              <a:t>CT </a:t>
            </a:r>
            <a:r>
              <a:rPr lang="es-ES" sz="2400" b="1"/>
              <a:t>=</a:t>
            </a:r>
            <a:r>
              <a:rPr lang="es-ES" sz="2400" b="1" i="1"/>
              <a:t> CE </a:t>
            </a:r>
            <a:r>
              <a:rPr lang="es-ES" sz="2400" b="1"/>
              <a:t>+</a:t>
            </a:r>
            <a:r>
              <a:rPr lang="es-ES" sz="2400" b="1" i="1"/>
              <a:t> CP </a:t>
            </a:r>
            <a:r>
              <a:rPr lang="es-ES" sz="2400" b="1"/>
              <a:t>+</a:t>
            </a:r>
            <a:r>
              <a:rPr lang="es-ES" sz="2400" b="1" i="1"/>
              <a:t> CA</a:t>
            </a:r>
          </a:p>
          <a:p>
            <a:pPr algn="ctr"/>
            <a:r>
              <a:rPr lang="es-ES" sz="2400" b="1" i="1"/>
              <a:t>CT</a:t>
            </a:r>
            <a:r>
              <a:rPr lang="es-ES" sz="2400" b="1"/>
              <a:t> = (</a:t>
            </a:r>
            <a:r>
              <a:rPr lang="es-ES" sz="2400" b="1" i="1"/>
              <a:t>Ce</a:t>
            </a:r>
            <a:r>
              <a:rPr lang="es-ES" sz="2400" b="1"/>
              <a:t> x </a:t>
            </a:r>
            <a:r>
              <a:rPr lang="es-ES" sz="2400" b="1" i="1"/>
              <a:t>D</a:t>
            </a:r>
            <a:r>
              <a:rPr lang="es-ES" sz="2400" b="1"/>
              <a:t>/</a:t>
            </a:r>
            <a:r>
              <a:rPr lang="es-ES" sz="2400" b="1" i="1"/>
              <a:t>Q</a:t>
            </a:r>
            <a:r>
              <a:rPr lang="es-ES" sz="2400" b="1"/>
              <a:t>) + (</a:t>
            </a:r>
            <a:r>
              <a:rPr lang="es-ES" sz="2400" b="1" i="1"/>
              <a:t>Cp</a:t>
            </a:r>
            <a:r>
              <a:rPr lang="es-ES" sz="2400" b="1"/>
              <a:t> x </a:t>
            </a:r>
            <a:r>
              <a:rPr lang="es-ES" sz="2400" b="1" i="1"/>
              <a:t>Q</a:t>
            </a:r>
            <a:r>
              <a:rPr lang="es-ES" sz="2400" b="1"/>
              <a:t>/2) + (</a:t>
            </a:r>
            <a:r>
              <a:rPr lang="es-ES" sz="2400" b="1" i="1"/>
              <a:t>Ca</a:t>
            </a:r>
            <a:r>
              <a:rPr lang="es-ES" sz="2400" b="1"/>
              <a:t> x </a:t>
            </a:r>
            <a:r>
              <a:rPr lang="es-ES" sz="2400" b="1" i="1"/>
              <a:t>D</a:t>
            </a:r>
            <a:r>
              <a:rPr lang="es-ES" sz="2400" b="1"/>
              <a:t>)</a:t>
            </a:r>
          </a:p>
        </p:txBody>
      </p:sp>
      <p:sp>
        <p:nvSpPr>
          <p:cNvPr id="12" name="CuadroTexto 11">
            <a:extLst>
              <a:ext uri="{FF2B5EF4-FFF2-40B4-BE49-F238E27FC236}">
                <a16:creationId xmlns:a16="http://schemas.microsoft.com/office/drawing/2014/main" id="{98BE89C9-CF69-439A-9549-F0B720955FE3}"/>
              </a:ext>
            </a:extLst>
          </p:cNvPr>
          <p:cNvSpPr txBox="1"/>
          <p:nvPr/>
        </p:nvSpPr>
        <p:spPr>
          <a:xfrm>
            <a:off x="9256542" y="3231198"/>
            <a:ext cx="1868529" cy="646331"/>
          </a:xfrm>
          <a:prstGeom prst="rect">
            <a:avLst/>
          </a:prstGeom>
          <a:noFill/>
        </p:spPr>
        <p:txBody>
          <a:bodyPr wrap="square" rtlCol="0">
            <a:spAutoFit/>
          </a:bodyPr>
          <a:lstStyle/>
          <a:p>
            <a:r>
              <a:rPr lang="es-ES"/>
              <a:t>No depende del tamaño del lote</a:t>
            </a:r>
          </a:p>
        </p:txBody>
      </p:sp>
      <p:cxnSp>
        <p:nvCxnSpPr>
          <p:cNvPr id="13" name="Conector recto de flecha 12">
            <a:extLst>
              <a:ext uri="{FF2B5EF4-FFF2-40B4-BE49-F238E27FC236}">
                <a16:creationId xmlns:a16="http://schemas.microsoft.com/office/drawing/2014/main" id="{2A860263-2094-4D76-AAA3-F2BDA389C699}"/>
              </a:ext>
            </a:extLst>
          </p:cNvPr>
          <p:cNvCxnSpPr>
            <a:cxnSpLocks/>
          </p:cNvCxnSpPr>
          <p:nvPr/>
        </p:nvCxnSpPr>
        <p:spPr>
          <a:xfrm flipV="1">
            <a:off x="7808948" y="3559136"/>
            <a:ext cx="1447594" cy="2903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256F2D39-3F7A-4073-AF27-4690DE485221}"/>
              </a:ext>
            </a:extLst>
          </p:cNvPr>
          <p:cNvSpPr txBox="1"/>
          <p:nvPr/>
        </p:nvSpPr>
        <p:spPr>
          <a:xfrm>
            <a:off x="4583723" y="3014046"/>
            <a:ext cx="3024552" cy="461665"/>
          </a:xfrm>
          <a:prstGeom prst="rect">
            <a:avLst/>
          </a:prstGeom>
          <a:noFill/>
        </p:spPr>
        <p:txBody>
          <a:bodyPr wrap="square" rtlCol="0">
            <a:spAutoFit/>
          </a:bodyPr>
          <a:lstStyle/>
          <a:p>
            <a:pPr algn="ctr"/>
            <a:r>
              <a:rPr lang="es-ES" sz="2400" b="1">
                <a:effectLst>
                  <a:outerShdw blurRad="38100" dist="38100" dir="2700000" algn="tl">
                    <a:srgbClr val="000000">
                      <a:alpha val="43137"/>
                    </a:srgbClr>
                  </a:outerShdw>
                </a:effectLst>
              </a:rPr>
              <a:t>COSTE TOTAL</a:t>
            </a:r>
          </a:p>
        </p:txBody>
      </p:sp>
      <p:sp>
        <p:nvSpPr>
          <p:cNvPr id="2" name="Rectángulo 1">
            <a:extLst>
              <a:ext uri="{FF2B5EF4-FFF2-40B4-BE49-F238E27FC236}">
                <a16:creationId xmlns:a16="http://schemas.microsoft.com/office/drawing/2014/main" id="{EEBFDD34-1663-4CBB-9BBE-613A0774E574}"/>
              </a:ext>
            </a:extLst>
          </p:cNvPr>
          <p:cNvSpPr/>
          <p:nvPr/>
        </p:nvSpPr>
        <p:spPr>
          <a:xfrm>
            <a:off x="0" y="4215747"/>
            <a:ext cx="12191998" cy="1323439"/>
          </a:xfrm>
          <a:prstGeom prst="rect">
            <a:avLst/>
          </a:prstGeom>
        </p:spPr>
        <p:txBody>
          <a:bodyPr wrap="square">
            <a:spAutoFit/>
          </a:bodyPr>
          <a:lstStyle/>
          <a:p>
            <a:pPr algn="ctr"/>
            <a:r>
              <a:rPr lang="es-ES" sz="2400"/>
              <a:t>Derivando esta expresión en función de </a:t>
            </a:r>
            <a:r>
              <a:rPr lang="es-ES" sz="2400" i="1"/>
              <a:t>Q</a:t>
            </a:r>
            <a:r>
              <a:rPr lang="es-ES" sz="2400"/>
              <a:t> e igualando</a:t>
            </a:r>
          </a:p>
          <a:p>
            <a:pPr algn="ctr"/>
            <a:r>
              <a:rPr lang="es-ES" sz="2400"/>
              <a:t>a 0 obtenemos el valor de </a:t>
            </a:r>
            <a:r>
              <a:rPr lang="es-ES" sz="2400" i="1"/>
              <a:t>Q*</a:t>
            </a:r>
            <a:r>
              <a:rPr lang="es-ES" sz="2400"/>
              <a:t> que minimiza </a:t>
            </a:r>
            <a:r>
              <a:rPr lang="es-ES" sz="2400" i="1"/>
              <a:t>CT</a:t>
            </a:r>
            <a:r>
              <a:rPr lang="es-ES" sz="2400"/>
              <a:t>:</a:t>
            </a:r>
          </a:p>
          <a:p>
            <a:pPr algn="ctr"/>
            <a:endParaRPr lang="es-ES" sz="800"/>
          </a:p>
          <a:p>
            <a:pPr algn="ctr"/>
            <a:r>
              <a:rPr lang="es-ES" sz="2400" i="1"/>
              <a:t>dCT</a:t>
            </a:r>
            <a:r>
              <a:rPr lang="es-ES" sz="2400"/>
              <a:t>/</a:t>
            </a:r>
            <a:r>
              <a:rPr lang="es-ES" sz="2400" i="1"/>
              <a:t>dQ</a:t>
            </a:r>
            <a:r>
              <a:rPr lang="es-ES" sz="2400"/>
              <a:t> = -(</a:t>
            </a:r>
            <a:r>
              <a:rPr lang="es-ES" sz="2400" i="1"/>
              <a:t>Ce</a:t>
            </a:r>
            <a:r>
              <a:rPr lang="es-ES" sz="2400"/>
              <a:t> x </a:t>
            </a:r>
            <a:r>
              <a:rPr lang="es-ES" sz="2400" i="1"/>
              <a:t>D</a:t>
            </a:r>
            <a:r>
              <a:rPr lang="es-ES" sz="2400"/>
              <a:t>/</a:t>
            </a:r>
            <a:r>
              <a:rPr lang="es-ES" sz="2400" i="1"/>
              <a:t>Q</a:t>
            </a:r>
            <a:r>
              <a:rPr lang="es-ES" altLang="es-ES" sz="2400" baseline="30000"/>
              <a:t>2</a:t>
            </a:r>
            <a:r>
              <a:rPr lang="es-ES" sz="2400"/>
              <a:t>) + (</a:t>
            </a:r>
            <a:r>
              <a:rPr lang="es-ES" sz="2400" i="1"/>
              <a:t>Cp</a:t>
            </a:r>
            <a:r>
              <a:rPr lang="es-ES" sz="2400"/>
              <a:t>/2) + 0 = 0</a:t>
            </a:r>
          </a:p>
        </p:txBody>
      </p:sp>
      <p:sp>
        <p:nvSpPr>
          <p:cNvPr id="15" name="AutoShape 33">
            <a:extLst>
              <a:ext uri="{FF2B5EF4-FFF2-40B4-BE49-F238E27FC236}">
                <a16:creationId xmlns:a16="http://schemas.microsoft.com/office/drawing/2014/main" id="{D543A1D3-8373-4EB0-AE32-AD9E1E8CE24E}"/>
              </a:ext>
            </a:extLst>
          </p:cNvPr>
          <p:cNvSpPr>
            <a:spLocks noChangeArrowheads="1"/>
          </p:cNvSpPr>
          <p:nvPr/>
        </p:nvSpPr>
        <p:spPr bwMode="auto">
          <a:xfrm>
            <a:off x="2588454" y="3821387"/>
            <a:ext cx="576778" cy="1585044"/>
          </a:xfrm>
          <a:prstGeom prst="curvedRightArrow">
            <a:avLst>
              <a:gd name="adj1" fmla="val 39022"/>
              <a:gd name="adj2" fmla="val 78043"/>
              <a:gd name="adj3" fmla="val 33333"/>
            </a:avLst>
          </a:prstGeom>
          <a:solidFill>
            <a:srgbClr val="FF0000"/>
          </a:solidFill>
          <a:ln w="9525">
            <a:solidFill>
              <a:schemeClr val="tx1"/>
            </a:solidFill>
            <a:miter lim="800000"/>
            <a:headEnd/>
            <a:tailEnd/>
          </a:ln>
          <a:effectLst>
            <a:outerShdw blurRad="50800" dist="38100" dir="2700000" algn="tl" rotWithShape="0">
              <a:prstClr val="black">
                <a:alpha val="40000"/>
              </a:prstClr>
            </a:outerShdw>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s-ES" altLang="es-ES" sz="1600" b="0">
              <a:effectLst>
                <a:outerShdw blurRad="38100" dist="38100" dir="2700000" algn="tl">
                  <a:srgbClr val="FFFFFF"/>
                </a:outerShdw>
              </a:effectLst>
              <a:latin typeface="+mn-lt"/>
              <a:ea typeface="MS PGothic" panose="020B0600070205080204" pitchFamily="34" charset="-128"/>
            </a:endParaRPr>
          </a:p>
        </p:txBody>
      </p:sp>
    </p:spTree>
    <p:extLst>
      <p:ext uri="{BB962C8B-B14F-4D97-AF65-F5344CB8AC3E}">
        <p14:creationId xmlns:p14="http://schemas.microsoft.com/office/powerpoint/2010/main" val="23749953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up)">
                                      <p:cBhvr>
                                        <p:cTn id="24" dur="500"/>
                                        <p:tgtEl>
                                          <p:spTgt spid="15"/>
                                        </p:tgtEl>
                                      </p:cBhvr>
                                    </p:animEffec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up)">
                                      <p:cBhvr>
                                        <p:cTn id="32" dur="500"/>
                                        <p:tgtEl>
                                          <p:spTgt spid="9"/>
                                        </p:tgtEl>
                                      </p:cBhvr>
                                    </p:animEffect>
                                  </p:childTnLst>
                                </p:cTn>
                              </p:par>
                            </p:childTnLst>
                          </p:cTn>
                        </p:par>
                        <p:par>
                          <p:cTn id="33" fill="hold">
                            <p:stCondLst>
                              <p:cond delay="500"/>
                            </p:stCondLst>
                            <p:childTnLst>
                              <p:par>
                                <p:cTn id="34" presetID="1" presetClass="entr" presetSubtype="0" fill="hold" grpId="0" nodeType="afterEffect">
                                  <p:stCondLst>
                                    <p:cond delay="0"/>
                                  </p:stCondLst>
                                  <p:childTnLst>
                                    <p:set>
                                      <p:cBhvr>
                                        <p:cTn id="35" dur="1" fill="hold">
                                          <p:stCondLst>
                                            <p:cond delay="0"/>
                                          </p:stCondLst>
                                        </p:cTn>
                                        <p:tgtEl>
                                          <p:spTgt spid="8"/>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3" grpId="0"/>
      <p:bldP spid="12" grpId="0"/>
      <p:bldP spid="14" grpId="0"/>
      <p:bldP spid="2" grpId="0"/>
      <p:bldP spid="1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1" name="Rectángulo 40">
            <a:extLst>
              <a:ext uri="{FF2B5EF4-FFF2-40B4-BE49-F238E27FC236}">
                <a16:creationId xmlns:a16="http://schemas.microsoft.com/office/drawing/2014/main" id="{A41B82D9-7701-4029-A477-855FD03F33FD}"/>
              </a:ext>
            </a:extLst>
          </p:cNvPr>
          <p:cNvSpPr/>
          <p:nvPr/>
        </p:nvSpPr>
        <p:spPr>
          <a:xfrm>
            <a:off x="0" y="0"/>
            <a:ext cx="12191999" cy="369332"/>
          </a:xfrm>
          <a:prstGeom prst="rect">
            <a:avLst/>
          </a:prstGeom>
        </p:spPr>
        <p:txBody>
          <a:bodyPr wrap="square">
            <a:spAutoFit/>
          </a:bodyPr>
          <a:lstStyle/>
          <a:p>
            <a:pPr algn="ctr"/>
            <a:r>
              <a:rPr lang="es-ES">
                <a:solidFill>
                  <a:srgbClr val="0070C0"/>
                </a:solidFill>
              </a:rPr>
              <a:t>3.2. MÉTODOS DE GESTIÓN DE INVENTARIOS</a:t>
            </a:r>
          </a:p>
        </p:txBody>
      </p:sp>
      <p:sp>
        <p:nvSpPr>
          <p:cNvPr id="22" name="Rectángulo 21">
            <a:extLst>
              <a:ext uri="{FF2B5EF4-FFF2-40B4-BE49-F238E27FC236}">
                <a16:creationId xmlns:a16="http://schemas.microsoft.com/office/drawing/2014/main" id="{4D2CED4E-D02B-47E9-9937-550C7237D6DD}"/>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3.2.1. MODELOS DETERMINÍSTICOS</a:t>
            </a:r>
          </a:p>
        </p:txBody>
      </p:sp>
      <p:sp>
        <p:nvSpPr>
          <p:cNvPr id="10" name="Line 14">
            <a:extLst>
              <a:ext uri="{FF2B5EF4-FFF2-40B4-BE49-F238E27FC236}">
                <a16:creationId xmlns:a16="http://schemas.microsoft.com/office/drawing/2014/main" id="{2795C746-E53D-44B9-A897-CA93166C0555}"/>
              </a:ext>
            </a:extLst>
          </p:cNvPr>
          <p:cNvSpPr>
            <a:spLocks noChangeShapeType="1"/>
          </p:cNvSpPr>
          <p:nvPr/>
        </p:nvSpPr>
        <p:spPr bwMode="auto">
          <a:xfrm flipV="1">
            <a:off x="3015212" y="1358035"/>
            <a:ext cx="21188" cy="3949773"/>
          </a:xfrm>
          <a:prstGeom prst="line">
            <a:avLst/>
          </a:prstGeom>
          <a:noFill/>
          <a:ln w="57150">
            <a:solidFill>
              <a:srgbClr val="000000"/>
            </a:solidFill>
            <a:round/>
            <a:headEnd/>
            <a:tailEnd type="triangle" w="med" len="med"/>
          </a:ln>
          <a:effectLst>
            <a:outerShdw blurRad="50800" dist="38100" dir="2700000" algn="tl" rotWithShape="0">
              <a:prstClr val="black">
                <a:alpha val="40000"/>
              </a:prstClr>
            </a:outerShdw>
          </a:effectLst>
        </p:spPr>
        <p:txBody>
          <a:bodyPr/>
          <a:lstStyle/>
          <a:p>
            <a:endParaRPr lang="es-ES"/>
          </a:p>
        </p:txBody>
      </p:sp>
      <p:sp>
        <p:nvSpPr>
          <p:cNvPr id="11" name="Line 15">
            <a:extLst>
              <a:ext uri="{FF2B5EF4-FFF2-40B4-BE49-F238E27FC236}">
                <a16:creationId xmlns:a16="http://schemas.microsoft.com/office/drawing/2014/main" id="{5AC8273B-BBD5-4A86-9A25-006403C277E1}"/>
              </a:ext>
            </a:extLst>
          </p:cNvPr>
          <p:cNvSpPr>
            <a:spLocks noChangeShapeType="1"/>
          </p:cNvSpPr>
          <p:nvPr/>
        </p:nvSpPr>
        <p:spPr bwMode="auto">
          <a:xfrm>
            <a:off x="2897304" y="5168925"/>
            <a:ext cx="6400800" cy="0"/>
          </a:xfrm>
          <a:prstGeom prst="line">
            <a:avLst/>
          </a:prstGeom>
          <a:noFill/>
          <a:ln w="57150">
            <a:solidFill>
              <a:srgbClr val="000000"/>
            </a:solidFill>
            <a:round/>
            <a:headEnd/>
            <a:tailEnd type="triangle" w="med" len="med"/>
          </a:ln>
          <a:effectLst>
            <a:outerShdw blurRad="50800" dist="38100" dir="2700000" algn="tl" rotWithShape="0">
              <a:prstClr val="black">
                <a:alpha val="40000"/>
              </a:prstClr>
            </a:outerShdw>
          </a:effectLst>
        </p:spPr>
        <p:txBody>
          <a:bodyPr/>
          <a:lstStyle/>
          <a:p>
            <a:endParaRPr lang="es-ES"/>
          </a:p>
        </p:txBody>
      </p:sp>
      <p:sp>
        <p:nvSpPr>
          <p:cNvPr id="12" name="Line 16">
            <a:extLst>
              <a:ext uri="{FF2B5EF4-FFF2-40B4-BE49-F238E27FC236}">
                <a16:creationId xmlns:a16="http://schemas.microsoft.com/office/drawing/2014/main" id="{F8206BE9-7D98-4C87-B165-AA6BAA0518A0}"/>
              </a:ext>
            </a:extLst>
          </p:cNvPr>
          <p:cNvSpPr>
            <a:spLocks noChangeShapeType="1"/>
          </p:cNvSpPr>
          <p:nvPr/>
        </p:nvSpPr>
        <p:spPr bwMode="auto">
          <a:xfrm flipV="1">
            <a:off x="2995895" y="3416325"/>
            <a:ext cx="5572864" cy="1734821"/>
          </a:xfrm>
          <a:prstGeom prst="line">
            <a:avLst/>
          </a:prstGeom>
          <a:noFill/>
          <a:ln w="28575">
            <a:solidFill>
              <a:srgbClr val="000000"/>
            </a:solidFill>
            <a:round/>
            <a:headEnd/>
            <a:tailEnd/>
          </a:ln>
          <a:effectLst>
            <a:outerShdw blurRad="50800" dist="38100" dir="2700000" algn="tl" rotWithShape="0">
              <a:prstClr val="black">
                <a:alpha val="40000"/>
              </a:prstClr>
            </a:outerShdw>
          </a:effectLst>
        </p:spPr>
        <p:txBody>
          <a:bodyPr/>
          <a:lstStyle/>
          <a:p>
            <a:endParaRPr lang="es-ES"/>
          </a:p>
        </p:txBody>
      </p:sp>
      <p:sp>
        <p:nvSpPr>
          <p:cNvPr id="13" name="Line 17">
            <a:extLst>
              <a:ext uri="{FF2B5EF4-FFF2-40B4-BE49-F238E27FC236}">
                <a16:creationId xmlns:a16="http://schemas.microsoft.com/office/drawing/2014/main" id="{30A91E1B-9F55-416E-9266-EF9197657243}"/>
              </a:ext>
            </a:extLst>
          </p:cNvPr>
          <p:cNvSpPr>
            <a:spLocks noChangeShapeType="1"/>
          </p:cNvSpPr>
          <p:nvPr/>
        </p:nvSpPr>
        <p:spPr bwMode="auto">
          <a:xfrm>
            <a:off x="3032286" y="4635525"/>
            <a:ext cx="5638800" cy="0"/>
          </a:xfrm>
          <a:prstGeom prst="line">
            <a:avLst/>
          </a:prstGeom>
          <a:noFill/>
          <a:ln w="25400">
            <a:solidFill>
              <a:srgbClr val="33CC33"/>
            </a:solidFill>
            <a:round/>
            <a:headEnd/>
            <a:tailEnd/>
          </a:ln>
          <a:effectLst>
            <a:outerShdw blurRad="50800" dist="38100" dir="2700000" algn="tl" rotWithShape="0">
              <a:prstClr val="black">
                <a:alpha val="40000"/>
              </a:prstClr>
            </a:outerShdw>
          </a:effectLst>
        </p:spPr>
        <p:txBody>
          <a:bodyPr/>
          <a:lstStyle/>
          <a:p>
            <a:endParaRPr lang="es-ES"/>
          </a:p>
        </p:txBody>
      </p:sp>
      <p:sp>
        <p:nvSpPr>
          <p:cNvPr id="14" name="Freeform 18">
            <a:extLst>
              <a:ext uri="{FF2B5EF4-FFF2-40B4-BE49-F238E27FC236}">
                <a16:creationId xmlns:a16="http://schemas.microsoft.com/office/drawing/2014/main" id="{F09C7441-CBF4-4BBB-8745-490A23547B7E}"/>
              </a:ext>
            </a:extLst>
          </p:cNvPr>
          <p:cNvSpPr>
            <a:spLocks/>
          </p:cNvSpPr>
          <p:nvPr/>
        </p:nvSpPr>
        <p:spPr bwMode="auto">
          <a:xfrm>
            <a:off x="3060092" y="2120925"/>
            <a:ext cx="5661067" cy="2667000"/>
          </a:xfrm>
          <a:custGeom>
            <a:avLst/>
            <a:gdLst>
              <a:gd name="T0" fmla="*/ 0 w 3408"/>
              <a:gd name="T1" fmla="*/ 0 h 1824"/>
              <a:gd name="T2" fmla="*/ 2147483647 w 3408"/>
              <a:gd name="T3" fmla="*/ 2147483647 h 1824"/>
              <a:gd name="T4" fmla="*/ 2147483647 w 3408"/>
              <a:gd name="T5" fmla="*/ 2147483647 h 1824"/>
              <a:gd name="T6" fmla="*/ 0 60000 65536"/>
              <a:gd name="T7" fmla="*/ 0 60000 65536"/>
              <a:gd name="T8" fmla="*/ 0 60000 65536"/>
            </a:gdLst>
            <a:ahLst/>
            <a:cxnLst>
              <a:cxn ang="T6">
                <a:pos x="T0" y="T1"/>
              </a:cxn>
              <a:cxn ang="T7">
                <a:pos x="T2" y="T3"/>
              </a:cxn>
              <a:cxn ang="T8">
                <a:pos x="T4" y="T5"/>
              </a:cxn>
            </a:cxnLst>
            <a:rect l="0" t="0" r="r" b="b"/>
            <a:pathLst>
              <a:path w="3408" h="1824">
                <a:moveTo>
                  <a:pt x="0" y="0"/>
                </a:moveTo>
                <a:cubicBezTo>
                  <a:pt x="292" y="592"/>
                  <a:pt x="584" y="1184"/>
                  <a:pt x="1152" y="1488"/>
                </a:cubicBezTo>
                <a:cubicBezTo>
                  <a:pt x="1720" y="1792"/>
                  <a:pt x="2564" y="1808"/>
                  <a:pt x="3408" y="1824"/>
                </a:cubicBezTo>
              </a:path>
            </a:pathLst>
          </a:custGeom>
          <a:noFill/>
          <a:ln w="25400">
            <a:solidFill>
              <a:srgbClr val="00B0F0"/>
            </a:solidFill>
            <a:round/>
            <a:headEnd/>
            <a:tailEnd/>
          </a:ln>
          <a:effectLst>
            <a:outerShdw blurRad="50800" dist="38100" dir="2700000" algn="tl" rotWithShape="0">
              <a:prstClr val="black">
                <a:alpha val="40000"/>
              </a:prstClr>
            </a:outerShdw>
          </a:effectLst>
        </p:spPr>
        <p:txBody>
          <a:bodyPr/>
          <a:lstStyle/>
          <a:p>
            <a:endParaRPr lang="es-ES"/>
          </a:p>
        </p:txBody>
      </p:sp>
      <p:sp>
        <p:nvSpPr>
          <p:cNvPr id="15" name="Freeform 23">
            <a:extLst>
              <a:ext uri="{FF2B5EF4-FFF2-40B4-BE49-F238E27FC236}">
                <a16:creationId xmlns:a16="http://schemas.microsoft.com/office/drawing/2014/main" id="{A148017E-DD7D-4064-A24C-6E76D994694B}"/>
              </a:ext>
            </a:extLst>
          </p:cNvPr>
          <p:cNvSpPr>
            <a:spLocks/>
          </p:cNvSpPr>
          <p:nvPr/>
        </p:nvSpPr>
        <p:spPr bwMode="auto">
          <a:xfrm>
            <a:off x="3070356" y="1739925"/>
            <a:ext cx="5498403" cy="1600200"/>
          </a:xfrm>
          <a:custGeom>
            <a:avLst/>
            <a:gdLst>
              <a:gd name="T0" fmla="*/ 0 w 3168"/>
              <a:gd name="T1" fmla="*/ 0 h 1328"/>
              <a:gd name="T2" fmla="*/ 2147483647 w 3168"/>
              <a:gd name="T3" fmla="*/ 2147483647 h 1328"/>
              <a:gd name="T4" fmla="*/ 2147483647 w 3168"/>
              <a:gd name="T5" fmla="*/ 2147483647 h 1328"/>
              <a:gd name="T6" fmla="*/ 0 60000 65536"/>
              <a:gd name="T7" fmla="*/ 0 60000 65536"/>
              <a:gd name="T8" fmla="*/ 0 60000 65536"/>
            </a:gdLst>
            <a:ahLst/>
            <a:cxnLst>
              <a:cxn ang="T6">
                <a:pos x="T0" y="T1"/>
              </a:cxn>
              <a:cxn ang="T7">
                <a:pos x="T2" y="T3"/>
              </a:cxn>
              <a:cxn ang="T8">
                <a:pos x="T4" y="T5"/>
              </a:cxn>
            </a:cxnLst>
            <a:rect l="0" t="0" r="r" b="b"/>
            <a:pathLst>
              <a:path w="3168" h="1328">
                <a:moveTo>
                  <a:pt x="0" y="0"/>
                </a:moveTo>
                <a:cubicBezTo>
                  <a:pt x="264" y="536"/>
                  <a:pt x="528" y="1072"/>
                  <a:pt x="1056" y="1200"/>
                </a:cubicBezTo>
                <a:cubicBezTo>
                  <a:pt x="1584" y="1328"/>
                  <a:pt x="2376" y="1048"/>
                  <a:pt x="3168" y="768"/>
                </a:cubicBezTo>
              </a:path>
            </a:pathLst>
          </a:custGeom>
          <a:noFill/>
          <a:ln w="31750">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16" name="Line 24">
            <a:extLst>
              <a:ext uri="{FF2B5EF4-FFF2-40B4-BE49-F238E27FC236}">
                <a16:creationId xmlns:a16="http://schemas.microsoft.com/office/drawing/2014/main" id="{26CB932D-F5A8-4820-B3A5-835BC51837E2}"/>
              </a:ext>
            </a:extLst>
          </p:cNvPr>
          <p:cNvSpPr>
            <a:spLocks noChangeShapeType="1"/>
          </p:cNvSpPr>
          <p:nvPr/>
        </p:nvSpPr>
        <p:spPr bwMode="auto">
          <a:xfrm>
            <a:off x="5311240" y="3215484"/>
            <a:ext cx="0" cy="1981200"/>
          </a:xfrm>
          <a:prstGeom prst="line">
            <a:avLst/>
          </a:prstGeom>
          <a:noFill/>
          <a:ln w="9525">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18" name="Text Box 25">
            <a:extLst>
              <a:ext uri="{FF2B5EF4-FFF2-40B4-BE49-F238E27FC236}">
                <a16:creationId xmlns:a16="http://schemas.microsoft.com/office/drawing/2014/main" id="{B26BA03B-6266-4D85-B4DB-9A8D02A39A27}"/>
              </a:ext>
            </a:extLst>
          </p:cNvPr>
          <p:cNvSpPr txBox="1">
            <a:spLocks noChangeArrowheads="1"/>
          </p:cNvSpPr>
          <p:nvPr/>
        </p:nvSpPr>
        <p:spPr bwMode="auto">
          <a:xfrm rot="-1021809">
            <a:off x="6892359" y="3214884"/>
            <a:ext cx="1981200" cy="366713"/>
          </a:xfrm>
          <a:prstGeom prst="rect">
            <a:avLst/>
          </a:prstGeom>
          <a:noFill/>
          <a:ln w="9525">
            <a:noFill/>
            <a:miter lim="800000"/>
            <a:headEnd/>
            <a:tailEnd/>
          </a:ln>
          <a:effectLst/>
        </p:spPr>
        <p:txBody>
          <a:bodyPr>
            <a:spAutoFit/>
          </a:bodyPr>
          <a:lstStyle/>
          <a:p>
            <a:pPr eaLnBrk="0" hangingPunct="0">
              <a:spcBef>
                <a:spcPct val="50000"/>
              </a:spcBef>
            </a:pPr>
            <a:r>
              <a:rPr lang="es-ES" altLang="es-ES" b="1">
                <a:solidFill>
                  <a:srgbClr val="000000"/>
                </a:solidFill>
              </a:rPr>
              <a:t>Costes de posesión</a:t>
            </a:r>
          </a:p>
        </p:txBody>
      </p:sp>
      <p:sp>
        <p:nvSpPr>
          <p:cNvPr id="19" name="Text Box 27">
            <a:extLst>
              <a:ext uri="{FF2B5EF4-FFF2-40B4-BE49-F238E27FC236}">
                <a16:creationId xmlns:a16="http://schemas.microsoft.com/office/drawing/2014/main" id="{AF5ED59C-8A60-41F0-984A-B498516F14D4}"/>
              </a:ext>
            </a:extLst>
          </p:cNvPr>
          <p:cNvSpPr txBox="1">
            <a:spLocks noChangeArrowheads="1"/>
          </p:cNvSpPr>
          <p:nvPr/>
        </p:nvSpPr>
        <p:spPr bwMode="auto">
          <a:xfrm rot="-5400000">
            <a:off x="1759307" y="1678065"/>
            <a:ext cx="1946020" cy="461665"/>
          </a:xfrm>
          <a:prstGeom prst="rect">
            <a:avLst/>
          </a:prstGeom>
          <a:noFill/>
          <a:ln w="9525">
            <a:noFill/>
            <a:miter lim="800000"/>
            <a:headEnd/>
            <a:tailEnd/>
          </a:ln>
          <a:effectLst/>
        </p:spPr>
        <p:txBody>
          <a:bodyPr wrap="square">
            <a:spAutoFit/>
          </a:bodyPr>
          <a:lstStyle/>
          <a:p>
            <a:pPr eaLnBrk="0" hangingPunct="0">
              <a:spcBef>
                <a:spcPct val="50000"/>
              </a:spcBef>
            </a:pPr>
            <a:r>
              <a:rPr lang="es-ES" altLang="es-ES" sz="2400" b="1">
                <a:solidFill>
                  <a:srgbClr val="000000"/>
                </a:solidFill>
              </a:rPr>
              <a:t>Coste anual</a:t>
            </a:r>
          </a:p>
        </p:txBody>
      </p:sp>
      <p:sp>
        <p:nvSpPr>
          <p:cNvPr id="20" name="Text Box 28">
            <a:extLst>
              <a:ext uri="{FF2B5EF4-FFF2-40B4-BE49-F238E27FC236}">
                <a16:creationId xmlns:a16="http://schemas.microsoft.com/office/drawing/2014/main" id="{5DF36C94-2273-4362-8F01-C9030786D7C9}"/>
              </a:ext>
            </a:extLst>
          </p:cNvPr>
          <p:cNvSpPr txBox="1">
            <a:spLocks noChangeArrowheads="1"/>
          </p:cNvSpPr>
          <p:nvPr/>
        </p:nvSpPr>
        <p:spPr bwMode="auto">
          <a:xfrm rot="-755620">
            <a:off x="7273359" y="2371827"/>
            <a:ext cx="1600200" cy="366713"/>
          </a:xfrm>
          <a:prstGeom prst="rect">
            <a:avLst/>
          </a:prstGeom>
          <a:noFill/>
          <a:ln w="9525">
            <a:noFill/>
            <a:miter lim="800000"/>
            <a:headEnd/>
            <a:tailEnd/>
          </a:ln>
          <a:effectLst/>
        </p:spPr>
        <p:txBody>
          <a:bodyPr>
            <a:spAutoFit/>
          </a:bodyPr>
          <a:lstStyle/>
          <a:p>
            <a:pPr eaLnBrk="0" hangingPunct="0">
              <a:spcBef>
                <a:spcPct val="50000"/>
              </a:spcBef>
            </a:pPr>
            <a:r>
              <a:rPr lang="es-ES" altLang="es-ES" b="1">
                <a:solidFill>
                  <a:srgbClr val="000000"/>
                </a:solidFill>
              </a:rPr>
              <a:t>Coste total</a:t>
            </a:r>
          </a:p>
        </p:txBody>
      </p:sp>
      <p:sp>
        <p:nvSpPr>
          <p:cNvPr id="21" name="Text Box 29">
            <a:extLst>
              <a:ext uri="{FF2B5EF4-FFF2-40B4-BE49-F238E27FC236}">
                <a16:creationId xmlns:a16="http://schemas.microsoft.com/office/drawing/2014/main" id="{6A2BD492-2CFA-4C45-9635-9BAFBD4E645C}"/>
              </a:ext>
            </a:extLst>
          </p:cNvPr>
          <p:cNvSpPr txBox="1">
            <a:spLocks noChangeArrowheads="1"/>
          </p:cNvSpPr>
          <p:nvPr/>
        </p:nvSpPr>
        <p:spPr bwMode="auto">
          <a:xfrm>
            <a:off x="7197159" y="4277488"/>
            <a:ext cx="2362200" cy="366713"/>
          </a:xfrm>
          <a:prstGeom prst="rect">
            <a:avLst/>
          </a:prstGeom>
          <a:noFill/>
          <a:ln w="9525">
            <a:noFill/>
            <a:miter lim="800000"/>
            <a:headEnd/>
            <a:tailEnd/>
          </a:ln>
          <a:effectLst/>
        </p:spPr>
        <p:txBody>
          <a:bodyPr>
            <a:spAutoFit/>
          </a:bodyPr>
          <a:lstStyle/>
          <a:p>
            <a:pPr eaLnBrk="0" hangingPunct="0">
              <a:spcBef>
                <a:spcPct val="50000"/>
              </a:spcBef>
            </a:pPr>
            <a:r>
              <a:rPr lang="es-ES" altLang="es-ES" b="1">
                <a:solidFill>
                  <a:srgbClr val="000000"/>
                </a:solidFill>
              </a:rPr>
              <a:t>Costes de adquisición</a:t>
            </a:r>
          </a:p>
        </p:txBody>
      </p:sp>
      <p:sp>
        <p:nvSpPr>
          <p:cNvPr id="23" name="Text Box 30">
            <a:extLst>
              <a:ext uri="{FF2B5EF4-FFF2-40B4-BE49-F238E27FC236}">
                <a16:creationId xmlns:a16="http://schemas.microsoft.com/office/drawing/2014/main" id="{BF2CBDC8-A584-4785-B72B-748E92AC7E5B}"/>
              </a:ext>
            </a:extLst>
          </p:cNvPr>
          <p:cNvSpPr txBox="1">
            <a:spLocks noChangeArrowheads="1"/>
          </p:cNvSpPr>
          <p:nvPr/>
        </p:nvSpPr>
        <p:spPr bwMode="auto">
          <a:xfrm rot="185428">
            <a:off x="6879469" y="4734846"/>
            <a:ext cx="2133600" cy="366713"/>
          </a:xfrm>
          <a:prstGeom prst="rect">
            <a:avLst/>
          </a:prstGeom>
          <a:noFill/>
          <a:ln w="9525">
            <a:noFill/>
            <a:miter lim="800000"/>
            <a:headEnd/>
            <a:tailEnd/>
          </a:ln>
          <a:effectLst/>
        </p:spPr>
        <p:txBody>
          <a:bodyPr>
            <a:spAutoFit/>
          </a:bodyPr>
          <a:lstStyle/>
          <a:p>
            <a:pPr eaLnBrk="0" hangingPunct="0">
              <a:spcBef>
                <a:spcPct val="50000"/>
              </a:spcBef>
            </a:pPr>
            <a:r>
              <a:rPr lang="es-ES" altLang="es-ES" b="1">
                <a:solidFill>
                  <a:srgbClr val="000000"/>
                </a:solidFill>
              </a:rPr>
              <a:t>Costes de emisión</a:t>
            </a:r>
          </a:p>
        </p:txBody>
      </p:sp>
      <p:sp>
        <p:nvSpPr>
          <p:cNvPr id="24" name="Text Box 31">
            <a:extLst>
              <a:ext uri="{FF2B5EF4-FFF2-40B4-BE49-F238E27FC236}">
                <a16:creationId xmlns:a16="http://schemas.microsoft.com/office/drawing/2014/main" id="{CB4A4E20-BD05-4BD4-980D-4ECD21929E12}"/>
              </a:ext>
            </a:extLst>
          </p:cNvPr>
          <p:cNvSpPr txBox="1">
            <a:spLocks noChangeArrowheads="1"/>
          </p:cNvSpPr>
          <p:nvPr/>
        </p:nvSpPr>
        <p:spPr bwMode="auto">
          <a:xfrm>
            <a:off x="7437007" y="5168925"/>
            <a:ext cx="2362200" cy="461665"/>
          </a:xfrm>
          <a:prstGeom prst="rect">
            <a:avLst/>
          </a:prstGeom>
          <a:noFill/>
          <a:ln w="9525">
            <a:noFill/>
            <a:miter lim="800000"/>
            <a:headEnd/>
            <a:tailEnd/>
          </a:ln>
          <a:effectLst/>
        </p:spPr>
        <p:txBody>
          <a:bodyPr wrap="square">
            <a:spAutoFit/>
          </a:bodyPr>
          <a:lstStyle/>
          <a:p>
            <a:pPr eaLnBrk="0" hangingPunct="0">
              <a:spcBef>
                <a:spcPct val="50000"/>
              </a:spcBef>
            </a:pPr>
            <a:r>
              <a:rPr lang="es-ES" altLang="es-ES" sz="2400" b="1" i="0">
                <a:solidFill>
                  <a:srgbClr val="000000"/>
                </a:solidFill>
              </a:rPr>
              <a:t>Tamaño del lote</a:t>
            </a:r>
          </a:p>
        </p:txBody>
      </p:sp>
      <p:sp>
        <p:nvSpPr>
          <p:cNvPr id="25" name="Text Box 32">
            <a:extLst>
              <a:ext uri="{FF2B5EF4-FFF2-40B4-BE49-F238E27FC236}">
                <a16:creationId xmlns:a16="http://schemas.microsoft.com/office/drawing/2014/main" id="{A24CA606-A91D-40BC-AA4A-DE8AFEFFC29A}"/>
              </a:ext>
            </a:extLst>
          </p:cNvPr>
          <p:cNvSpPr txBox="1">
            <a:spLocks noChangeArrowheads="1"/>
          </p:cNvSpPr>
          <p:nvPr/>
        </p:nvSpPr>
        <p:spPr bwMode="auto">
          <a:xfrm>
            <a:off x="4496219" y="5146781"/>
            <a:ext cx="1676400" cy="646331"/>
          </a:xfrm>
          <a:prstGeom prst="rect">
            <a:avLst/>
          </a:prstGeom>
          <a:noFill/>
          <a:ln w="9525">
            <a:noFill/>
            <a:miter lim="800000"/>
            <a:headEnd/>
            <a:tailEnd/>
          </a:ln>
          <a:effectLst/>
        </p:spPr>
        <p:txBody>
          <a:bodyPr>
            <a:spAutoFit/>
          </a:bodyPr>
          <a:lstStyle/>
          <a:p>
            <a:pPr algn="ctr" eaLnBrk="0" hangingPunct="0">
              <a:spcBef>
                <a:spcPct val="50000"/>
              </a:spcBef>
            </a:pPr>
            <a:r>
              <a:rPr lang="es-ES" altLang="es-ES" b="1">
                <a:solidFill>
                  <a:srgbClr val="000000"/>
                </a:solidFill>
              </a:rPr>
              <a:t>Lote óptimo (</a:t>
            </a:r>
            <a:r>
              <a:rPr lang="es-ES" altLang="es-ES" b="1" i="1">
                <a:solidFill>
                  <a:srgbClr val="000000"/>
                </a:solidFill>
              </a:rPr>
              <a:t>Q</a:t>
            </a:r>
            <a:r>
              <a:rPr lang="es-ES" altLang="es-ES" b="1">
                <a:solidFill>
                  <a:srgbClr val="000000"/>
                </a:solidFill>
              </a:rPr>
              <a:t>*)</a:t>
            </a:r>
          </a:p>
        </p:txBody>
      </p:sp>
    </p:spTree>
    <p:extLst>
      <p:ext uri="{BB962C8B-B14F-4D97-AF65-F5344CB8AC3E}">
        <p14:creationId xmlns:p14="http://schemas.microsoft.com/office/powerpoint/2010/main" val="30441551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0-#ppt_w/2"/>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12"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0-#ppt_w/2"/>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00"/>
                                        <p:tgtEl>
                                          <p:spTgt spid="12"/>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500"/>
                                        <p:tgtEl>
                                          <p:spTgt spid="13"/>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wipe(left)">
                                      <p:cBhvr>
                                        <p:cTn id="49" dur="500"/>
                                        <p:tgtEl>
                                          <p:spTgt spid="15"/>
                                        </p:tgtEl>
                                      </p:cBhvr>
                                    </p:animEffect>
                                  </p:childTnLst>
                                </p:cTn>
                              </p:par>
                            </p:childTnLst>
                          </p:cTn>
                        </p:par>
                        <p:par>
                          <p:cTn id="50" fill="hold">
                            <p:stCondLst>
                              <p:cond delay="500"/>
                            </p:stCondLst>
                            <p:childTnLst>
                              <p:par>
                                <p:cTn id="51" presetID="1" presetClass="entr" presetSubtype="0" fill="hold" grpId="0" nodeType="after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childTnLst>
                          </p:cTn>
                        </p:par>
                        <p:par>
                          <p:cTn id="53" fill="hold">
                            <p:stCondLst>
                              <p:cond delay="500"/>
                            </p:stCondLst>
                            <p:childTnLst>
                              <p:par>
                                <p:cTn id="54" presetID="22" presetClass="entr" presetSubtype="1" fill="hold" grpId="0" nodeType="after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wipe(up)">
                                      <p:cBhvr>
                                        <p:cTn id="56" dur="500"/>
                                        <p:tgtEl>
                                          <p:spTgt spid="16"/>
                                        </p:tgtEl>
                                      </p:cBhvr>
                                    </p:animEffect>
                                  </p:childTnLst>
                                </p:cTn>
                              </p:par>
                            </p:childTnLst>
                          </p:cTn>
                        </p:par>
                        <p:par>
                          <p:cTn id="57" fill="hold">
                            <p:stCondLst>
                              <p:cond delay="1000"/>
                            </p:stCondLst>
                            <p:childTnLst>
                              <p:par>
                                <p:cTn id="58" presetID="1" presetClass="entr" presetSubtype="0" fill="hold" grpId="0" nodeType="afterEffect">
                                  <p:stCondLst>
                                    <p:cond delay="0"/>
                                  </p:stCondLst>
                                  <p:childTnLst>
                                    <p:set>
                                      <p:cBhvr>
                                        <p:cTn id="59"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8" grpId="0"/>
      <p:bldP spid="19" grpId="0"/>
      <p:bldP spid="20" grpId="0"/>
      <p:bldP spid="21" grpId="0"/>
      <p:bldP spid="23" grpId="0"/>
      <p:bldP spid="24" grpId="0"/>
      <p:bldP spid="2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1" name="Rectángulo 40">
            <a:extLst>
              <a:ext uri="{FF2B5EF4-FFF2-40B4-BE49-F238E27FC236}">
                <a16:creationId xmlns:a16="http://schemas.microsoft.com/office/drawing/2014/main" id="{A41B82D9-7701-4029-A477-855FD03F33FD}"/>
              </a:ext>
            </a:extLst>
          </p:cNvPr>
          <p:cNvSpPr/>
          <p:nvPr/>
        </p:nvSpPr>
        <p:spPr>
          <a:xfrm>
            <a:off x="0" y="0"/>
            <a:ext cx="12191999" cy="369332"/>
          </a:xfrm>
          <a:prstGeom prst="rect">
            <a:avLst/>
          </a:prstGeom>
        </p:spPr>
        <p:txBody>
          <a:bodyPr wrap="square">
            <a:spAutoFit/>
          </a:bodyPr>
          <a:lstStyle/>
          <a:p>
            <a:pPr algn="ctr"/>
            <a:r>
              <a:rPr lang="es-ES">
                <a:solidFill>
                  <a:srgbClr val="0070C0"/>
                </a:solidFill>
              </a:rPr>
              <a:t>3.2. MÉTODOS DE GESTIÓN DE INVENTARIOS</a:t>
            </a:r>
          </a:p>
        </p:txBody>
      </p:sp>
      <p:sp>
        <p:nvSpPr>
          <p:cNvPr id="22" name="Rectángulo 21">
            <a:extLst>
              <a:ext uri="{FF2B5EF4-FFF2-40B4-BE49-F238E27FC236}">
                <a16:creationId xmlns:a16="http://schemas.microsoft.com/office/drawing/2014/main" id="{4D2CED4E-D02B-47E9-9937-550C7237D6DD}"/>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3.2.1. MODELOS DETERMINÍSTICOS</a:t>
            </a:r>
          </a:p>
        </p:txBody>
      </p:sp>
      <p:sp>
        <p:nvSpPr>
          <p:cNvPr id="2" name="Rectángulo 1">
            <a:extLst>
              <a:ext uri="{FF2B5EF4-FFF2-40B4-BE49-F238E27FC236}">
                <a16:creationId xmlns:a16="http://schemas.microsoft.com/office/drawing/2014/main" id="{0F53CAAF-1D7A-4BCF-B4D4-2DED4DF404C8}"/>
              </a:ext>
            </a:extLst>
          </p:cNvPr>
          <p:cNvSpPr/>
          <p:nvPr/>
        </p:nvSpPr>
        <p:spPr>
          <a:xfrm>
            <a:off x="0" y="591067"/>
            <a:ext cx="12192000" cy="5632311"/>
          </a:xfrm>
          <a:prstGeom prst="rect">
            <a:avLst/>
          </a:prstGeom>
        </p:spPr>
        <p:txBody>
          <a:bodyPr wrap="square">
            <a:spAutoFit/>
          </a:bodyPr>
          <a:lstStyle/>
          <a:p>
            <a:pPr algn="just"/>
            <a:r>
              <a:rPr lang="es-ES" sz="2400" b="1" u="sng"/>
              <a:t>CÁLCULO DEL PUNTO DE PEDIDO</a:t>
            </a:r>
            <a:endParaRPr lang="es-ES" sz="2400" b="1"/>
          </a:p>
          <a:p>
            <a:pPr marL="342900" indent="-342900" algn="just">
              <a:buFont typeface="Arial" panose="020B0604020202020204" pitchFamily="34" charset="0"/>
              <a:buChar char="•"/>
            </a:pPr>
            <a:r>
              <a:rPr lang="es-ES" sz="2400"/>
              <a:t>Una vez que se conoce la cantidad óptima (Q*) a emitir en cada pedido queda por resolver cuándo han de realizarse los pedidos.</a:t>
            </a:r>
          </a:p>
          <a:p>
            <a:pPr marL="342900" indent="-342900" algn="just">
              <a:buFont typeface="Arial" panose="020B0604020202020204" pitchFamily="34" charset="0"/>
              <a:buChar char="•"/>
            </a:pPr>
            <a:r>
              <a:rPr lang="es-ES" sz="2400"/>
              <a:t>Los pedidos se solicitarán cuando las existencias en el almacén lleguen al nivel correspondiente al punto de pedido (</a:t>
            </a:r>
            <a:r>
              <a:rPr lang="es-ES" sz="2400" i="1"/>
              <a:t>Pp</a:t>
            </a:r>
            <a:r>
              <a:rPr lang="es-ES" sz="2400"/>
              <a:t>), es decir, al nivel necesario para cubrir el </a:t>
            </a:r>
            <a:r>
              <a:rPr lang="es-ES" sz="2400" i="1"/>
              <a:t>Ts</a:t>
            </a:r>
            <a:r>
              <a:rPr lang="es-ES" sz="2400"/>
              <a:t> que tarda en llegar el pedido (o la fabricación interna).</a:t>
            </a:r>
          </a:p>
          <a:p>
            <a:pPr marL="342900" indent="-342900" algn="just">
              <a:buFont typeface="Arial" panose="020B0604020202020204" pitchFamily="34" charset="0"/>
              <a:buChar char="•"/>
            </a:pPr>
            <a:r>
              <a:rPr lang="es-ES" sz="2400"/>
              <a:t>Si el tiempo de suministro (</a:t>
            </a:r>
            <a:r>
              <a:rPr lang="es-ES" sz="2400" i="1"/>
              <a:t>Ts</a:t>
            </a:r>
            <a:r>
              <a:rPr lang="es-ES" sz="2400"/>
              <a:t>) y el tiempo de reaprovisionamiento (</a:t>
            </a:r>
            <a:r>
              <a:rPr lang="es-ES" sz="2400" i="1"/>
              <a:t>T</a:t>
            </a:r>
            <a:r>
              <a:rPr lang="es-ES" i="1"/>
              <a:t>R</a:t>
            </a:r>
            <a:r>
              <a:rPr lang="es-ES" sz="2400"/>
              <a:t>), también conocido como tiempo de ciclo, se expresan en días, la demanda media (</a:t>
            </a:r>
            <a:r>
              <a:rPr lang="es-ES" sz="2400" i="1"/>
              <a:t>D</a:t>
            </a:r>
            <a:r>
              <a:rPr lang="es-ES" sz="2400"/>
              <a:t>/</a:t>
            </a:r>
            <a:r>
              <a:rPr lang="es-ES" sz="2400" i="1"/>
              <a:t>hp</a:t>
            </a:r>
            <a:r>
              <a:rPr lang="es-ES" sz="2400"/>
              <a:t>) se expresará en días.</a:t>
            </a:r>
          </a:p>
          <a:p>
            <a:pPr marL="342900" indent="-342900">
              <a:buFont typeface="Arial" panose="020B0604020202020204" pitchFamily="34" charset="0"/>
              <a:buChar char="•"/>
            </a:pPr>
            <a:endParaRPr lang="es-ES" sz="2400"/>
          </a:p>
          <a:p>
            <a:pPr marL="342900" indent="-342900" algn="just">
              <a:buFont typeface="Arial" panose="020B0604020202020204" pitchFamily="34" charset="0"/>
              <a:buChar char="•"/>
            </a:pPr>
            <a:r>
              <a:rPr lang="es-ES" sz="2400"/>
              <a:t>Pueden darse 2 casos:</a:t>
            </a:r>
          </a:p>
          <a:p>
            <a:pPr marL="342900" indent="-342900" algn="just">
              <a:buFont typeface="Courier New" panose="02070309020205020404" pitchFamily="49" charset="0"/>
              <a:buChar char="o"/>
            </a:pPr>
            <a:endParaRPr lang="es-ES" sz="2400"/>
          </a:p>
          <a:p>
            <a:pPr marL="1714500" lvl="3" indent="-342900" algn="just">
              <a:buFont typeface="Wingdings" panose="05000000000000000000" pitchFamily="2" charset="2"/>
              <a:buChar char="ü"/>
            </a:pPr>
            <a:r>
              <a:rPr lang="es-ES" sz="2400"/>
              <a:t>Que el </a:t>
            </a:r>
            <a:r>
              <a:rPr lang="es-ES" sz="2400" b="1" i="1"/>
              <a:t>T</a:t>
            </a:r>
            <a:r>
              <a:rPr lang="es-ES" sz="1400" b="1" i="1"/>
              <a:t>S</a:t>
            </a:r>
            <a:r>
              <a:rPr lang="es-ES" sz="2400" b="1"/>
              <a:t> </a:t>
            </a:r>
            <a:r>
              <a:rPr lang="es-ES" sz="2400" b="1">
                <a:solidFill>
                  <a:srgbClr val="FF0000"/>
                </a:solidFill>
              </a:rPr>
              <a:t>≤</a:t>
            </a:r>
            <a:r>
              <a:rPr lang="es-ES" sz="2400" b="1"/>
              <a:t> </a:t>
            </a:r>
            <a:r>
              <a:rPr lang="es-ES" sz="2400" b="1" i="1"/>
              <a:t>T</a:t>
            </a:r>
            <a:r>
              <a:rPr lang="es-ES" sz="1400" b="1" i="1"/>
              <a:t>R</a:t>
            </a:r>
          </a:p>
          <a:p>
            <a:pPr marL="800100" lvl="1" indent="-342900" algn="just">
              <a:buFont typeface="Wingdings" panose="05000000000000000000" pitchFamily="2" charset="2"/>
              <a:buChar char="ü"/>
            </a:pPr>
            <a:endParaRPr lang="es-ES" sz="2400"/>
          </a:p>
          <a:p>
            <a:pPr marL="1714500" lvl="3" indent="-342900" algn="just">
              <a:buFont typeface="Wingdings" panose="05000000000000000000" pitchFamily="2" charset="2"/>
              <a:buChar char="ü"/>
            </a:pPr>
            <a:r>
              <a:rPr lang="es-ES" sz="2400"/>
              <a:t>Que el </a:t>
            </a:r>
            <a:r>
              <a:rPr lang="es-ES" sz="2400" b="1" i="1"/>
              <a:t>T</a:t>
            </a:r>
            <a:r>
              <a:rPr lang="es-ES" sz="1400" b="1" i="1"/>
              <a:t>S</a:t>
            </a:r>
            <a:r>
              <a:rPr lang="es-ES" sz="2400" b="1"/>
              <a:t> </a:t>
            </a:r>
            <a:r>
              <a:rPr lang="es-ES" sz="1400" b="1"/>
              <a:t> </a:t>
            </a:r>
            <a:r>
              <a:rPr lang="es-ES" sz="2400" b="1">
                <a:solidFill>
                  <a:srgbClr val="FF0000"/>
                </a:solidFill>
              </a:rPr>
              <a:t>&gt;</a:t>
            </a:r>
            <a:r>
              <a:rPr lang="es-ES" sz="2400" b="1"/>
              <a:t> </a:t>
            </a:r>
            <a:r>
              <a:rPr lang="es-ES" sz="2400" b="1" i="1"/>
              <a:t>T</a:t>
            </a:r>
            <a:r>
              <a:rPr lang="es-ES" sz="1400" b="1" i="1"/>
              <a:t>R</a:t>
            </a:r>
          </a:p>
          <a:p>
            <a:pPr algn="just"/>
            <a:r>
              <a:rPr lang="es-ES" sz="2400"/>
              <a:t>		</a:t>
            </a:r>
          </a:p>
        </p:txBody>
      </p:sp>
      <p:sp>
        <p:nvSpPr>
          <p:cNvPr id="26" name="Rectángulo 25">
            <a:extLst>
              <a:ext uri="{FF2B5EF4-FFF2-40B4-BE49-F238E27FC236}">
                <a16:creationId xmlns:a16="http://schemas.microsoft.com/office/drawing/2014/main" id="{9DD224DD-44DB-4C21-9058-5477F02C8FD5}"/>
              </a:ext>
            </a:extLst>
          </p:cNvPr>
          <p:cNvSpPr/>
          <p:nvPr/>
        </p:nvSpPr>
        <p:spPr>
          <a:xfrm>
            <a:off x="6080714" y="4638688"/>
            <a:ext cx="4032771" cy="400110"/>
          </a:xfrm>
          <a:prstGeom prst="rect">
            <a:avLst/>
          </a:prstGeom>
          <a:ln>
            <a:solidFill>
              <a:schemeClr val="bg1"/>
            </a:solidFill>
          </a:ln>
          <a:effectLst/>
        </p:spPr>
        <p:txBody>
          <a:bodyPr wrap="none">
            <a:spAutoFit/>
          </a:bodyPr>
          <a:lstStyle/>
          <a:p>
            <a:r>
              <a:rPr lang="es-ES" sz="2000" i="1"/>
              <a:t>Pp = Ts x Demanda media = Ts x D/hp</a:t>
            </a:r>
          </a:p>
        </p:txBody>
      </p:sp>
      <p:sp>
        <p:nvSpPr>
          <p:cNvPr id="27" name="CuadroTexto 26">
            <a:extLst>
              <a:ext uri="{FF2B5EF4-FFF2-40B4-BE49-F238E27FC236}">
                <a16:creationId xmlns:a16="http://schemas.microsoft.com/office/drawing/2014/main" id="{1B15D134-BAD5-43FD-BB72-8DE1F06942F5}"/>
              </a:ext>
            </a:extLst>
          </p:cNvPr>
          <p:cNvSpPr txBox="1"/>
          <p:nvPr/>
        </p:nvSpPr>
        <p:spPr>
          <a:xfrm>
            <a:off x="6718206" y="4102440"/>
            <a:ext cx="2757785" cy="461665"/>
          </a:xfrm>
          <a:prstGeom prst="rect">
            <a:avLst/>
          </a:prstGeom>
          <a:noFill/>
        </p:spPr>
        <p:txBody>
          <a:bodyPr wrap="square" rtlCol="0">
            <a:spAutoFit/>
          </a:bodyPr>
          <a:lstStyle/>
          <a:p>
            <a:r>
              <a:rPr lang="es-ES" sz="2400" b="1">
                <a:effectLst>
                  <a:outerShdw blurRad="38100" dist="38100" dir="2700000" algn="tl">
                    <a:srgbClr val="000000">
                      <a:alpha val="43137"/>
                    </a:srgbClr>
                  </a:outerShdw>
                </a:effectLst>
              </a:rPr>
              <a:t>PUNTO DE PEDIDO</a:t>
            </a:r>
          </a:p>
        </p:txBody>
      </p:sp>
      <p:grpSp>
        <p:nvGrpSpPr>
          <p:cNvPr id="28" name="Grupo 27">
            <a:extLst>
              <a:ext uri="{FF2B5EF4-FFF2-40B4-BE49-F238E27FC236}">
                <a16:creationId xmlns:a16="http://schemas.microsoft.com/office/drawing/2014/main" id="{C1E54145-F9D3-4254-A434-FF85C07A2DD4}"/>
              </a:ext>
            </a:extLst>
          </p:cNvPr>
          <p:cNvGrpSpPr/>
          <p:nvPr/>
        </p:nvGrpSpPr>
        <p:grpSpPr>
          <a:xfrm>
            <a:off x="5986261" y="5099946"/>
            <a:ext cx="4464403" cy="990600"/>
            <a:chOff x="4853819" y="5665696"/>
            <a:chExt cx="4464403" cy="990600"/>
          </a:xfrm>
        </p:grpSpPr>
        <p:grpSp>
          <p:nvGrpSpPr>
            <p:cNvPr id="29" name="Grupo 28">
              <a:extLst>
                <a:ext uri="{FF2B5EF4-FFF2-40B4-BE49-F238E27FC236}">
                  <a16:creationId xmlns:a16="http://schemas.microsoft.com/office/drawing/2014/main" id="{5DB6312B-1928-455F-8F57-0C9F1DB898A4}"/>
                </a:ext>
              </a:extLst>
            </p:cNvPr>
            <p:cNvGrpSpPr/>
            <p:nvPr/>
          </p:nvGrpSpPr>
          <p:grpSpPr>
            <a:xfrm>
              <a:off x="4853819" y="5665696"/>
              <a:ext cx="4464403" cy="990600"/>
              <a:chOff x="4573605" y="5665696"/>
              <a:chExt cx="4464403" cy="990600"/>
            </a:xfrm>
          </p:grpSpPr>
          <p:grpSp>
            <p:nvGrpSpPr>
              <p:cNvPr id="31" name="Grupo 30">
                <a:extLst>
                  <a:ext uri="{FF2B5EF4-FFF2-40B4-BE49-F238E27FC236}">
                    <a16:creationId xmlns:a16="http://schemas.microsoft.com/office/drawing/2014/main" id="{4320739E-7FBF-493B-83AF-E1143E9B3CC6}"/>
                  </a:ext>
                </a:extLst>
              </p:cNvPr>
              <p:cNvGrpSpPr/>
              <p:nvPr/>
            </p:nvGrpSpPr>
            <p:grpSpPr>
              <a:xfrm>
                <a:off x="5068390" y="5665696"/>
                <a:ext cx="3887788" cy="990600"/>
                <a:chOff x="3635375" y="5337175"/>
                <a:chExt cx="3887788" cy="990600"/>
              </a:xfrm>
              <a:effectLst/>
            </p:grpSpPr>
            <p:pic>
              <p:nvPicPr>
                <p:cNvPr id="34" name="Picture 15">
                  <a:extLst>
                    <a:ext uri="{FF2B5EF4-FFF2-40B4-BE49-F238E27FC236}">
                      <a16:creationId xmlns:a16="http://schemas.microsoft.com/office/drawing/2014/main" id="{B71A8C44-C91E-496D-9AF5-1B9457B1E0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375" y="5337175"/>
                  <a:ext cx="3887788" cy="990600"/>
                </a:xfrm>
                <a:prstGeom prst="rect">
                  <a:avLst/>
                </a:prstGeom>
                <a:solidFill>
                  <a:schemeClr val="bg1"/>
                </a:solidFill>
                <a:ln w="9525">
                  <a:solidFill>
                    <a:schemeClr val="bg1"/>
                  </a:solidFill>
                  <a:miter lim="800000"/>
                  <a:headEnd/>
                  <a:tailEnd/>
                </a:ln>
              </p:spPr>
            </p:pic>
            <p:sp>
              <p:nvSpPr>
                <p:cNvPr id="35" name="Rectángulo 34">
                  <a:extLst>
                    <a:ext uri="{FF2B5EF4-FFF2-40B4-BE49-F238E27FC236}">
                      <a16:creationId xmlns:a16="http://schemas.microsoft.com/office/drawing/2014/main" id="{9CAE4FE9-9878-43DC-A433-B93607EB0F48}"/>
                    </a:ext>
                  </a:extLst>
                </p:cNvPr>
                <p:cNvSpPr/>
                <p:nvPr/>
              </p:nvSpPr>
              <p:spPr>
                <a:xfrm>
                  <a:off x="5595992" y="5589240"/>
                  <a:ext cx="1803699" cy="369332"/>
                </a:xfrm>
                <a:prstGeom prst="rect">
                  <a:avLst/>
                </a:prstGeom>
                <a:solidFill>
                  <a:schemeClr val="bg1"/>
                </a:solidFill>
                <a:ln>
                  <a:solidFill>
                    <a:schemeClr val="bg1"/>
                  </a:solidFill>
                </a:ln>
              </p:spPr>
              <p:txBody>
                <a:bodyPr wrap="none">
                  <a:spAutoFit/>
                </a:bodyPr>
                <a:lstStyle/>
                <a:p>
                  <a:pPr eaLnBrk="1" hangingPunct="1">
                    <a:defRPr/>
                  </a:pPr>
                  <a:r>
                    <a:rPr lang="es-ES_tradnl" altLang="es-ES"/>
                    <a:t>x</a:t>
                  </a:r>
                  <a:r>
                    <a:rPr lang="es-ES_tradnl" altLang="es-ES" i="1"/>
                    <a:t> </a:t>
                  </a:r>
                  <a:r>
                    <a:rPr lang="es-ES_tradnl" altLang="es-ES" sz="1700" i="1"/>
                    <a:t>Demanda diaria</a:t>
                  </a:r>
                  <a:endParaRPr lang="es-ES" altLang="es-ES" sz="1700" i="1"/>
                </a:p>
              </p:txBody>
            </p:sp>
          </p:grpSp>
          <p:sp>
            <p:nvSpPr>
              <p:cNvPr id="32" name="CuadroTexto 31">
                <a:extLst>
                  <a:ext uri="{FF2B5EF4-FFF2-40B4-BE49-F238E27FC236}">
                    <a16:creationId xmlns:a16="http://schemas.microsoft.com/office/drawing/2014/main" id="{AB540A4D-10D5-4ADF-B71A-294C349BC2F3}"/>
                  </a:ext>
                </a:extLst>
              </p:cNvPr>
              <p:cNvSpPr txBox="1"/>
              <p:nvPr/>
            </p:nvSpPr>
            <p:spPr>
              <a:xfrm>
                <a:off x="7222800" y="5927123"/>
                <a:ext cx="1815208" cy="369332"/>
              </a:xfrm>
              <a:prstGeom prst="rect">
                <a:avLst/>
              </a:prstGeom>
              <a:solidFill>
                <a:schemeClr val="bg1"/>
              </a:solidFill>
            </p:spPr>
            <p:txBody>
              <a:bodyPr wrap="square" rtlCol="0">
                <a:spAutoFit/>
              </a:bodyPr>
              <a:lstStyle/>
              <a:p>
                <a:r>
                  <a:rPr lang="es-ES" i="1"/>
                  <a:t>Demanda media</a:t>
                </a:r>
                <a:endParaRPr lang="es-ES"/>
              </a:p>
            </p:txBody>
          </p:sp>
          <p:sp>
            <p:nvSpPr>
              <p:cNvPr id="33" name="CuadroTexto 32">
                <a:extLst>
                  <a:ext uri="{FF2B5EF4-FFF2-40B4-BE49-F238E27FC236}">
                    <a16:creationId xmlns:a16="http://schemas.microsoft.com/office/drawing/2014/main" id="{7F3773FF-7EBD-432D-A472-F6B05E0992A6}"/>
                  </a:ext>
                </a:extLst>
              </p:cNvPr>
              <p:cNvSpPr txBox="1"/>
              <p:nvPr/>
            </p:nvSpPr>
            <p:spPr>
              <a:xfrm>
                <a:off x="4573605" y="5978077"/>
                <a:ext cx="825910" cy="400110"/>
              </a:xfrm>
              <a:prstGeom prst="rect">
                <a:avLst/>
              </a:prstGeom>
              <a:noFill/>
            </p:spPr>
            <p:txBody>
              <a:bodyPr wrap="square" rtlCol="0">
                <a:spAutoFit/>
              </a:bodyPr>
              <a:lstStyle/>
              <a:p>
                <a:r>
                  <a:rPr lang="es-ES" sz="2000" i="1"/>
                  <a:t>Pp</a:t>
                </a:r>
                <a:r>
                  <a:rPr lang="es-ES" i="1"/>
                  <a:t> =</a:t>
                </a:r>
                <a:endParaRPr lang="es-ES"/>
              </a:p>
            </p:txBody>
          </p:sp>
        </p:grpSp>
        <p:cxnSp>
          <p:nvCxnSpPr>
            <p:cNvPr id="30" name="Conector recto 29">
              <a:extLst>
                <a:ext uri="{FF2B5EF4-FFF2-40B4-BE49-F238E27FC236}">
                  <a16:creationId xmlns:a16="http://schemas.microsoft.com/office/drawing/2014/main" id="{BEFA3F4E-F749-4B1B-B602-4C62623562A5}"/>
                </a:ext>
              </a:extLst>
            </p:cNvPr>
            <p:cNvCxnSpPr/>
            <p:nvPr/>
          </p:nvCxnSpPr>
          <p:spPr>
            <a:xfrm flipH="1">
              <a:off x="7302230" y="5902051"/>
              <a:ext cx="707" cy="57003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6" name="Rectángulo 35">
                <a:extLst>
                  <a:ext uri="{FF2B5EF4-FFF2-40B4-BE49-F238E27FC236}">
                    <a16:creationId xmlns:a16="http://schemas.microsoft.com/office/drawing/2014/main" id="{C8AB4429-541B-4B27-920B-9A10AC771606}"/>
                  </a:ext>
                </a:extLst>
              </p:cNvPr>
              <p:cNvSpPr/>
              <p:nvPr/>
            </p:nvSpPr>
            <p:spPr>
              <a:xfrm>
                <a:off x="1611134" y="6197923"/>
                <a:ext cx="2395976" cy="5965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1600" i="1" smtClean="0">
                              <a:latin typeface="Cambria Math" panose="02040503050406030204" pitchFamily="18" charset="0"/>
                            </a:rPr>
                          </m:ctrlPr>
                        </m:sSubPr>
                        <m:e>
                          <m:r>
                            <a:rPr lang="es-ES" sz="1600" i="1">
                              <a:latin typeface="Cambria Math" panose="02040503050406030204" pitchFamily="18" charset="0"/>
                            </a:rPr>
                            <m:t>𝑇</m:t>
                          </m:r>
                        </m:e>
                        <m:sub>
                          <m:r>
                            <a:rPr lang="es-ES" sz="1600" i="1">
                              <a:latin typeface="Cambria Math" panose="02040503050406030204" pitchFamily="18" charset="0"/>
                            </a:rPr>
                            <m:t>𝑅</m:t>
                          </m:r>
                        </m:sub>
                      </m:sSub>
                      <m:r>
                        <a:rPr lang="es-ES" sz="1600" i="0">
                          <a:latin typeface="Cambria Math" panose="02040503050406030204" pitchFamily="18" charset="0"/>
                        </a:rPr>
                        <m:t>=</m:t>
                      </m:r>
                      <m:f>
                        <m:fPr>
                          <m:ctrlPr>
                            <a:rPr lang="es-ES" sz="1600" i="1">
                              <a:latin typeface="Cambria Math" panose="02040503050406030204" pitchFamily="18" charset="0"/>
                            </a:rPr>
                          </m:ctrlPr>
                        </m:fPr>
                        <m:num>
                          <m:r>
                            <a:rPr lang="es-ES" sz="1600" b="0" i="1" smtClean="0">
                              <a:latin typeface="Cambria Math" panose="02040503050406030204" pitchFamily="18" charset="0"/>
                            </a:rPr>
                            <m:t>h𝑝</m:t>
                          </m:r>
                        </m:num>
                        <m:den>
                          <m:r>
                            <m:rPr>
                              <m:sty m:val="p"/>
                            </m:rPr>
                            <a:rPr lang="es-ES" sz="1600" b="0" i="0" smtClean="0">
                              <a:latin typeface="Cambria Math" panose="02040503050406030204" pitchFamily="18" charset="0"/>
                            </a:rPr>
                            <m:t>f</m:t>
                          </m:r>
                          <m:r>
                            <m:rPr>
                              <m:sty m:val="p"/>
                            </m:rPr>
                            <a:rPr lang="es-ES" sz="1600" i="0">
                              <a:latin typeface="Cambria Math" panose="02040503050406030204" pitchFamily="18" charset="0"/>
                            </a:rPr>
                            <m:t>recuenci</m:t>
                          </m:r>
                          <m:r>
                            <a:rPr lang="es-ES" sz="1600" b="0" i="1" smtClean="0">
                              <a:latin typeface="Cambria Math" panose="02040503050406030204" pitchFamily="18" charset="0"/>
                            </a:rPr>
                            <m:t>𝑎</m:t>
                          </m:r>
                        </m:den>
                      </m:f>
                      <m:r>
                        <a:rPr lang="es-ES" sz="1600" i="0">
                          <a:latin typeface="Cambria Math" panose="02040503050406030204" pitchFamily="18" charset="0"/>
                        </a:rPr>
                        <m:t>=</m:t>
                      </m:r>
                      <m:f>
                        <m:fPr>
                          <m:ctrlPr>
                            <a:rPr lang="es-ES" sz="1600" i="1">
                              <a:latin typeface="Cambria Math" panose="02040503050406030204" pitchFamily="18" charset="0"/>
                            </a:rPr>
                          </m:ctrlPr>
                        </m:fPr>
                        <m:num>
                          <m:r>
                            <a:rPr lang="es-ES" sz="1600" b="0" i="1" smtClean="0">
                              <a:latin typeface="Cambria Math" panose="02040503050406030204" pitchFamily="18" charset="0"/>
                            </a:rPr>
                            <m:t>h𝑝</m:t>
                          </m:r>
                        </m:num>
                        <m:den>
                          <m:f>
                            <m:fPr>
                              <m:type m:val="lin"/>
                              <m:ctrlPr>
                                <a:rPr lang="es-ES" sz="1600" i="1">
                                  <a:latin typeface="Cambria Math" panose="02040503050406030204" pitchFamily="18" charset="0"/>
                                </a:rPr>
                              </m:ctrlPr>
                            </m:fPr>
                            <m:num>
                              <m:r>
                                <a:rPr lang="es-ES" sz="1600" i="1">
                                  <a:latin typeface="Cambria Math" panose="02040503050406030204" pitchFamily="18" charset="0"/>
                                </a:rPr>
                                <m:t>𝐷</m:t>
                              </m:r>
                            </m:num>
                            <m:den>
                              <m:sSup>
                                <m:sSupPr>
                                  <m:ctrlPr>
                                    <a:rPr lang="es-ES" sz="1600" i="1">
                                      <a:latin typeface="Cambria Math" panose="02040503050406030204" pitchFamily="18" charset="0"/>
                                    </a:rPr>
                                  </m:ctrlPr>
                                </m:sSupPr>
                                <m:e>
                                  <m:r>
                                    <a:rPr lang="es-ES" sz="1600" i="1">
                                      <a:latin typeface="Cambria Math" panose="02040503050406030204" pitchFamily="18" charset="0"/>
                                    </a:rPr>
                                    <m:t>𝑄</m:t>
                                  </m:r>
                                </m:e>
                                <m:sup>
                                  <m:r>
                                    <a:rPr lang="es-ES" sz="1600" i="0">
                                      <a:latin typeface="Cambria Math" panose="02040503050406030204" pitchFamily="18" charset="0"/>
                                    </a:rPr>
                                    <m:t>∗</m:t>
                                  </m:r>
                                </m:sup>
                              </m:sSup>
                            </m:den>
                          </m:f>
                        </m:den>
                      </m:f>
                    </m:oMath>
                  </m:oMathPara>
                </a14:m>
                <a:endParaRPr lang="es-ES" sz="1600"/>
              </a:p>
            </p:txBody>
          </p:sp>
        </mc:Choice>
        <mc:Fallback xmlns="">
          <p:sp>
            <p:nvSpPr>
              <p:cNvPr id="36" name="Rectángulo 35">
                <a:extLst>
                  <a:ext uri="{FF2B5EF4-FFF2-40B4-BE49-F238E27FC236}">
                    <a16:creationId xmlns:a16="http://schemas.microsoft.com/office/drawing/2014/main" id="{C8AB4429-541B-4B27-920B-9A10AC771606}"/>
                  </a:ext>
                </a:extLst>
              </p:cNvPr>
              <p:cNvSpPr>
                <a:spLocks noRot="1" noChangeAspect="1" noMove="1" noResize="1" noEditPoints="1" noAdjustHandles="1" noChangeArrowheads="1" noChangeShapeType="1" noTextEdit="1"/>
              </p:cNvSpPr>
              <p:nvPr/>
            </p:nvSpPr>
            <p:spPr>
              <a:xfrm>
                <a:off x="1611134" y="6197923"/>
                <a:ext cx="2395976" cy="596510"/>
              </a:xfrm>
              <a:prstGeom prst="rect">
                <a:avLst/>
              </a:prstGeom>
              <a:blipFill>
                <a:blip r:embed="rId5"/>
                <a:stretch>
                  <a:fillRect/>
                </a:stretch>
              </a:blipFill>
            </p:spPr>
            <p:txBody>
              <a:bodyPr/>
              <a:lstStyle/>
              <a:p>
                <a:r>
                  <a:rPr lang="es-ES">
                    <a:noFill/>
                  </a:rPr>
                  <a:t> </a:t>
                </a:r>
              </a:p>
            </p:txBody>
          </p:sp>
        </mc:Fallback>
      </mc:AlternateContent>
      <p:sp>
        <p:nvSpPr>
          <p:cNvPr id="37" name="CuadroTexto 36">
            <a:extLst>
              <a:ext uri="{FF2B5EF4-FFF2-40B4-BE49-F238E27FC236}">
                <a16:creationId xmlns:a16="http://schemas.microsoft.com/office/drawing/2014/main" id="{011B26F9-66B8-45C9-97F7-DB8AE1BA8619}"/>
              </a:ext>
            </a:extLst>
          </p:cNvPr>
          <p:cNvSpPr txBox="1"/>
          <p:nvPr/>
        </p:nvSpPr>
        <p:spPr>
          <a:xfrm>
            <a:off x="6481046" y="6326901"/>
            <a:ext cx="4060351" cy="338554"/>
          </a:xfrm>
          <a:prstGeom prst="rect">
            <a:avLst/>
          </a:prstGeom>
          <a:noFill/>
        </p:spPr>
        <p:txBody>
          <a:bodyPr wrap="square" rtlCol="0">
            <a:spAutoFit/>
          </a:bodyPr>
          <a:lstStyle/>
          <a:p>
            <a:r>
              <a:rPr lang="es-ES" sz="1600" i="1">
                <a:ea typeface="Cambria Math" panose="02040503050406030204" pitchFamily="18" charset="0"/>
              </a:rPr>
              <a:t>E = </a:t>
            </a:r>
            <a:r>
              <a:rPr lang="es-ES" sz="1600">
                <a:ea typeface="Cambria Math" panose="02040503050406030204" pitchFamily="18" charset="0"/>
              </a:rPr>
              <a:t>parte entera del cociente (</a:t>
            </a:r>
            <a:r>
              <a:rPr lang="es-ES" sz="1600" i="1">
                <a:ea typeface="Cambria Math" panose="02040503050406030204" pitchFamily="18" charset="0"/>
              </a:rPr>
              <a:t>T</a:t>
            </a:r>
            <a:r>
              <a:rPr lang="es-ES" sz="1000" i="1">
                <a:ea typeface="Cambria Math" panose="02040503050406030204" pitchFamily="18" charset="0"/>
              </a:rPr>
              <a:t>S</a:t>
            </a:r>
            <a:r>
              <a:rPr lang="es-ES" sz="1600" i="1">
                <a:ea typeface="Cambria Math" panose="02040503050406030204" pitchFamily="18" charset="0"/>
              </a:rPr>
              <a:t>/T</a:t>
            </a:r>
            <a:r>
              <a:rPr lang="es-ES" sz="1000" i="1">
                <a:ea typeface="Cambria Math" panose="02040503050406030204" pitchFamily="18" charset="0"/>
              </a:rPr>
              <a:t>R</a:t>
            </a:r>
            <a:r>
              <a:rPr lang="es-ES" sz="1600">
                <a:ea typeface="Cambria Math" panose="02040503050406030204" pitchFamily="18" charset="0"/>
              </a:rPr>
              <a:t>)</a:t>
            </a:r>
          </a:p>
        </p:txBody>
      </p:sp>
      <p:cxnSp>
        <p:nvCxnSpPr>
          <p:cNvPr id="38" name="Conector recto de flecha 37">
            <a:extLst>
              <a:ext uri="{FF2B5EF4-FFF2-40B4-BE49-F238E27FC236}">
                <a16:creationId xmlns:a16="http://schemas.microsoft.com/office/drawing/2014/main" id="{98A29BFE-CCA8-43E7-A422-8F7B6AFDAED4}"/>
              </a:ext>
            </a:extLst>
          </p:cNvPr>
          <p:cNvCxnSpPr/>
          <p:nvPr/>
        </p:nvCxnSpPr>
        <p:spPr>
          <a:xfrm>
            <a:off x="4066904" y="4862736"/>
            <a:ext cx="1645920" cy="0"/>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9" name="Conector recto de flecha 38">
            <a:extLst>
              <a:ext uri="{FF2B5EF4-FFF2-40B4-BE49-F238E27FC236}">
                <a16:creationId xmlns:a16="http://schemas.microsoft.com/office/drawing/2014/main" id="{557452D2-2500-40D5-A03D-494CE7BB6C67}"/>
              </a:ext>
            </a:extLst>
          </p:cNvPr>
          <p:cNvCxnSpPr/>
          <p:nvPr/>
        </p:nvCxnSpPr>
        <p:spPr>
          <a:xfrm>
            <a:off x="4066904" y="5598610"/>
            <a:ext cx="1645920" cy="0"/>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ángulo 19">
                <a:extLst>
                  <a:ext uri="{FF2B5EF4-FFF2-40B4-BE49-F238E27FC236}">
                    <a16:creationId xmlns:a16="http://schemas.microsoft.com/office/drawing/2014/main" id="{613DED75-EE7A-4D0E-8B0A-7E2716464C5C}"/>
                  </a:ext>
                </a:extLst>
              </p:cNvPr>
              <p:cNvSpPr/>
              <p:nvPr/>
            </p:nvSpPr>
            <p:spPr>
              <a:xfrm>
                <a:off x="168816" y="6197923"/>
                <a:ext cx="935833" cy="5605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1600" i="1" smtClean="0">
                              <a:latin typeface="Cambria Math" panose="02040503050406030204" pitchFamily="18" charset="0"/>
                            </a:rPr>
                          </m:ctrlPr>
                        </m:sSubPr>
                        <m:e>
                          <m:r>
                            <a:rPr lang="es-ES" sz="1600" i="1">
                              <a:latin typeface="Cambria Math" panose="02040503050406030204" pitchFamily="18" charset="0"/>
                            </a:rPr>
                            <m:t>𝑇</m:t>
                          </m:r>
                        </m:e>
                        <m:sub>
                          <m:r>
                            <a:rPr lang="es-ES" sz="1600" i="1">
                              <a:latin typeface="Cambria Math" panose="02040503050406030204" pitchFamily="18" charset="0"/>
                            </a:rPr>
                            <m:t>𝑅</m:t>
                          </m:r>
                        </m:sub>
                      </m:sSub>
                      <m:r>
                        <a:rPr lang="es-ES" sz="1600" i="0">
                          <a:latin typeface="Cambria Math" panose="02040503050406030204" pitchFamily="18" charset="0"/>
                        </a:rPr>
                        <m:t>=</m:t>
                      </m:r>
                      <m:f>
                        <m:fPr>
                          <m:ctrlPr>
                            <a:rPr lang="es-ES" sz="1600" i="1">
                              <a:latin typeface="Cambria Math" panose="02040503050406030204" pitchFamily="18" charset="0"/>
                            </a:rPr>
                          </m:ctrlPr>
                        </m:fPr>
                        <m:num>
                          <m:sSup>
                            <m:sSupPr>
                              <m:ctrlPr>
                                <a:rPr lang="es-ES" sz="1600" i="1">
                                  <a:latin typeface="Cambria Math" panose="02040503050406030204" pitchFamily="18" charset="0"/>
                                </a:rPr>
                              </m:ctrlPr>
                            </m:sSupPr>
                            <m:e>
                              <m:r>
                                <a:rPr lang="es-ES" sz="1600" i="1">
                                  <a:latin typeface="Cambria Math" panose="02040503050406030204" pitchFamily="18" charset="0"/>
                                </a:rPr>
                                <m:t>𝑄</m:t>
                              </m:r>
                            </m:e>
                            <m:sup>
                              <m:r>
                                <a:rPr lang="es-ES" sz="1600">
                                  <a:latin typeface="Cambria Math" panose="02040503050406030204" pitchFamily="18" charset="0"/>
                                </a:rPr>
                                <m:t>∗</m:t>
                              </m:r>
                            </m:sup>
                          </m:sSup>
                        </m:num>
                        <m:den>
                          <m:r>
                            <a:rPr lang="es-ES" sz="1600" b="0" i="1" smtClean="0">
                              <a:latin typeface="Cambria Math" panose="02040503050406030204" pitchFamily="18" charset="0"/>
                            </a:rPr>
                            <m:t>𝐷</m:t>
                          </m:r>
                        </m:den>
                      </m:f>
                    </m:oMath>
                  </m:oMathPara>
                </a14:m>
                <a:endParaRPr lang="es-ES" sz="1600"/>
              </a:p>
            </p:txBody>
          </p:sp>
        </mc:Choice>
        <mc:Fallback xmlns="">
          <p:sp>
            <p:nvSpPr>
              <p:cNvPr id="20" name="Rectángulo 19">
                <a:extLst>
                  <a:ext uri="{FF2B5EF4-FFF2-40B4-BE49-F238E27FC236}">
                    <a16:creationId xmlns:a16="http://schemas.microsoft.com/office/drawing/2014/main" id="{613DED75-EE7A-4D0E-8B0A-7E2716464C5C}"/>
                  </a:ext>
                </a:extLst>
              </p:cNvPr>
              <p:cNvSpPr>
                <a:spLocks noRot="1" noChangeAspect="1" noMove="1" noResize="1" noEditPoints="1" noAdjustHandles="1" noChangeArrowheads="1" noChangeShapeType="1" noTextEdit="1"/>
              </p:cNvSpPr>
              <p:nvPr/>
            </p:nvSpPr>
            <p:spPr>
              <a:xfrm>
                <a:off x="168816" y="6197923"/>
                <a:ext cx="935833" cy="560538"/>
              </a:xfrm>
              <a:prstGeom prst="rect">
                <a:avLst/>
              </a:prstGeom>
              <a:blipFill>
                <a:blip r:embed="rId6"/>
                <a:stretch>
                  <a:fillRect/>
                </a:stretch>
              </a:blipFill>
            </p:spPr>
            <p:txBody>
              <a:bodyPr/>
              <a:lstStyle/>
              <a:p>
                <a:r>
                  <a:rPr lang="es-ES">
                    <a:noFill/>
                  </a:rPr>
                  <a:t> </a:t>
                </a:r>
              </a:p>
            </p:txBody>
          </p:sp>
        </mc:Fallback>
      </mc:AlternateContent>
      <p:cxnSp>
        <p:nvCxnSpPr>
          <p:cNvPr id="21" name="Conector recto de flecha 20">
            <a:extLst>
              <a:ext uri="{FF2B5EF4-FFF2-40B4-BE49-F238E27FC236}">
                <a16:creationId xmlns:a16="http://schemas.microsoft.com/office/drawing/2014/main" id="{9594BA6F-B3A8-4D5A-928F-FEF21B18DFC6}"/>
              </a:ext>
            </a:extLst>
          </p:cNvPr>
          <p:cNvCxnSpPr>
            <a:cxnSpLocks/>
          </p:cNvCxnSpPr>
          <p:nvPr/>
        </p:nvCxnSpPr>
        <p:spPr>
          <a:xfrm>
            <a:off x="1184224" y="6510246"/>
            <a:ext cx="407310" cy="0"/>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99966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left)">
                                      <p:cBhvr>
                                        <p:cTn id="15" dur="500"/>
                                        <p:tgtEl>
                                          <p:spTgt spid="39"/>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0" y="883454"/>
            <a:ext cx="12191998" cy="1938992"/>
          </a:xfrm>
          <a:prstGeom prst="rect">
            <a:avLst/>
          </a:prstGeom>
          <a:noFill/>
        </p:spPr>
        <p:txBody>
          <a:bodyPr wrap="square" rtlCol="0">
            <a:spAutoFit/>
          </a:bodyPr>
          <a:lstStyle/>
          <a:p>
            <a:pPr algn="just"/>
            <a:r>
              <a:rPr lang="es-ES" sz="2000"/>
              <a:t>La empresa Lechera del Valle de Lecrín (LVL), S. L., distribuye </a:t>
            </a:r>
            <a:r>
              <a:rPr lang="es-ES" sz="2000" i="1"/>
              <a:t>packs</a:t>
            </a:r>
            <a:r>
              <a:rPr lang="es-ES" sz="2000"/>
              <a:t> de </a:t>
            </a:r>
            <a:r>
              <a:rPr lang="es-ES" sz="2000" i="1"/>
              <a:t>tetrabriks</a:t>
            </a:r>
            <a:r>
              <a:rPr lang="es-ES" sz="2000"/>
              <a:t> de leche desde un almacén principal situado en Padul (Granada) a unos 2.000 centros de venta (fundamentalmente pequeños supermercados) en Andalucía y el Levante español. La leche semidesnatada supone aproximadamente el 40% de las ventas totales, con una media de unos 200.000 </a:t>
            </a:r>
            <a:r>
              <a:rPr lang="es-ES" sz="2000" i="1"/>
              <a:t>packs</a:t>
            </a:r>
            <a:r>
              <a:rPr lang="es-ES" sz="2000"/>
              <a:t> anuales. El coste medio por </a:t>
            </a:r>
            <a:r>
              <a:rPr lang="es-ES" sz="2000" i="1"/>
              <a:t>pack</a:t>
            </a:r>
            <a:r>
              <a:rPr lang="es-ES" sz="2000"/>
              <a:t> de 20 </a:t>
            </a:r>
            <a:r>
              <a:rPr lang="es-ES" sz="2000" i="1"/>
              <a:t>tetrabricks</a:t>
            </a:r>
            <a:r>
              <a:rPr lang="es-ES" sz="2000"/>
              <a:t> es de 10€. Se analiza la demanda más reciente de </a:t>
            </a:r>
            <a:r>
              <a:rPr lang="es-ES" sz="2000" i="1"/>
              <a:t>packs</a:t>
            </a:r>
            <a:r>
              <a:rPr lang="es-ES" sz="2000"/>
              <a:t> y se obtienen los siguientes datos para la demanda media semanal cada mes del último año:</a:t>
            </a:r>
          </a:p>
        </p:txBody>
      </p:sp>
      <p:sp>
        <p:nvSpPr>
          <p:cNvPr id="14" name="Rectángulo 13">
            <a:extLst>
              <a:ext uri="{FF2B5EF4-FFF2-40B4-BE49-F238E27FC236}">
                <a16:creationId xmlns:a16="http://schemas.microsoft.com/office/drawing/2014/main" id="{DB41ADDE-54F1-425C-AD88-B494BCC1937C}"/>
              </a:ext>
            </a:extLst>
          </p:cNvPr>
          <p:cNvSpPr/>
          <p:nvPr/>
        </p:nvSpPr>
        <p:spPr>
          <a:xfrm>
            <a:off x="0" y="0"/>
            <a:ext cx="12191999" cy="369332"/>
          </a:xfrm>
          <a:prstGeom prst="rect">
            <a:avLst/>
          </a:prstGeom>
        </p:spPr>
        <p:txBody>
          <a:bodyPr wrap="square">
            <a:spAutoFit/>
          </a:bodyPr>
          <a:lstStyle/>
          <a:p>
            <a:pPr algn="ctr"/>
            <a:r>
              <a:rPr lang="es-ES">
                <a:solidFill>
                  <a:srgbClr val="0070C0"/>
                </a:solidFill>
              </a:rPr>
              <a:t>3.2. MÉTODOS DE GESTIÓN DE INVENTARIOS</a:t>
            </a:r>
          </a:p>
        </p:txBody>
      </p:sp>
      <p:sp>
        <p:nvSpPr>
          <p:cNvPr id="17" name="Rectángulo 16">
            <a:extLst>
              <a:ext uri="{FF2B5EF4-FFF2-40B4-BE49-F238E27FC236}">
                <a16:creationId xmlns:a16="http://schemas.microsoft.com/office/drawing/2014/main" id="{F547DC41-EA4F-40AB-A804-EBDD2186B53F}"/>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3.2.1. MODELOS DETERMINÍSTICOS</a:t>
            </a:r>
          </a:p>
        </p:txBody>
      </p:sp>
      <p:grpSp>
        <p:nvGrpSpPr>
          <p:cNvPr id="18" name="Grupo 17">
            <a:extLst>
              <a:ext uri="{FF2B5EF4-FFF2-40B4-BE49-F238E27FC236}">
                <a16:creationId xmlns:a16="http://schemas.microsoft.com/office/drawing/2014/main" id="{4B5555D7-C8EA-4C37-AF86-E6016F2C7DD7}"/>
              </a:ext>
            </a:extLst>
          </p:cNvPr>
          <p:cNvGrpSpPr/>
          <p:nvPr/>
        </p:nvGrpSpPr>
        <p:grpSpPr>
          <a:xfrm>
            <a:off x="165548" y="160996"/>
            <a:ext cx="2503475" cy="914400"/>
            <a:chOff x="4217964" y="760727"/>
            <a:chExt cx="2190136" cy="914400"/>
          </a:xfrm>
          <a:effectLst>
            <a:outerShdw blurRad="50800" dist="38100" dir="2700000" algn="tl" rotWithShape="0">
              <a:prstClr val="black">
                <a:alpha val="40000"/>
              </a:prstClr>
            </a:outerShdw>
          </a:effectLst>
        </p:grpSpPr>
        <p:pic>
          <p:nvPicPr>
            <p:cNvPr id="19" name="Gráfico 18" descr="Pizarra">
              <a:extLst>
                <a:ext uri="{FF2B5EF4-FFF2-40B4-BE49-F238E27FC236}">
                  <a16:creationId xmlns:a16="http://schemas.microsoft.com/office/drawing/2014/main" id="{83D4A392-B680-41A9-96EF-B5AE318EDE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17964" y="760727"/>
              <a:ext cx="914400" cy="914400"/>
            </a:xfrm>
            <a:prstGeom prst="rect">
              <a:avLst/>
            </a:prstGeom>
            <a:effectLst/>
          </p:spPr>
        </p:pic>
        <p:sp>
          <p:nvSpPr>
            <p:cNvPr id="20" name="Text Box 53">
              <a:extLst>
                <a:ext uri="{FF2B5EF4-FFF2-40B4-BE49-F238E27FC236}">
                  <a16:creationId xmlns:a16="http://schemas.microsoft.com/office/drawing/2014/main" id="{D6EB8527-3F1F-4302-A238-0C48444EF76B}"/>
                </a:ext>
              </a:extLst>
            </p:cNvPr>
            <p:cNvSpPr txBox="1">
              <a:spLocks noChangeArrowheads="1"/>
            </p:cNvSpPr>
            <p:nvPr/>
          </p:nvSpPr>
          <p:spPr bwMode="auto">
            <a:xfrm>
              <a:off x="5062023" y="1017872"/>
              <a:ext cx="1346077" cy="400110"/>
            </a:xfrm>
            <a:prstGeom prst="rect">
              <a:avLst/>
            </a:prstGeom>
            <a:noFill/>
            <a:ln w="9525">
              <a:noFill/>
              <a:miter lim="800000"/>
              <a:headEnd/>
              <a:tailEnd/>
            </a:ln>
            <a:effectLst/>
          </p:spPr>
          <p:txBody>
            <a:bodyPr wrap="square">
              <a:spAutoFit/>
            </a:bodyPr>
            <a:lstStyle/>
            <a:p>
              <a:pPr algn="ctr">
                <a:spcBef>
                  <a:spcPct val="50000"/>
                </a:spcBef>
              </a:pPr>
              <a:r>
                <a:rPr lang="es-ES" altLang="es-ES" sz="2000" b="1"/>
                <a:t>Ejemplo 3.1</a:t>
              </a:r>
            </a:p>
          </p:txBody>
        </p:sp>
      </p:grpSp>
      <p:pic>
        <p:nvPicPr>
          <p:cNvPr id="21" name="Imagen 20">
            <a:extLst>
              <a:ext uri="{FF2B5EF4-FFF2-40B4-BE49-F238E27FC236}">
                <a16:creationId xmlns:a16="http://schemas.microsoft.com/office/drawing/2014/main" id="{5B082826-9BE0-483E-955B-DC06C1C02C4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graphicFrame>
        <p:nvGraphicFramePr>
          <p:cNvPr id="2" name="Tabla 2">
            <a:extLst>
              <a:ext uri="{FF2B5EF4-FFF2-40B4-BE49-F238E27FC236}">
                <a16:creationId xmlns:a16="http://schemas.microsoft.com/office/drawing/2014/main" id="{9F3DB45C-9A8E-4EE6-B25E-439BA2EA3AA5}"/>
              </a:ext>
            </a:extLst>
          </p:cNvPr>
          <p:cNvGraphicFramePr>
            <a:graphicFrameLocks noGrp="1"/>
          </p:cNvGraphicFramePr>
          <p:nvPr>
            <p:extLst>
              <p:ext uri="{D42A27DB-BD31-4B8C-83A1-F6EECF244321}">
                <p14:modId xmlns:p14="http://schemas.microsoft.com/office/powerpoint/2010/main" val="311080547"/>
              </p:ext>
            </p:extLst>
          </p:nvPr>
        </p:nvGraphicFramePr>
        <p:xfrm>
          <a:off x="1580269" y="2780681"/>
          <a:ext cx="9031460" cy="3931920"/>
        </p:xfrm>
        <a:graphic>
          <a:graphicData uri="http://schemas.openxmlformats.org/drawingml/2006/table">
            <a:tbl>
              <a:tblPr firstRow="1" bandRow="1">
                <a:tableStyleId>{5C22544A-7EE6-4342-B048-85BDC9FD1C3A}</a:tableStyleId>
              </a:tblPr>
              <a:tblGrid>
                <a:gridCol w="4515730">
                  <a:extLst>
                    <a:ext uri="{9D8B030D-6E8A-4147-A177-3AD203B41FA5}">
                      <a16:colId xmlns:a16="http://schemas.microsoft.com/office/drawing/2014/main" val="3949903882"/>
                    </a:ext>
                  </a:extLst>
                </a:gridCol>
                <a:gridCol w="4515730">
                  <a:extLst>
                    <a:ext uri="{9D8B030D-6E8A-4147-A177-3AD203B41FA5}">
                      <a16:colId xmlns:a16="http://schemas.microsoft.com/office/drawing/2014/main" val="332950896"/>
                    </a:ext>
                  </a:extLst>
                </a:gridCol>
              </a:tblGrid>
              <a:tr h="370840">
                <a:tc>
                  <a:txBody>
                    <a:bodyPr/>
                    <a:lstStyle/>
                    <a:p>
                      <a:pPr algn="ctr"/>
                      <a:r>
                        <a:rPr lang="es-ES" sz="2000">
                          <a:solidFill>
                            <a:schemeClr val="tx1"/>
                          </a:solidFill>
                        </a:rPr>
                        <a:t>Mes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s-ES" sz="2000">
                          <a:solidFill>
                            <a:schemeClr val="tx1"/>
                          </a:solidFill>
                        </a:rPr>
                        <a:t>Demanda media semanal en </a:t>
                      </a:r>
                      <a:r>
                        <a:rPr lang="es-ES" sz="2000" i="1">
                          <a:solidFill>
                            <a:schemeClr val="tx1"/>
                          </a:solidFill>
                        </a:rPr>
                        <a:t>packs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49786093"/>
                  </a:ext>
                </a:extLst>
              </a:tr>
              <a:tr h="370840">
                <a:tc>
                  <a:txBody>
                    <a:bodyPr/>
                    <a:lstStyle/>
                    <a:p>
                      <a:r>
                        <a:rPr lang="es-ES" sz="2000"/>
                        <a:t>Enero</a:t>
                      </a:r>
                    </a:p>
                    <a:p>
                      <a:r>
                        <a:rPr lang="es-ES" sz="2000"/>
                        <a:t>Febrero</a:t>
                      </a:r>
                    </a:p>
                    <a:p>
                      <a:r>
                        <a:rPr lang="es-ES" sz="2000"/>
                        <a:t>Marzo</a:t>
                      </a:r>
                    </a:p>
                    <a:p>
                      <a:r>
                        <a:rPr lang="es-ES" sz="2000"/>
                        <a:t>Abril</a:t>
                      </a:r>
                    </a:p>
                    <a:p>
                      <a:r>
                        <a:rPr lang="es-ES" sz="2000"/>
                        <a:t>Mayo</a:t>
                      </a:r>
                    </a:p>
                    <a:p>
                      <a:r>
                        <a:rPr lang="es-ES" sz="2000"/>
                        <a:t>Junio</a:t>
                      </a:r>
                    </a:p>
                    <a:p>
                      <a:r>
                        <a:rPr lang="es-ES" sz="2000"/>
                        <a:t>Julio</a:t>
                      </a:r>
                    </a:p>
                    <a:p>
                      <a:r>
                        <a:rPr lang="es-ES" sz="2000"/>
                        <a:t>Agosto</a:t>
                      </a:r>
                    </a:p>
                    <a:p>
                      <a:r>
                        <a:rPr lang="es-ES" sz="2000"/>
                        <a:t>Septiembre</a:t>
                      </a:r>
                    </a:p>
                    <a:p>
                      <a:r>
                        <a:rPr lang="es-ES" sz="2000"/>
                        <a:t>Octubre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ES" sz="2000"/>
                        <a:t>4.000</a:t>
                      </a:r>
                    </a:p>
                    <a:p>
                      <a:pPr algn="ctr"/>
                      <a:r>
                        <a:rPr lang="es-ES" sz="2000"/>
                        <a:t>4.050</a:t>
                      </a:r>
                    </a:p>
                    <a:p>
                      <a:pPr algn="ctr"/>
                      <a:r>
                        <a:rPr lang="es-ES" sz="2000"/>
                        <a:t>3.900</a:t>
                      </a:r>
                    </a:p>
                    <a:p>
                      <a:pPr algn="ctr"/>
                      <a:r>
                        <a:rPr lang="es-ES" sz="2000"/>
                        <a:t>4.000</a:t>
                      </a:r>
                    </a:p>
                    <a:p>
                      <a:pPr algn="ctr"/>
                      <a:r>
                        <a:rPr lang="es-ES" sz="2000"/>
                        <a:t>4.200</a:t>
                      </a:r>
                    </a:p>
                    <a:p>
                      <a:pPr algn="ctr"/>
                      <a:r>
                        <a:rPr lang="es-ES" sz="2000"/>
                        <a:t>4.100</a:t>
                      </a:r>
                    </a:p>
                    <a:p>
                      <a:pPr algn="ctr"/>
                      <a:r>
                        <a:rPr lang="es-ES" sz="2000"/>
                        <a:t>4.000</a:t>
                      </a:r>
                    </a:p>
                    <a:p>
                      <a:pPr algn="ctr"/>
                      <a:r>
                        <a:rPr lang="es-ES" sz="2000"/>
                        <a:t>3.950</a:t>
                      </a:r>
                    </a:p>
                    <a:p>
                      <a:pPr algn="ctr"/>
                      <a:r>
                        <a:rPr lang="es-ES" sz="2000"/>
                        <a:t>3.800</a:t>
                      </a:r>
                    </a:p>
                    <a:p>
                      <a:pPr algn="ctr"/>
                      <a:r>
                        <a:rPr lang="es-ES" sz="200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81670972"/>
                  </a:ext>
                </a:extLst>
              </a:tr>
              <a:tr h="370840">
                <a:tc>
                  <a:txBody>
                    <a:bodyPr/>
                    <a:lstStyle/>
                    <a:p>
                      <a:r>
                        <a:rPr lang="es-ES" sz="2000"/>
                        <a:t>Media de </a:t>
                      </a:r>
                      <a:r>
                        <a:rPr lang="es-ES" sz="2000" i="1"/>
                        <a:t>packs</a:t>
                      </a:r>
                      <a:r>
                        <a:rPr lang="es-ES" sz="2000"/>
                        <a:t> por mes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ES" sz="2000"/>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7410449"/>
                  </a:ext>
                </a:extLst>
              </a:tr>
            </a:tbl>
          </a:graphicData>
        </a:graphic>
      </p:graphicFrame>
    </p:spTree>
    <p:extLst>
      <p:ext uri="{BB962C8B-B14F-4D97-AF65-F5344CB8AC3E}">
        <p14:creationId xmlns:p14="http://schemas.microsoft.com/office/powerpoint/2010/main" val="1396326493"/>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 y="508714"/>
            <a:ext cx="12191998" cy="6247864"/>
          </a:xfrm>
          <a:prstGeom prst="rect">
            <a:avLst/>
          </a:prstGeom>
          <a:noFill/>
        </p:spPr>
        <p:txBody>
          <a:bodyPr wrap="square" rtlCol="0">
            <a:spAutoFit/>
          </a:bodyPr>
          <a:lstStyle/>
          <a:p>
            <a:pPr algn="just"/>
            <a:r>
              <a:rPr lang="es-ES" sz="2000"/>
              <a:t>Atendiendo a la anterior tabla, se observa una demanda cuasiconstante, con una tasa media de 4.000 </a:t>
            </a:r>
            <a:r>
              <a:rPr lang="es-ES" sz="2000" i="1"/>
              <a:t>packs</a:t>
            </a:r>
            <a:r>
              <a:rPr lang="es-ES" sz="2000"/>
              <a:t> por semana, por lo que se puede aplicar un modelo de revisión continua del inventario ya que, por un lado, la variación de la demanda semanal entre el mes con menor demanda (septiembre, con 3.800 </a:t>
            </a:r>
            <a:r>
              <a:rPr lang="es-ES" sz="2000" i="1"/>
              <a:t>packs</a:t>
            </a:r>
            <a:r>
              <a:rPr lang="es-ES" sz="2000"/>
              <a:t>/semana) y el de mayor demanda (mayo, con 4.200 </a:t>
            </a:r>
            <a:r>
              <a:rPr lang="es-ES" sz="2000" i="1"/>
              <a:t>packs</a:t>
            </a:r>
            <a:r>
              <a:rPr lang="es-ES" sz="2000"/>
              <a:t>/semana) es pequeña respecto a la media (4.000 </a:t>
            </a:r>
            <a:r>
              <a:rPr lang="es-ES" sz="2000" i="1"/>
              <a:t>packs</a:t>
            </a:r>
            <a:r>
              <a:rPr lang="es-ES" sz="2000"/>
              <a:t>), y por otro lado, la empresa dispone de la suficiente tecnología para saber en todo momento el nivel de inventarios del que dispone.</a:t>
            </a:r>
          </a:p>
          <a:p>
            <a:pPr algn="just"/>
            <a:endParaRPr lang="es-ES" sz="2000"/>
          </a:p>
          <a:p>
            <a:pPr algn="just"/>
            <a:r>
              <a:rPr lang="es-ES" sz="2000"/>
              <a:t>La empresa se plantea si es mejor hacer pedidos de pequeño tamaño muy a menudo (lo que supone mantener inventarios pequeños), o bien hacer pedidos grandes, pero más infrecuentes (lo que supone mantener inventarios mayores). Con pedidos grandes e infrecuentes aumentará el coste de mantenimiento de </a:t>
            </a:r>
            <a:r>
              <a:rPr lang="es-ES" sz="2000" i="1"/>
              <a:t>stock</a:t>
            </a:r>
            <a:r>
              <a:rPr lang="es-ES" sz="2000"/>
              <a:t>, pero disminuirá el de emisión de pedidos. Lo contrario ocurrirá en el caso de pedidos pequeños y muy frecuentes. Existe entonces un </a:t>
            </a:r>
            <a:r>
              <a:rPr lang="es-ES" sz="2000" i="1"/>
              <a:t>trade-off</a:t>
            </a:r>
            <a:r>
              <a:rPr lang="es-ES" sz="2000"/>
              <a:t> entre costes de emisión y costes de mantenimiento, siendo el objetivo determinar el tamaño de pedido que minimiza el coste total. Se sabe que el coste de emitir un pedido es de 20€ y el tiempo de suministro es de 1 día. También se conoce que el año se compone de 52 semanas, y la semana tiene 5 días hábiles.</a:t>
            </a:r>
          </a:p>
          <a:p>
            <a:pPr algn="just"/>
            <a:endParaRPr lang="es-ES" sz="2000"/>
          </a:p>
          <a:p>
            <a:pPr algn="just"/>
            <a:r>
              <a:rPr lang="es-ES" sz="2000"/>
              <a:t>El coste total de mantenimiento incluye los costes de financiación del inventario, calculados bien mediante un coste de oportunidad, ya que en lugar de tener el dinero en efectivo para otras posibles inversiones está materializado en inventarios, o bien por un tipo de interés si se financia el inventario a crédito. Generalmente, se calcula como un porcentaje del valor promedio de los inventarios. En este caso este porcentaje se ha estimado que es un 18%. Respecto a otros costes de mantenimiento (mermas, seguros, etc.), LVL añade un 7% más, que, junto con el 18% anterior, supone un </a:t>
            </a:r>
            <a:r>
              <a:rPr lang="es-ES" sz="2000" i="1"/>
              <a:t>carrying charge</a:t>
            </a:r>
            <a:r>
              <a:rPr lang="es-ES" sz="2000"/>
              <a:t>, o tasa de coste de mantenimiento anual de inventario, de </a:t>
            </a:r>
            <a:r>
              <a:rPr lang="es-ES" sz="2000" i="1"/>
              <a:t>i</a:t>
            </a:r>
            <a:r>
              <a:rPr lang="es-ES" sz="2000"/>
              <a:t> = 25%.</a:t>
            </a:r>
          </a:p>
        </p:txBody>
      </p:sp>
      <p:sp>
        <p:nvSpPr>
          <p:cNvPr id="14" name="Rectángulo 13">
            <a:extLst>
              <a:ext uri="{FF2B5EF4-FFF2-40B4-BE49-F238E27FC236}">
                <a16:creationId xmlns:a16="http://schemas.microsoft.com/office/drawing/2014/main" id="{DB41ADDE-54F1-425C-AD88-B494BCC1937C}"/>
              </a:ext>
            </a:extLst>
          </p:cNvPr>
          <p:cNvSpPr/>
          <p:nvPr/>
        </p:nvSpPr>
        <p:spPr>
          <a:xfrm>
            <a:off x="0" y="0"/>
            <a:ext cx="12191999" cy="369332"/>
          </a:xfrm>
          <a:prstGeom prst="rect">
            <a:avLst/>
          </a:prstGeom>
        </p:spPr>
        <p:txBody>
          <a:bodyPr wrap="square">
            <a:spAutoFit/>
          </a:bodyPr>
          <a:lstStyle/>
          <a:p>
            <a:pPr algn="ctr"/>
            <a:r>
              <a:rPr lang="es-ES">
                <a:solidFill>
                  <a:srgbClr val="0070C0"/>
                </a:solidFill>
              </a:rPr>
              <a:t>3.2. MÉTODOS DE GESTIÓN DE INVENTARIOS</a:t>
            </a:r>
          </a:p>
        </p:txBody>
      </p:sp>
      <p:sp>
        <p:nvSpPr>
          <p:cNvPr id="17" name="Rectángulo 16">
            <a:extLst>
              <a:ext uri="{FF2B5EF4-FFF2-40B4-BE49-F238E27FC236}">
                <a16:creationId xmlns:a16="http://schemas.microsoft.com/office/drawing/2014/main" id="{F547DC41-EA4F-40AB-A804-EBDD2186B53F}"/>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3.2.1. MODELOS DETERMINÍSTICOS</a:t>
            </a:r>
          </a:p>
        </p:txBody>
      </p:sp>
      <p:pic>
        <p:nvPicPr>
          <p:cNvPr id="21" name="Imagen 20">
            <a:extLst>
              <a:ext uri="{FF2B5EF4-FFF2-40B4-BE49-F238E27FC236}">
                <a16:creationId xmlns:a16="http://schemas.microsoft.com/office/drawing/2014/main" id="{5B082826-9BE0-483E-955B-DC06C1C02C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55420748"/>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Rectángulo 7"/>
              <p:cNvSpPr/>
              <p:nvPr/>
            </p:nvSpPr>
            <p:spPr>
              <a:xfrm>
                <a:off x="7082805" y="2087261"/>
                <a:ext cx="4465442" cy="100168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s-ES" sz="2000" i="1" smtClean="0">
                              <a:latin typeface="Cambria Math" panose="02040503050406030204" pitchFamily="18" charset="0"/>
                            </a:rPr>
                          </m:ctrlPr>
                        </m:sSupPr>
                        <m:e>
                          <m:r>
                            <m:rPr>
                              <m:sty m:val="p"/>
                            </m:rPr>
                            <a:rPr lang="es-ES" sz="2000" i="0">
                              <a:latin typeface="Cambria Math" panose="02040503050406030204" pitchFamily="18" charset="0"/>
                            </a:rPr>
                            <m:t>Q</m:t>
                          </m:r>
                        </m:e>
                        <m:sup>
                          <m:r>
                            <a:rPr lang="es-ES" sz="2000" i="0">
                              <a:latin typeface="Cambria Math" panose="02040503050406030204" pitchFamily="18" charset="0"/>
                            </a:rPr>
                            <m:t>∗</m:t>
                          </m:r>
                        </m:sup>
                      </m:sSup>
                      <m:r>
                        <a:rPr lang="es-ES" sz="2000" i="0">
                          <a:latin typeface="Cambria Math" panose="02040503050406030204" pitchFamily="18" charset="0"/>
                        </a:rPr>
                        <m:t>=</m:t>
                      </m:r>
                      <m:rad>
                        <m:radPr>
                          <m:degHide m:val="on"/>
                          <m:ctrlPr>
                            <a:rPr lang="es-ES" sz="2000" i="1">
                              <a:latin typeface="Cambria Math" panose="02040503050406030204" pitchFamily="18" charset="0"/>
                            </a:rPr>
                          </m:ctrlPr>
                        </m:radPr>
                        <m:deg/>
                        <m:e>
                          <m:f>
                            <m:fPr>
                              <m:ctrlPr>
                                <a:rPr lang="es-ES" sz="2000" i="1">
                                  <a:latin typeface="Cambria Math" panose="02040503050406030204" pitchFamily="18" charset="0"/>
                                </a:rPr>
                              </m:ctrlPr>
                            </m:fPr>
                            <m:num>
                              <m:r>
                                <a:rPr lang="es-ES" sz="2000" i="0">
                                  <a:latin typeface="Cambria Math" panose="02040503050406030204" pitchFamily="18" charset="0"/>
                                </a:rPr>
                                <m:t>2</m:t>
                              </m:r>
                              <m:r>
                                <a:rPr lang="es-ES" sz="2000" b="0" i="0" smtClean="0">
                                  <a:latin typeface="Cambria Math" panose="02040503050406030204" pitchFamily="18" charset="0"/>
                                </a:rPr>
                                <m:t> </m:t>
                              </m:r>
                              <m:r>
                                <m:rPr>
                                  <m:sty m:val="p"/>
                                </m:rPr>
                                <a:rPr lang="es-ES" sz="2000" i="0">
                                  <a:latin typeface="Cambria Math" panose="02040503050406030204" pitchFamily="18" charset="0"/>
                                </a:rPr>
                                <m:t>x</m:t>
                              </m:r>
                              <m:r>
                                <a:rPr lang="es-ES" sz="2000" b="0" i="0" smtClean="0">
                                  <a:latin typeface="Cambria Math" panose="02040503050406030204" pitchFamily="18" charset="0"/>
                                </a:rPr>
                                <m:t> 208</m:t>
                              </m:r>
                              <m:r>
                                <a:rPr lang="es-ES" sz="2000" i="0">
                                  <a:latin typeface="Cambria Math" panose="02040503050406030204" pitchFamily="18" charset="0"/>
                                </a:rPr>
                                <m:t>.000</m:t>
                              </m:r>
                              <m:r>
                                <a:rPr lang="es-ES" sz="2000" b="0" i="0" smtClean="0">
                                  <a:latin typeface="Cambria Math" panose="02040503050406030204" pitchFamily="18" charset="0"/>
                                </a:rPr>
                                <m:t> </m:t>
                              </m:r>
                              <m:r>
                                <m:rPr>
                                  <m:sty m:val="p"/>
                                </m:rPr>
                                <a:rPr lang="es-ES" sz="2000" i="0">
                                  <a:latin typeface="Cambria Math" panose="02040503050406030204" pitchFamily="18" charset="0"/>
                                </a:rPr>
                                <m:t>x</m:t>
                              </m:r>
                              <m:r>
                                <a:rPr lang="es-ES" sz="2000" b="0" i="0" smtClean="0">
                                  <a:latin typeface="Cambria Math" panose="02040503050406030204" pitchFamily="18" charset="0"/>
                                </a:rPr>
                                <m:t> 20</m:t>
                              </m:r>
                            </m:num>
                            <m:den>
                              <m:r>
                                <a:rPr lang="es-ES" sz="2000" b="0" i="1" smtClean="0">
                                  <a:latin typeface="Cambria Math" panose="02040503050406030204" pitchFamily="18" charset="0"/>
                                </a:rPr>
                                <m:t>2,5</m:t>
                              </m:r>
                            </m:den>
                          </m:f>
                        </m:e>
                      </m:rad>
                    </m:oMath>
                  </m:oMathPara>
                </a14:m>
                <a:endParaRPr lang="es-ES" sz="2000">
                  <a:latin typeface="Calibri Light" panose="020F0302020204030204" pitchFamily="34" charset="0"/>
                  <a:cs typeface="Calibri Light" panose="020F0302020204030204" pitchFamily="34" charset="0"/>
                </a:endParaRPr>
              </a:p>
            </p:txBody>
          </p:sp>
        </mc:Choice>
        <mc:Fallback xmlns="">
          <p:sp>
            <p:nvSpPr>
              <p:cNvPr id="8" name="Rectángulo 7"/>
              <p:cNvSpPr>
                <a:spLocks noRot="1" noChangeAspect="1" noMove="1" noResize="1" noEditPoints="1" noAdjustHandles="1" noChangeArrowheads="1" noChangeShapeType="1" noTextEdit="1"/>
              </p:cNvSpPr>
              <p:nvPr/>
            </p:nvSpPr>
            <p:spPr>
              <a:xfrm>
                <a:off x="7082805" y="2087261"/>
                <a:ext cx="4465442" cy="1001684"/>
              </a:xfrm>
              <a:prstGeom prst="rect">
                <a:avLst/>
              </a:prstGeom>
              <a:blipFill>
                <a:blip r:embed="rId2"/>
                <a:stretch>
                  <a:fillRect/>
                </a:stretch>
              </a:blipFill>
            </p:spPr>
            <p:txBody>
              <a:bodyPr/>
              <a:lstStyle/>
              <a:p>
                <a:r>
                  <a:rPr lang="es-ES">
                    <a:noFill/>
                  </a:rPr>
                  <a:t> </a:t>
                </a:r>
              </a:p>
            </p:txBody>
          </p:sp>
        </mc:Fallback>
      </mc:AlternateContent>
      <p:sp>
        <p:nvSpPr>
          <p:cNvPr id="9" name="CuadroTexto 8"/>
          <p:cNvSpPr txBox="1"/>
          <p:nvPr/>
        </p:nvSpPr>
        <p:spPr>
          <a:xfrm>
            <a:off x="6788896" y="3058306"/>
            <a:ext cx="5053260" cy="461665"/>
          </a:xfrm>
          <a:prstGeom prst="rect">
            <a:avLst/>
          </a:prstGeom>
          <a:noFill/>
        </p:spPr>
        <p:txBody>
          <a:bodyPr wrap="square" rtlCol="0">
            <a:spAutoFit/>
          </a:bodyPr>
          <a:lstStyle/>
          <a:p>
            <a:pPr algn="ctr"/>
            <a:r>
              <a:rPr lang="es-ES" sz="2400" b="1"/>
              <a:t>Q* = 1.824,28 ≈ 1.824 packs</a:t>
            </a:r>
          </a:p>
        </p:txBody>
      </p:sp>
      <p:sp>
        <p:nvSpPr>
          <p:cNvPr id="10" name="CuadroTexto 9"/>
          <p:cNvSpPr txBox="1"/>
          <p:nvPr/>
        </p:nvSpPr>
        <p:spPr>
          <a:xfrm>
            <a:off x="0" y="1695878"/>
            <a:ext cx="8089557" cy="1938992"/>
          </a:xfrm>
          <a:prstGeom prst="rect">
            <a:avLst/>
          </a:prstGeom>
          <a:noFill/>
        </p:spPr>
        <p:txBody>
          <a:bodyPr wrap="square" rtlCol="0">
            <a:spAutoFit/>
          </a:bodyPr>
          <a:lstStyle/>
          <a:p>
            <a:r>
              <a:rPr lang="es-ES" sz="2400"/>
              <a:t>Ca = 10€/pack</a:t>
            </a:r>
          </a:p>
          <a:p>
            <a:r>
              <a:rPr lang="es-ES" sz="2400"/>
              <a:t>Ce = 20€/pedido</a:t>
            </a:r>
          </a:p>
          <a:p>
            <a:r>
              <a:rPr lang="es-ES" sz="2400"/>
              <a:t>i = 25% anual</a:t>
            </a:r>
          </a:p>
          <a:p>
            <a:r>
              <a:rPr lang="es-ES" sz="2400"/>
              <a:t>Cp = Ca x i = 10 x 25% = 2,5€ pack/año</a:t>
            </a:r>
          </a:p>
          <a:p>
            <a:r>
              <a:rPr lang="es-ES" sz="2400"/>
              <a:t>D = 4.000 x 52 = 208.000 packs/año</a:t>
            </a:r>
          </a:p>
        </p:txBody>
      </p:sp>
      <p:sp>
        <p:nvSpPr>
          <p:cNvPr id="11" name="CuadroTexto 10"/>
          <p:cNvSpPr txBox="1"/>
          <p:nvPr/>
        </p:nvSpPr>
        <p:spPr>
          <a:xfrm>
            <a:off x="3932744" y="1374175"/>
            <a:ext cx="2072639" cy="461665"/>
          </a:xfrm>
          <a:prstGeom prst="rect">
            <a:avLst/>
          </a:prstGeom>
          <a:noFill/>
        </p:spPr>
        <p:txBody>
          <a:bodyPr wrap="square" rtlCol="0">
            <a:spAutoFit/>
          </a:bodyPr>
          <a:lstStyle/>
          <a:p>
            <a:r>
              <a:rPr lang="es-ES" sz="2400" b="1">
                <a:effectLst>
                  <a:outerShdw blurRad="38100" dist="38100" dir="2700000" algn="tl">
                    <a:srgbClr val="000000">
                      <a:alpha val="43137"/>
                    </a:srgbClr>
                  </a:outerShdw>
                </a:effectLst>
              </a:rPr>
              <a:t>LOTE ÓPTIMO</a:t>
            </a:r>
          </a:p>
        </p:txBody>
      </p:sp>
      <p:graphicFrame>
        <p:nvGraphicFramePr>
          <p:cNvPr id="13" name="Object 15"/>
          <p:cNvGraphicFramePr>
            <a:graphicFrameLocks noChangeAspect="1"/>
          </p:cNvGraphicFramePr>
          <p:nvPr>
            <p:extLst>
              <p:ext uri="{D42A27DB-BD31-4B8C-83A1-F6EECF244321}">
                <p14:modId xmlns:p14="http://schemas.microsoft.com/office/powerpoint/2010/main" val="2716256684"/>
              </p:ext>
            </p:extLst>
          </p:nvPr>
        </p:nvGraphicFramePr>
        <p:xfrm>
          <a:off x="6030097" y="1069743"/>
          <a:ext cx="2562003" cy="1043779"/>
        </p:xfrm>
        <a:graphic>
          <a:graphicData uri="http://schemas.openxmlformats.org/presentationml/2006/ole">
            <mc:AlternateContent xmlns:mc="http://schemas.openxmlformats.org/markup-compatibility/2006">
              <mc:Choice xmlns:v="urn:schemas-microsoft-com:vml" Requires="v">
                <p:oleObj name="Equation" r:id="rId3" imgW="1066800" imgH="380910" progId="Equation.DSMT4">
                  <p:embed/>
                </p:oleObj>
              </mc:Choice>
              <mc:Fallback>
                <p:oleObj name="Equation" r:id="rId3" imgW="1066800" imgH="380910" progId="Equation.DSMT4">
                  <p:embed/>
                  <p:pic>
                    <p:nvPicPr>
                      <p:cNvPr id="13"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0097" y="1069743"/>
                        <a:ext cx="2562003" cy="1043779"/>
                      </a:xfrm>
                      <a:prstGeom prst="rect">
                        <a:avLst/>
                      </a:prstGeom>
                      <a:noFill/>
                    </p:spPr>
                  </p:pic>
                </p:oleObj>
              </mc:Fallback>
            </mc:AlternateContent>
          </a:graphicData>
        </a:graphic>
      </p:graphicFrame>
      <p:sp>
        <p:nvSpPr>
          <p:cNvPr id="14" name="Rectángulo 13">
            <a:extLst>
              <a:ext uri="{FF2B5EF4-FFF2-40B4-BE49-F238E27FC236}">
                <a16:creationId xmlns:a16="http://schemas.microsoft.com/office/drawing/2014/main" id="{DB41ADDE-54F1-425C-AD88-B494BCC1937C}"/>
              </a:ext>
            </a:extLst>
          </p:cNvPr>
          <p:cNvSpPr/>
          <p:nvPr/>
        </p:nvSpPr>
        <p:spPr>
          <a:xfrm>
            <a:off x="0" y="0"/>
            <a:ext cx="12191999" cy="369332"/>
          </a:xfrm>
          <a:prstGeom prst="rect">
            <a:avLst/>
          </a:prstGeom>
        </p:spPr>
        <p:txBody>
          <a:bodyPr wrap="square">
            <a:spAutoFit/>
          </a:bodyPr>
          <a:lstStyle/>
          <a:p>
            <a:pPr algn="ctr"/>
            <a:r>
              <a:rPr lang="es-ES">
                <a:solidFill>
                  <a:srgbClr val="0070C0"/>
                </a:solidFill>
              </a:rPr>
              <a:t>3.2. MÉTODOS DE GESTIÓN DE INVENTARIOS</a:t>
            </a:r>
          </a:p>
        </p:txBody>
      </p:sp>
      <p:sp>
        <p:nvSpPr>
          <p:cNvPr id="17" name="Rectángulo 16">
            <a:extLst>
              <a:ext uri="{FF2B5EF4-FFF2-40B4-BE49-F238E27FC236}">
                <a16:creationId xmlns:a16="http://schemas.microsoft.com/office/drawing/2014/main" id="{F547DC41-EA4F-40AB-A804-EBDD2186B53F}"/>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3.2.1. MODELOS DETERMINÍSTICOS</a:t>
            </a:r>
          </a:p>
        </p:txBody>
      </p:sp>
      <p:pic>
        <p:nvPicPr>
          <p:cNvPr id="21" name="Imagen 20">
            <a:extLst>
              <a:ext uri="{FF2B5EF4-FFF2-40B4-BE49-F238E27FC236}">
                <a16:creationId xmlns:a16="http://schemas.microsoft.com/office/drawing/2014/main" id="{5B082826-9BE0-483E-955B-DC06C1C02C4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12" name="Elipse 11">
            <a:extLst>
              <a:ext uri="{FF2B5EF4-FFF2-40B4-BE49-F238E27FC236}">
                <a16:creationId xmlns:a16="http://schemas.microsoft.com/office/drawing/2014/main" id="{AF24BC1B-877A-4DD4-81AE-38687AE8ADD6}"/>
              </a:ext>
            </a:extLst>
          </p:cNvPr>
          <p:cNvSpPr/>
          <p:nvPr/>
        </p:nvSpPr>
        <p:spPr>
          <a:xfrm>
            <a:off x="5117797" y="4905225"/>
            <a:ext cx="2225946" cy="454636"/>
          </a:xfrm>
          <a:prstGeom prst="ellipse">
            <a:avLst/>
          </a:prstGeom>
          <a:solidFill>
            <a:schemeClr val="bg1"/>
          </a:solidFill>
          <a:ln w="2857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5" name="Conector recto de flecha 14">
            <a:extLst>
              <a:ext uri="{FF2B5EF4-FFF2-40B4-BE49-F238E27FC236}">
                <a16:creationId xmlns:a16="http://schemas.microsoft.com/office/drawing/2014/main" id="{86D67C58-1FB1-4425-8A9E-AF9E1F1E43D0}"/>
              </a:ext>
            </a:extLst>
          </p:cNvPr>
          <p:cNvCxnSpPr>
            <a:stCxn id="12" idx="6"/>
          </p:cNvCxnSpPr>
          <p:nvPr/>
        </p:nvCxnSpPr>
        <p:spPr>
          <a:xfrm flipV="1">
            <a:off x="7343743" y="4905225"/>
            <a:ext cx="532027" cy="227318"/>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06EB2928-4713-4F63-AC24-8577B9577190}"/>
              </a:ext>
            </a:extLst>
          </p:cNvPr>
          <p:cNvSpPr txBox="1"/>
          <p:nvPr/>
        </p:nvSpPr>
        <p:spPr>
          <a:xfrm>
            <a:off x="4555921" y="4204244"/>
            <a:ext cx="2757785" cy="461665"/>
          </a:xfrm>
          <a:prstGeom prst="rect">
            <a:avLst/>
          </a:prstGeom>
          <a:noFill/>
        </p:spPr>
        <p:txBody>
          <a:bodyPr wrap="square" rtlCol="0">
            <a:spAutoFit/>
          </a:bodyPr>
          <a:lstStyle/>
          <a:p>
            <a:r>
              <a:rPr lang="es-ES" sz="2400" b="1">
                <a:effectLst>
                  <a:outerShdw blurRad="38100" dist="38100" dir="2700000" algn="tl">
                    <a:srgbClr val="000000">
                      <a:alpha val="43137"/>
                    </a:srgbClr>
                  </a:outerShdw>
                </a:effectLst>
              </a:rPr>
              <a:t>PUNTO DE PEDIDO</a:t>
            </a:r>
          </a:p>
        </p:txBody>
      </p:sp>
      <p:sp>
        <p:nvSpPr>
          <p:cNvPr id="18" name="Rectángulo 17">
            <a:extLst>
              <a:ext uri="{FF2B5EF4-FFF2-40B4-BE49-F238E27FC236}">
                <a16:creationId xmlns:a16="http://schemas.microsoft.com/office/drawing/2014/main" id="{8779C21C-E798-446E-AEDC-5DCA77125790}"/>
              </a:ext>
            </a:extLst>
          </p:cNvPr>
          <p:cNvSpPr/>
          <p:nvPr/>
        </p:nvSpPr>
        <p:spPr>
          <a:xfrm>
            <a:off x="4383424" y="4538192"/>
            <a:ext cx="3319849" cy="1200329"/>
          </a:xfrm>
          <a:prstGeom prst="rect">
            <a:avLst/>
          </a:prstGeom>
        </p:spPr>
        <p:txBody>
          <a:bodyPr wrap="square">
            <a:spAutoFit/>
          </a:bodyPr>
          <a:lstStyle/>
          <a:p>
            <a:pPr algn="just"/>
            <a:endParaRPr lang="es-ES" sz="2400"/>
          </a:p>
          <a:p>
            <a:pPr marL="800100" lvl="1" indent="-342900" algn="just">
              <a:buFont typeface="Arial" panose="020B0604020202020204" pitchFamily="34" charset="0"/>
              <a:buChar char="•"/>
            </a:pPr>
            <a:r>
              <a:rPr lang="es-ES" sz="2400"/>
              <a:t>Que el </a:t>
            </a:r>
            <a:r>
              <a:rPr lang="es-ES" sz="2400" b="1"/>
              <a:t>T</a:t>
            </a:r>
            <a:r>
              <a:rPr lang="es-ES" sz="1400" b="1"/>
              <a:t>S </a:t>
            </a:r>
            <a:r>
              <a:rPr lang="es-ES" sz="2400" b="1">
                <a:solidFill>
                  <a:srgbClr val="FF0000"/>
                </a:solidFill>
              </a:rPr>
              <a:t>≤ </a:t>
            </a:r>
            <a:r>
              <a:rPr lang="es-ES" sz="2400" b="1"/>
              <a:t>T</a:t>
            </a:r>
            <a:r>
              <a:rPr lang="es-ES" sz="1400" b="1"/>
              <a:t>R</a:t>
            </a:r>
            <a:endParaRPr lang="es-ES" sz="2400"/>
          </a:p>
          <a:p>
            <a:pPr marL="800100" lvl="1" indent="-342900" algn="just">
              <a:buFont typeface="Arial" panose="020B0604020202020204" pitchFamily="34" charset="0"/>
              <a:buChar char="•"/>
            </a:pPr>
            <a:r>
              <a:rPr lang="es-ES" sz="2400"/>
              <a:t>Que el </a:t>
            </a:r>
            <a:r>
              <a:rPr lang="es-ES" sz="2400" b="1"/>
              <a:t>T</a:t>
            </a:r>
            <a:r>
              <a:rPr lang="es-ES" sz="1400" b="1"/>
              <a:t>S </a:t>
            </a:r>
            <a:r>
              <a:rPr lang="es-ES" sz="2400" b="1">
                <a:solidFill>
                  <a:srgbClr val="FF0000"/>
                </a:solidFill>
              </a:rPr>
              <a:t>&gt; </a:t>
            </a:r>
            <a:r>
              <a:rPr lang="es-ES" sz="2400" b="1"/>
              <a:t>T</a:t>
            </a:r>
            <a:r>
              <a:rPr lang="es-ES" sz="1400" b="1"/>
              <a:t>R</a:t>
            </a:r>
          </a:p>
        </p:txBody>
      </p:sp>
      <p:sp>
        <p:nvSpPr>
          <p:cNvPr id="19" name="CuadroTexto 18">
            <a:extLst>
              <a:ext uri="{FF2B5EF4-FFF2-40B4-BE49-F238E27FC236}">
                <a16:creationId xmlns:a16="http://schemas.microsoft.com/office/drawing/2014/main" id="{A0D515FD-6E09-4259-ACC3-E17FEEE524C0}"/>
              </a:ext>
            </a:extLst>
          </p:cNvPr>
          <p:cNvSpPr txBox="1"/>
          <p:nvPr/>
        </p:nvSpPr>
        <p:spPr>
          <a:xfrm>
            <a:off x="180363" y="5134808"/>
            <a:ext cx="3699784" cy="830997"/>
          </a:xfrm>
          <a:prstGeom prst="rect">
            <a:avLst/>
          </a:prstGeom>
          <a:noFill/>
        </p:spPr>
        <p:txBody>
          <a:bodyPr wrap="square" rtlCol="0">
            <a:spAutoFit/>
          </a:bodyPr>
          <a:lstStyle/>
          <a:p>
            <a:r>
              <a:rPr lang="es-ES" sz="2400"/>
              <a:t>hp = 52 x 5 = 260 días/año</a:t>
            </a:r>
          </a:p>
          <a:p>
            <a:r>
              <a:rPr lang="es-ES" sz="2400"/>
              <a:t>T</a:t>
            </a:r>
            <a:r>
              <a:rPr lang="es-ES" sz="1400"/>
              <a:t>S </a:t>
            </a:r>
            <a:r>
              <a:rPr lang="es-ES" sz="2400"/>
              <a:t>= 1 día</a:t>
            </a:r>
          </a:p>
        </p:txBody>
      </p:sp>
      <mc:AlternateContent xmlns:mc="http://schemas.openxmlformats.org/markup-compatibility/2006" xmlns:a14="http://schemas.microsoft.com/office/drawing/2010/main">
        <mc:Choice Requires="a14">
          <p:sp>
            <p:nvSpPr>
              <p:cNvPr id="20" name="Rectángulo 19">
                <a:extLst>
                  <a:ext uri="{FF2B5EF4-FFF2-40B4-BE49-F238E27FC236}">
                    <a16:creationId xmlns:a16="http://schemas.microsoft.com/office/drawing/2014/main" id="{00A3FCDB-00B2-49D5-99B2-B5ADC6E301CD}"/>
                  </a:ext>
                </a:extLst>
              </p:cNvPr>
              <p:cNvSpPr/>
              <p:nvPr/>
            </p:nvSpPr>
            <p:spPr>
              <a:xfrm>
                <a:off x="148279" y="5909825"/>
                <a:ext cx="1547796" cy="80797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sz="2200" i="1" smtClean="0">
                              <a:latin typeface="Cambria Math" panose="02040503050406030204" pitchFamily="18" charset="0"/>
                            </a:rPr>
                          </m:ctrlPr>
                        </m:sSubPr>
                        <m:e>
                          <m:r>
                            <m:rPr>
                              <m:sty m:val="p"/>
                            </m:rPr>
                            <a:rPr lang="es-ES" sz="2200" i="0">
                              <a:latin typeface="Cambria Math" panose="02040503050406030204" pitchFamily="18" charset="0"/>
                            </a:rPr>
                            <m:t>T</m:t>
                          </m:r>
                        </m:e>
                        <m:sub>
                          <m:r>
                            <m:rPr>
                              <m:sty m:val="p"/>
                            </m:rPr>
                            <a:rPr lang="es-ES" sz="2200" i="0">
                              <a:latin typeface="Cambria Math" panose="02040503050406030204" pitchFamily="18" charset="0"/>
                            </a:rPr>
                            <m:t>R</m:t>
                          </m:r>
                        </m:sub>
                      </m:sSub>
                      <m:r>
                        <a:rPr lang="es-ES" sz="2200" i="0">
                          <a:latin typeface="Cambria Math" panose="02040503050406030204" pitchFamily="18" charset="0"/>
                        </a:rPr>
                        <m:t>=</m:t>
                      </m:r>
                      <m:f>
                        <m:fPr>
                          <m:ctrlPr>
                            <a:rPr lang="es-ES" sz="2200" i="1">
                              <a:latin typeface="Cambria Math" panose="02040503050406030204" pitchFamily="18" charset="0"/>
                            </a:rPr>
                          </m:ctrlPr>
                        </m:fPr>
                        <m:num>
                          <m:r>
                            <m:rPr>
                              <m:sty m:val="p"/>
                            </m:rPr>
                            <a:rPr lang="es-ES" sz="2200" b="0" i="0" smtClean="0">
                              <a:latin typeface="Cambria Math"/>
                            </a:rPr>
                            <m:t>hp</m:t>
                          </m:r>
                        </m:num>
                        <m:den>
                          <m:f>
                            <m:fPr>
                              <m:type m:val="lin"/>
                              <m:ctrlPr>
                                <a:rPr lang="es-ES" sz="2200" i="1">
                                  <a:latin typeface="Cambria Math" panose="02040503050406030204" pitchFamily="18" charset="0"/>
                                </a:rPr>
                              </m:ctrlPr>
                            </m:fPr>
                            <m:num>
                              <m:r>
                                <m:rPr>
                                  <m:sty m:val="p"/>
                                </m:rPr>
                                <a:rPr lang="es-ES" sz="2200" i="0">
                                  <a:latin typeface="Cambria Math" panose="02040503050406030204" pitchFamily="18" charset="0"/>
                                </a:rPr>
                                <m:t>D</m:t>
                              </m:r>
                            </m:num>
                            <m:den>
                              <m:sSup>
                                <m:sSupPr>
                                  <m:ctrlPr>
                                    <a:rPr lang="es-ES" sz="2200" i="1">
                                      <a:latin typeface="Cambria Math" panose="02040503050406030204" pitchFamily="18" charset="0"/>
                                    </a:rPr>
                                  </m:ctrlPr>
                                </m:sSupPr>
                                <m:e>
                                  <m:r>
                                    <m:rPr>
                                      <m:sty m:val="p"/>
                                    </m:rPr>
                                    <a:rPr lang="es-ES" sz="2200" i="0">
                                      <a:latin typeface="Cambria Math" panose="02040503050406030204" pitchFamily="18" charset="0"/>
                                    </a:rPr>
                                    <m:t>Q</m:t>
                                  </m:r>
                                </m:e>
                                <m:sup>
                                  <m:r>
                                    <a:rPr lang="es-ES" sz="2200" i="0">
                                      <a:latin typeface="Cambria Math" panose="02040503050406030204" pitchFamily="18" charset="0"/>
                                    </a:rPr>
                                    <m:t>∗</m:t>
                                  </m:r>
                                </m:sup>
                              </m:sSup>
                            </m:den>
                          </m:f>
                        </m:den>
                      </m:f>
                    </m:oMath>
                  </m:oMathPara>
                </a14:m>
                <a:endParaRPr lang="es-ES" sz="2200"/>
              </a:p>
            </p:txBody>
          </p:sp>
        </mc:Choice>
        <mc:Fallback xmlns="">
          <p:sp>
            <p:nvSpPr>
              <p:cNvPr id="20" name="Rectángulo 19">
                <a:extLst>
                  <a:ext uri="{FF2B5EF4-FFF2-40B4-BE49-F238E27FC236}">
                    <a16:creationId xmlns:a16="http://schemas.microsoft.com/office/drawing/2014/main" id="{00A3FCDB-00B2-49D5-99B2-B5ADC6E301CD}"/>
                  </a:ext>
                </a:extLst>
              </p:cNvPr>
              <p:cNvSpPr>
                <a:spLocks noRot="1" noChangeAspect="1" noMove="1" noResize="1" noEditPoints="1" noAdjustHandles="1" noChangeArrowheads="1" noChangeShapeType="1" noTextEdit="1"/>
              </p:cNvSpPr>
              <p:nvPr/>
            </p:nvSpPr>
            <p:spPr>
              <a:xfrm>
                <a:off x="148279" y="5909825"/>
                <a:ext cx="1547796" cy="807978"/>
              </a:xfrm>
              <a:prstGeom prst="rect">
                <a:avLst/>
              </a:prstGeom>
              <a:blipFill>
                <a:blip r:embed="rId6"/>
                <a:stretch>
                  <a:fillRect/>
                </a:stretch>
              </a:blipFill>
            </p:spPr>
            <p:txBody>
              <a:bodyPr/>
              <a:lstStyle/>
              <a:p>
                <a:r>
                  <a:rPr lang="es-ES">
                    <a:noFill/>
                  </a:rPr>
                  <a:t> </a:t>
                </a:r>
              </a:p>
            </p:txBody>
          </p:sp>
        </mc:Fallback>
      </mc:AlternateContent>
      <p:sp>
        <p:nvSpPr>
          <p:cNvPr id="22" name="CuadroTexto 21">
            <a:extLst>
              <a:ext uri="{FF2B5EF4-FFF2-40B4-BE49-F238E27FC236}">
                <a16:creationId xmlns:a16="http://schemas.microsoft.com/office/drawing/2014/main" id="{EC5ED020-FEF8-4D53-8BBA-C9916A690CF3}"/>
              </a:ext>
            </a:extLst>
          </p:cNvPr>
          <p:cNvSpPr txBox="1"/>
          <p:nvPr/>
        </p:nvSpPr>
        <p:spPr>
          <a:xfrm>
            <a:off x="1606249" y="6057353"/>
            <a:ext cx="4548040" cy="461665"/>
          </a:xfrm>
          <a:prstGeom prst="rect">
            <a:avLst/>
          </a:prstGeom>
          <a:noFill/>
        </p:spPr>
        <p:txBody>
          <a:bodyPr wrap="none" rtlCol="0">
            <a:spAutoFit/>
          </a:bodyPr>
          <a:lstStyle/>
          <a:p>
            <a:r>
              <a:rPr lang="es-ES" sz="2400"/>
              <a:t>= 260 / (208.000/1.824) = 2,28 días</a:t>
            </a:r>
          </a:p>
        </p:txBody>
      </p:sp>
      <p:sp>
        <p:nvSpPr>
          <p:cNvPr id="23" name="Rectángulo 22">
            <a:extLst>
              <a:ext uri="{FF2B5EF4-FFF2-40B4-BE49-F238E27FC236}">
                <a16:creationId xmlns:a16="http://schemas.microsoft.com/office/drawing/2014/main" id="{5E359530-5032-4E16-A2D7-A228BEF875B6}"/>
              </a:ext>
            </a:extLst>
          </p:cNvPr>
          <p:cNvSpPr/>
          <p:nvPr/>
        </p:nvSpPr>
        <p:spPr>
          <a:xfrm>
            <a:off x="7875770" y="4638491"/>
            <a:ext cx="4138825" cy="400110"/>
          </a:xfrm>
          <a:prstGeom prst="rect">
            <a:avLst/>
          </a:prstGeom>
          <a:ln>
            <a:solidFill>
              <a:schemeClr val="bg1"/>
            </a:solidFill>
          </a:ln>
          <a:effectLst/>
        </p:spPr>
        <p:txBody>
          <a:bodyPr wrap="none">
            <a:spAutoFit/>
          </a:bodyPr>
          <a:lstStyle/>
          <a:p>
            <a:r>
              <a:rPr lang="es-ES" sz="2000" b="1"/>
              <a:t>Pp = Ts x Demanda media = Ts x D/hp</a:t>
            </a:r>
          </a:p>
        </p:txBody>
      </p:sp>
      <p:sp>
        <p:nvSpPr>
          <p:cNvPr id="24" name="Rectángulo 23">
            <a:extLst>
              <a:ext uri="{FF2B5EF4-FFF2-40B4-BE49-F238E27FC236}">
                <a16:creationId xmlns:a16="http://schemas.microsoft.com/office/drawing/2014/main" id="{4BDD02FB-F8C3-4022-9CA8-097E614A1B8B}"/>
              </a:ext>
            </a:extLst>
          </p:cNvPr>
          <p:cNvSpPr/>
          <p:nvPr/>
        </p:nvSpPr>
        <p:spPr>
          <a:xfrm>
            <a:off x="8002381" y="5116925"/>
            <a:ext cx="3827779" cy="400110"/>
          </a:xfrm>
          <a:prstGeom prst="rect">
            <a:avLst/>
          </a:prstGeom>
          <a:ln>
            <a:solidFill>
              <a:schemeClr val="bg1"/>
            </a:solidFill>
          </a:ln>
          <a:effectLst/>
        </p:spPr>
        <p:txBody>
          <a:bodyPr wrap="none">
            <a:spAutoFit/>
          </a:bodyPr>
          <a:lstStyle/>
          <a:p>
            <a:r>
              <a:rPr lang="es-ES" sz="2000"/>
              <a:t>Pp = 1 x (208.000/260) = </a:t>
            </a:r>
            <a:r>
              <a:rPr lang="es-ES" sz="2000" b="1"/>
              <a:t>800 packs</a:t>
            </a:r>
          </a:p>
        </p:txBody>
      </p:sp>
      <p:sp>
        <p:nvSpPr>
          <p:cNvPr id="25" name="CuadroTexto 24">
            <a:extLst>
              <a:ext uri="{FF2B5EF4-FFF2-40B4-BE49-F238E27FC236}">
                <a16:creationId xmlns:a16="http://schemas.microsoft.com/office/drawing/2014/main" id="{D7D9D4C7-BA10-4CF3-BDCA-98404324ED29}"/>
              </a:ext>
            </a:extLst>
          </p:cNvPr>
          <p:cNvSpPr txBox="1"/>
          <p:nvPr/>
        </p:nvSpPr>
        <p:spPr>
          <a:xfrm>
            <a:off x="7984559" y="5542057"/>
            <a:ext cx="3815191" cy="1015663"/>
          </a:xfrm>
          <a:prstGeom prst="rect">
            <a:avLst/>
          </a:prstGeom>
          <a:noFill/>
        </p:spPr>
        <p:txBody>
          <a:bodyPr wrap="square" rtlCol="0">
            <a:spAutoFit/>
          </a:bodyPr>
          <a:lstStyle/>
          <a:p>
            <a:pPr algn="ctr"/>
            <a:r>
              <a:rPr lang="es-ES" sz="2000" b="1"/>
              <a:t>Cuando el nivel del inventario llegue a 800 packs se realizará un pedido de 1.824 packs</a:t>
            </a:r>
          </a:p>
        </p:txBody>
      </p:sp>
      <p:sp>
        <p:nvSpPr>
          <p:cNvPr id="26" name="CuadroTexto 25">
            <a:extLst>
              <a:ext uri="{FF2B5EF4-FFF2-40B4-BE49-F238E27FC236}">
                <a16:creationId xmlns:a16="http://schemas.microsoft.com/office/drawing/2014/main" id="{DAE950F5-48F6-4387-A238-0743D64ACA28}"/>
              </a:ext>
            </a:extLst>
          </p:cNvPr>
          <p:cNvSpPr txBox="1"/>
          <p:nvPr/>
        </p:nvSpPr>
        <p:spPr>
          <a:xfrm>
            <a:off x="2" y="515022"/>
            <a:ext cx="12191998" cy="707886"/>
          </a:xfrm>
          <a:prstGeom prst="rect">
            <a:avLst/>
          </a:prstGeom>
          <a:noFill/>
        </p:spPr>
        <p:txBody>
          <a:bodyPr wrap="square" rtlCol="0">
            <a:spAutoFit/>
          </a:bodyPr>
          <a:lstStyle/>
          <a:p>
            <a:pPr algn="just"/>
            <a:r>
              <a:rPr lang="es-ES" sz="2000"/>
              <a:t>Con toda esta información, se pide:</a:t>
            </a:r>
          </a:p>
          <a:p>
            <a:pPr algn="just"/>
            <a:r>
              <a:rPr lang="es-ES" sz="2000"/>
              <a:t>a) El tamaño económico de pedido.</a:t>
            </a:r>
          </a:p>
        </p:txBody>
      </p:sp>
      <p:sp>
        <p:nvSpPr>
          <p:cNvPr id="27" name="CuadroTexto 26">
            <a:extLst>
              <a:ext uri="{FF2B5EF4-FFF2-40B4-BE49-F238E27FC236}">
                <a16:creationId xmlns:a16="http://schemas.microsoft.com/office/drawing/2014/main" id="{CD56C16C-7056-46FB-8C96-295A5E540F40}"/>
              </a:ext>
            </a:extLst>
          </p:cNvPr>
          <p:cNvSpPr txBox="1"/>
          <p:nvPr/>
        </p:nvSpPr>
        <p:spPr>
          <a:xfrm>
            <a:off x="2" y="3933966"/>
            <a:ext cx="12191998" cy="400110"/>
          </a:xfrm>
          <a:prstGeom prst="rect">
            <a:avLst/>
          </a:prstGeom>
          <a:noFill/>
        </p:spPr>
        <p:txBody>
          <a:bodyPr wrap="square" rtlCol="0">
            <a:spAutoFit/>
          </a:bodyPr>
          <a:lstStyle/>
          <a:p>
            <a:pPr algn="just"/>
            <a:r>
              <a:rPr lang="es-ES" sz="2000"/>
              <a:t>b) El punto de reorden.</a:t>
            </a:r>
          </a:p>
        </p:txBody>
      </p:sp>
    </p:spTree>
    <p:extLst>
      <p:ext uri="{BB962C8B-B14F-4D97-AF65-F5344CB8AC3E}">
        <p14:creationId xmlns:p14="http://schemas.microsoft.com/office/powerpoint/2010/main" val="28943719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0-#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1+#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500" fill="hold"/>
                                        <p:tgtEl>
                                          <p:spTgt spid="27"/>
                                        </p:tgtEl>
                                        <p:attrNameLst>
                                          <p:attrName>ppt_x</p:attrName>
                                        </p:attrNameLst>
                                      </p:cBhvr>
                                      <p:tavLst>
                                        <p:tav tm="0">
                                          <p:val>
                                            <p:strVal val="#ppt_x"/>
                                          </p:val>
                                        </p:tav>
                                        <p:tav tm="100000">
                                          <p:val>
                                            <p:strVal val="#ppt_x"/>
                                          </p:val>
                                        </p:tav>
                                      </p:tavLst>
                                    </p:anim>
                                    <p:anim calcmode="lin" valueType="num">
                                      <p:cBhvr additive="base">
                                        <p:cTn id="3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fill="hold"/>
                                        <p:tgtEl>
                                          <p:spTgt spid="19"/>
                                        </p:tgtEl>
                                        <p:attrNameLst>
                                          <p:attrName>ppt_x</p:attrName>
                                        </p:attrNameLst>
                                      </p:cBhvr>
                                      <p:tavLst>
                                        <p:tav tm="0">
                                          <p:val>
                                            <p:strVal val="0-#ppt_w/2"/>
                                          </p:val>
                                        </p:tav>
                                        <p:tav tm="100000">
                                          <p:val>
                                            <p:strVal val="#ppt_x"/>
                                          </p:val>
                                        </p:tav>
                                      </p:tavLst>
                                    </p:anim>
                                    <p:anim calcmode="lin" valueType="num">
                                      <p:cBhvr additive="base">
                                        <p:cTn id="42" dur="500" fill="hold"/>
                                        <p:tgtEl>
                                          <p:spTgt spid="19"/>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500" fill="hold"/>
                                        <p:tgtEl>
                                          <p:spTgt spid="20"/>
                                        </p:tgtEl>
                                        <p:attrNameLst>
                                          <p:attrName>ppt_x</p:attrName>
                                        </p:attrNameLst>
                                      </p:cBhvr>
                                      <p:tavLst>
                                        <p:tav tm="0">
                                          <p:val>
                                            <p:strVal val="0-#ppt_w/2"/>
                                          </p:val>
                                        </p:tav>
                                        <p:tav tm="100000">
                                          <p:val>
                                            <p:strVal val="#ppt_x"/>
                                          </p:val>
                                        </p:tav>
                                      </p:tavLst>
                                    </p:anim>
                                    <p:anim calcmode="lin" valueType="num">
                                      <p:cBhvr additive="base">
                                        <p:cTn id="46" dur="500" fill="hold"/>
                                        <p:tgtEl>
                                          <p:spTgt spid="20"/>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0-#ppt_w/2"/>
                                          </p:val>
                                        </p:tav>
                                        <p:tav tm="100000">
                                          <p:val>
                                            <p:strVal val="#ppt_x"/>
                                          </p:val>
                                        </p:tav>
                                      </p:tavLst>
                                    </p:anim>
                                    <p:anim calcmode="lin" valueType="num">
                                      <p:cBhvr additive="base">
                                        <p:cTn id="50"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par>
                          <p:cTn id="55" fill="hold">
                            <p:stCondLst>
                              <p:cond delay="0"/>
                            </p:stCondLst>
                            <p:childTnLst>
                              <p:par>
                                <p:cTn id="56" presetID="22" presetClass="entr" presetSubtype="8" fill="hold" nodeType="after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wipe(left)">
                                      <p:cBhvr>
                                        <p:cTn id="58" dur="500"/>
                                        <p:tgtEl>
                                          <p:spTgt spid="15"/>
                                        </p:tgtEl>
                                      </p:cBhvr>
                                    </p:animEffect>
                                  </p:childTnLst>
                                </p:cTn>
                              </p:par>
                            </p:childTnLst>
                          </p:cTn>
                        </p:par>
                        <p:par>
                          <p:cTn id="59" fill="hold">
                            <p:stCondLst>
                              <p:cond delay="500"/>
                            </p:stCondLst>
                            <p:childTnLst>
                              <p:par>
                                <p:cTn id="60" presetID="1" presetClass="entr" presetSubtype="0" fill="hold" grpId="0" nodeType="afterEffect">
                                  <p:stCondLst>
                                    <p:cond delay="0"/>
                                  </p:stCondLst>
                                  <p:childTnLst>
                                    <p:set>
                                      <p:cBhvr>
                                        <p:cTn id="61" dur="1" fill="hold">
                                          <p:stCondLst>
                                            <p:cond delay="0"/>
                                          </p:stCondLst>
                                        </p:cTn>
                                        <p:tgtEl>
                                          <p:spTgt spid="23"/>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24"/>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animBg="1"/>
      <p:bldP spid="16" grpId="0"/>
      <p:bldP spid="18" grpId="0"/>
      <p:bldP spid="19" grpId="0"/>
      <p:bldP spid="20" grpId="0"/>
      <p:bldP spid="22" grpId="0"/>
      <p:bldP spid="23" grpId="0" animBg="1"/>
      <p:bldP spid="24" grpId="0" animBg="1"/>
      <p:bldP spid="25" grpId="0"/>
      <p:bldP spid="2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Line 20"/>
          <p:cNvSpPr>
            <a:spLocks noChangeShapeType="1"/>
          </p:cNvSpPr>
          <p:nvPr/>
        </p:nvSpPr>
        <p:spPr bwMode="auto">
          <a:xfrm>
            <a:off x="3523129" y="4598894"/>
            <a:ext cx="5378824" cy="0"/>
          </a:xfrm>
          <a:prstGeom prst="line">
            <a:avLst/>
          </a:prstGeom>
          <a:noFill/>
          <a:ln w="9525">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18" name="Text Box 28"/>
          <p:cNvSpPr txBox="1">
            <a:spLocks noChangeArrowheads="1"/>
          </p:cNvSpPr>
          <p:nvPr/>
        </p:nvSpPr>
        <p:spPr bwMode="auto">
          <a:xfrm>
            <a:off x="2532530" y="1398494"/>
            <a:ext cx="2133600" cy="366713"/>
          </a:xfrm>
          <a:prstGeom prst="rect">
            <a:avLst/>
          </a:prstGeom>
          <a:noFill/>
          <a:ln w="9525">
            <a:noFill/>
            <a:miter lim="800000"/>
            <a:headEnd/>
            <a:tailEnd/>
          </a:ln>
          <a:effectLst/>
        </p:spPr>
        <p:txBody>
          <a:bodyPr>
            <a:spAutoFit/>
          </a:bodyPr>
          <a:lstStyle/>
          <a:p>
            <a:pPr eaLnBrk="0" hangingPunct="0">
              <a:spcBef>
                <a:spcPct val="50000"/>
              </a:spcBef>
            </a:pPr>
            <a:r>
              <a:rPr lang="es-ES" altLang="es-ES" i="0">
                <a:latin typeface="Arial Narrow" pitchFamily="34" charset="0"/>
              </a:rPr>
              <a:t>Nivel de inventarios</a:t>
            </a:r>
          </a:p>
        </p:txBody>
      </p:sp>
      <p:sp>
        <p:nvSpPr>
          <p:cNvPr id="19" name="Text Box 29"/>
          <p:cNvSpPr txBox="1">
            <a:spLocks noChangeArrowheads="1"/>
          </p:cNvSpPr>
          <p:nvPr/>
        </p:nvSpPr>
        <p:spPr bwMode="auto">
          <a:xfrm>
            <a:off x="2452424" y="2290262"/>
            <a:ext cx="1014328" cy="369332"/>
          </a:xfrm>
          <a:prstGeom prst="rect">
            <a:avLst/>
          </a:prstGeom>
          <a:noFill/>
          <a:ln w="9525">
            <a:noFill/>
            <a:miter lim="800000"/>
            <a:headEnd/>
            <a:tailEnd/>
          </a:ln>
          <a:effectLst/>
        </p:spPr>
        <p:txBody>
          <a:bodyPr wrap="square">
            <a:spAutoFit/>
          </a:bodyPr>
          <a:lstStyle/>
          <a:p>
            <a:pPr eaLnBrk="0" hangingPunct="0">
              <a:spcBef>
                <a:spcPct val="50000"/>
              </a:spcBef>
            </a:pPr>
            <a:r>
              <a:rPr lang="es-ES" altLang="es-ES" b="1" i="0">
                <a:solidFill>
                  <a:srgbClr val="000000"/>
                </a:solidFill>
                <a:latin typeface="Arial Narrow" pitchFamily="34" charset="0"/>
              </a:rPr>
              <a:t>Q*=</a:t>
            </a:r>
            <a:r>
              <a:rPr lang="es-ES" altLang="es-ES" b="1">
                <a:solidFill>
                  <a:srgbClr val="000000"/>
                </a:solidFill>
                <a:latin typeface="Arial Narrow" pitchFamily="34" charset="0"/>
              </a:rPr>
              <a:t>1.824</a:t>
            </a:r>
            <a:endParaRPr lang="es-ES" altLang="es-ES" b="1" i="0">
              <a:solidFill>
                <a:srgbClr val="000000"/>
              </a:solidFill>
              <a:latin typeface="Arial Narrow" pitchFamily="34" charset="0"/>
            </a:endParaRPr>
          </a:p>
        </p:txBody>
      </p:sp>
      <p:sp>
        <p:nvSpPr>
          <p:cNvPr id="26" name="Text Box 36"/>
          <p:cNvSpPr txBox="1">
            <a:spLocks noChangeArrowheads="1"/>
          </p:cNvSpPr>
          <p:nvPr/>
        </p:nvSpPr>
        <p:spPr bwMode="auto">
          <a:xfrm>
            <a:off x="8920410" y="3717566"/>
            <a:ext cx="1406693" cy="313932"/>
          </a:xfrm>
          <a:prstGeom prst="rect">
            <a:avLst/>
          </a:prstGeom>
          <a:noFill/>
          <a:ln w="9525">
            <a:noFill/>
            <a:miter lim="800000"/>
            <a:headEnd/>
            <a:tailEnd/>
          </a:ln>
          <a:effectLst/>
        </p:spPr>
        <p:txBody>
          <a:bodyPr wrap="square">
            <a:spAutoFit/>
          </a:bodyPr>
          <a:lstStyle/>
          <a:p>
            <a:pPr algn="ctr" eaLnBrk="0" hangingPunct="0">
              <a:lnSpc>
                <a:spcPct val="80000"/>
              </a:lnSpc>
            </a:pPr>
            <a:r>
              <a:rPr lang="es-ES" altLang="es-ES" b="1">
                <a:solidFill>
                  <a:srgbClr val="000000"/>
                </a:solidFill>
                <a:latin typeface="Arial Narrow" pitchFamily="34" charset="0"/>
              </a:rPr>
              <a:t>IM=</a:t>
            </a:r>
            <a:r>
              <a:rPr lang="es-ES" altLang="es-ES" b="1" i="0">
                <a:solidFill>
                  <a:srgbClr val="000000"/>
                </a:solidFill>
                <a:latin typeface="Arial Narrow" pitchFamily="34" charset="0"/>
              </a:rPr>
              <a:t>Q*/2=912</a:t>
            </a:r>
          </a:p>
        </p:txBody>
      </p:sp>
      <p:sp>
        <p:nvSpPr>
          <p:cNvPr id="33" name="Line 60"/>
          <p:cNvSpPr>
            <a:spLocks noChangeShapeType="1"/>
          </p:cNvSpPr>
          <p:nvPr/>
        </p:nvSpPr>
        <p:spPr bwMode="auto">
          <a:xfrm>
            <a:off x="3518650" y="3857486"/>
            <a:ext cx="5486400" cy="0"/>
          </a:xfrm>
          <a:prstGeom prst="line">
            <a:avLst/>
          </a:prstGeom>
          <a:noFill/>
          <a:ln w="25400">
            <a:solidFill>
              <a:srgbClr val="00FF00"/>
            </a:solidFill>
            <a:round/>
            <a:headEnd/>
            <a:tailEnd/>
          </a:ln>
          <a:effectLst>
            <a:outerShdw blurRad="50800" dist="38100" dir="2700000" algn="tl" rotWithShape="0">
              <a:prstClr val="black">
                <a:alpha val="40000"/>
              </a:prstClr>
            </a:outerShdw>
          </a:effectLst>
        </p:spPr>
        <p:txBody>
          <a:bodyPr/>
          <a:lstStyle/>
          <a:p>
            <a:endParaRPr lang="es-ES"/>
          </a:p>
        </p:txBody>
      </p:sp>
      <p:sp>
        <p:nvSpPr>
          <p:cNvPr id="34" name="Line 62"/>
          <p:cNvSpPr>
            <a:spLocks noChangeShapeType="1"/>
          </p:cNvSpPr>
          <p:nvPr/>
        </p:nvSpPr>
        <p:spPr bwMode="auto">
          <a:xfrm>
            <a:off x="7790330" y="2465294"/>
            <a:ext cx="1295400" cy="2514600"/>
          </a:xfrm>
          <a:prstGeom prst="line">
            <a:avLst/>
          </a:prstGeom>
          <a:noFill/>
          <a:ln w="28575">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35" name="Line 63"/>
          <p:cNvSpPr>
            <a:spLocks noChangeShapeType="1"/>
          </p:cNvSpPr>
          <p:nvPr/>
        </p:nvSpPr>
        <p:spPr bwMode="auto">
          <a:xfrm flipV="1">
            <a:off x="7790330" y="2465294"/>
            <a:ext cx="0" cy="2819400"/>
          </a:xfrm>
          <a:prstGeom prst="line">
            <a:avLst/>
          </a:prstGeom>
          <a:noFill/>
          <a:ln w="28575">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36" name="Line 64"/>
          <p:cNvSpPr>
            <a:spLocks noChangeShapeType="1"/>
          </p:cNvSpPr>
          <p:nvPr/>
        </p:nvSpPr>
        <p:spPr bwMode="auto">
          <a:xfrm>
            <a:off x="6342530" y="2465294"/>
            <a:ext cx="1447800" cy="2819400"/>
          </a:xfrm>
          <a:prstGeom prst="line">
            <a:avLst/>
          </a:prstGeom>
          <a:noFill/>
          <a:ln w="28575">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37" name="Line 71"/>
          <p:cNvSpPr>
            <a:spLocks noChangeShapeType="1"/>
          </p:cNvSpPr>
          <p:nvPr/>
        </p:nvSpPr>
        <p:spPr bwMode="auto">
          <a:xfrm>
            <a:off x="3523130" y="2465294"/>
            <a:ext cx="1371600" cy="2819400"/>
          </a:xfrm>
          <a:prstGeom prst="line">
            <a:avLst/>
          </a:prstGeom>
          <a:noFill/>
          <a:ln w="25400">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38" name="Line 72"/>
          <p:cNvSpPr>
            <a:spLocks noChangeShapeType="1"/>
          </p:cNvSpPr>
          <p:nvPr/>
        </p:nvSpPr>
        <p:spPr bwMode="auto">
          <a:xfrm flipV="1">
            <a:off x="4894730" y="2465294"/>
            <a:ext cx="0" cy="2819400"/>
          </a:xfrm>
          <a:prstGeom prst="line">
            <a:avLst/>
          </a:prstGeom>
          <a:noFill/>
          <a:ln w="25400">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39" name="Line 73"/>
          <p:cNvSpPr>
            <a:spLocks noChangeShapeType="1"/>
          </p:cNvSpPr>
          <p:nvPr/>
        </p:nvSpPr>
        <p:spPr bwMode="auto">
          <a:xfrm>
            <a:off x="4894730" y="2465294"/>
            <a:ext cx="1447800" cy="2819400"/>
          </a:xfrm>
          <a:prstGeom prst="line">
            <a:avLst/>
          </a:prstGeom>
          <a:noFill/>
          <a:ln w="25400">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40" name="Line 74"/>
          <p:cNvSpPr>
            <a:spLocks noChangeShapeType="1"/>
          </p:cNvSpPr>
          <p:nvPr/>
        </p:nvSpPr>
        <p:spPr bwMode="auto">
          <a:xfrm flipV="1">
            <a:off x="6342530" y="2465294"/>
            <a:ext cx="0" cy="2819400"/>
          </a:xfrm>
          <a:prstGeom prst="line">
            <a:avLst/>
          </a:prstGeom>
          <a:noFill/>
          <a:ln w="25400">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41" name="Line 78"/>
          <p:cNvSpPr>
            <a:spLocks noChangeShapeType="1"/>
          </p:cNvSpPr>
          <p:nvPr/>
        </p:nvSpPr>
        <p:spPr bwMode="auto">
          <a:xfrm>
            <a:off x="3523130" y="1779494"/>
            <a:ext cx="0" cy="3657600"/>
          </a:xfrm>
          <a:prstGeom prst="line">
            <a:avLst/>
          </a:prstGeom>
          <a:noFill/>
          <a:ln w="57150">
            <a:solidFill>
              <a:srgbClr val="000000"/>
            </a:solidFill>
            <a:round/>
            <a:headEnd type="arrow" w="med" len="med"/>
            <a:tailEnd/>
          </a:ln>
          <a:effectLst>
            <a:outerShdw blurRad="50800" dist="38100" dir="2700000" algn="tl" rotWithShape="0">
              <a:prstClr val="black">
                <a:alpha val="40000"/>
              </a:prstClr>
            </a:outerShdw>
          </a:effectLst>
        </p:spPr>
        <p:txBody>
          <a:bodyPr/>
          <a:lstStyle/>
          <a:p>
            <a:endParaRPr lang="es-ES"/>
          </a:p>
        </p:txBody>
      </p:sp>
      <p:sp>
        <p:nvSpPr>
          <p:cNvPr id="42" name="Line 79"/>
          <p:cNvSpPr>
            <a:spLocks noChangeShapeType="1"/>
          </p:cNvSpPr>
          <p:nvPr/>
        </p:nvSpPr>
        <p:spPr bwMode="auto">
          <a:xfrm>
            <a:off x="3384175" y="5284694"/>
            <a:ext cx="6096000" cy="0"/>
          </a:xfrm>
          <a:prstGeom prst="line">
            <a:avLst/>
          </a:prstGeom>
          <a:noFill/>
          <a:ln w="57150">
            <a:solidFill>
              <a:srgbClr val="000000"/>
            </a:solidFill>
            <a:round/>
            <a:headEnd/>
            <a:tailEnd type="arrow" w="med" len="med"/>
          </a:ln>
          <a:effectLst>
            <a:outerShdw blurRad="50800" dist="38100" dir="2700000" algn="tl" rotWithShape="0">
              <a:prstClr val="black">
                <a:alpha val="40000"/>
              </a:prstClr>
            </a:outerShdw>
          </a:effectLst>
        </p:spPr>
        <p:txBody>
          <a:bodyPr/>
          <a:lstStyle/>
          <a:p>
            <a:endParaRPr lang="es-ES"/>
          </a:p>
        </p:txBody>
      </p:sp>
      <p:sp>
        <p:nvSpPr>
          <p:cNvPr id="44" name="Text Box 81"/>
          <p:cNvSpPr txBox="1">
            <a:spLocks noChangeArrowheads="1"/>
          </p:cNvSpPr>
          <p:nvPr/>
        </p:nvSpPr>
        <p:spPr bwMode="auto">
          <a:xfrm>
            <a:off x="8628530" y="5360894"/>
            <a:ext cx="1066800" cy="366713"/>
          </a:xfrm>
          <a:prstGeom prst="rect">
            <a:avLst/>
          </a:prstGeom>
          <a:noFill/>
          <a:ln w="9525">
            <a:noFill/>
            <a:miter lim="800000"/>
            <a:headEnd/>
            <a:tailEnd/>
          </a:ln>
          <a:effectLst/>
        </p:spPr>
        <p:txBody>
          <a:bodyPr>
            <a:spAutoFit/>
          </a:bodyPr>
          <a:lstStyle/>
          <a:p>
            <a:pPr eaLnBrk="0" hangingPunct="0">
              <a:spcBef>
                <a:spcPct val="50000"/>
              </a:spcBef>
            </a:pPr>
            <a:r>
              <a:rPr lang="es-ES" altLang="es-ES" i="0">
                <a:latin typeface="Arial Narrow" pitchFamily="34" charset="0"/>
              </a:rPr>
              <a:t>Tiempo</a:t>
            </a:r>
          </a:p>
        </p:txBody>
      </p:sp>
      <p:sp>
        <p:nvSpPr>
          <p:cNvPr id="45" name="Text Box 83"/>
          <p:cNvSpPr txBox="1">
            <a:spLocks noChangeArrowheads="1"/>
          </p:cNvSpPr>
          <p:nvPr/>
        </p:nvSpPr>
        <p:spPr bwMode="auto">
          <a:xfrm>
            <a:off x="2479958" y="4414228"/>
            <a:ext cx="957968" cy="369332"/>
          </a:xfrm>
          <a:prstGeom prst="rect">
            <a:avLst/>
          </a:prstGeom>
          <a:noFill/>
          <a:ln w="9525">
            <a:noFill/>
            <a:miter lim="800000"/>
            <a:headEnd/>
            <a:tailEnd/>
          </a:ln>
          <a:effectLst/>
        </p:spPr>
        <p:txBody>
          <a:bodyPr wrap="square">
            <a:spAutoFit/>
          </a:bodyPr>
          <a:lstStyle/>
          <a:p>
            <a:pPr eaLnBrk="0" hangingPunct="0">
              <a:spcBef>
                <a:spcPct val="50000"/>
              </a:spcBef>
            </a:pPr>
            <a:r>
              <a:rPr lang="es-ES" altLang="es-ES" b="1">
                <a:solidFill>
                  <a:srgbClr val="000000"/>
                </a:solidFill>
                <a:latin typeface="Arial Narrow" pitchFamily="34" charset="0"/>
              </a:rPr>
              <a:t>Pp=800</a:t>
            </a:r>
          </a:p>
        </p:txBody>
      </p:sp>
      <p:sp>
        <p:nvSpPr>
          <p:cNvPr id="47" name="Line 88"/>
          <p:cNvSpPr>
            <a:spLocks noChangeShapeType="1"/>
          </p:cNvSpPr>
          <p:nvPr/>
        </p:nvSpPr>
        <p:spPr bwMode="auto">
          <a:xfrm>
            <a:off x="5969919" y="4598893"/>
            <a:ext cx="10902" cy="1028823"/>
          </a:xfrm>
          <a:prstGeom prst="line">
            <a:avLst/>
          </a:prstGeom>
          <a:noFill/>
          <a:ln w="9525">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48" name="Line 90"/>
          <p:cNvSpPr>
            <a:spLocks noChangeShapeType="1"/>
          </p:cNvSpPr>
          <p:nvPr/>
        </p:nvSpPr>
        <p:spPr bwMode="auto">
          <a:xfrm>
            <a:off x="6342530" y="5284694"/>
            <a:ext cx="0" cy="228600"/>
          </a:xfrm>
          <a:prstGeom prst="line">
            <a:avLst/>
          </a:prstGeom>
          <a:noFill/>
          <a:ln w="9525">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49" name="Text Box 91"/>
          <p:cNvSpPr txBox="1">
            <a:spLocks noChangeArrowheads="1"/>
          </p:cNvSpPr>
          <p:nvPr/>
        </p:nvSpPr>
        <p:spPr bwMode="auto">
          <a:xfrm>
            <a:off x="5903666" y="5319940"/>
            <a:ext cx="551330" cy="307777"/>
          </a:xfrm>
          <a:prstGeom prst="rect">
            <a:avLst/>
          </a:prstGeom>
          <a:noFill/>
          <a:ln w="9525">
            <a:noFill/>
            <a:miter lim="800000"/>
            <a:headEnd/>
            <a:tailEnd/>
          </a:ln>
          <a:effectLst/>
        </p:spPr>
        <p:txBody>
          <a:bodyPr wrap="square">
            <a:spAutoFit/>
          </a:bodyPr>
          <a:lstStyle/>
          <a:p>
            <a:pPr eaLnBrk="0" hangingPunct="0">
              <a:spcBef>
                <a:spcPct val="50000"/>
              </a:spcBef>
            </a:pPr>
            <a:r>
              <a:rPr lang="es-ES" altLang="es-ES" sz="1400" b="1">
                <a:solidFill>
                  <a:srgbClr val="000000"/>
                </a:solidFill>
                <a:latin typeface="Arial Narrow" pitchFamily="34" charset="0"/>
              </a:rPr>
              <a:t>T</a:t>
            </a:r>
            <a:r>
              <a:rPr lang="es-ES" altLang="es-ES" sz="1100" b="1">
                <a:solidFill>
                  <a:srgbClr val="000000"/>
                </a:solidFill>
                <a:latin typeface="Arial Narrow" pitchFamily="34" charset="0"/>
              </a:rPr>
              <a:t>S</a:t>
            </a:r>
            <a:r>
              <a:rPr lang="es-ES" altLang="es-ES" sz="1400" b="1">
                <a:solidFill>
                  <a:srgbClr val="000000"/>
                </a:solidFill>
                <a:latin typeface="Arial Narrow" pitchFamily="34" charset="0"/>
              </a:rPr>
              <a:t>=1</a:t>
            </a:r>
          </a:p>
        </p:txBody>
      </p:sp>
      <p:sp>
        <p:nvSpPr>
          <p:cNvPr id="51" name="Line 72"/>
          <p:cNvSpPr>
            <a:spLocks noChangeShapeType="1"/>
          </p:cNvSpPr>
          <p:nvPr/>
        </p:nvSpPr>
        <p:spPr bwMode="auto">
          <a:xfrm flipH="1" flipV="1">
            <a:off x="3543561" y="2527313"/>
            <a:ext cx="6898" cy="2735075"/>
          </a:xfrm>
          <a:prstGeom prst="line">
            <a:avLst/>
          </a:prstGeom>
          <a:noFill/>
          <a:ln w="25400">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52" name="Text Box 6"/>
          <p:cNvSpPr txBox="1">
            <a:spLocks noChangeArrowheads="1"/>
          </p:cNvSpPr>
          <p:nvPr/>
        </p:nvSpPr>
        <p:spPr bwMode="auto">
          <a:xfrm>
            <a:off x="7757513" y="2247296"/>
            <a:ext cx="1640566" cy="369332"/>
          </a:xfrm>
          <a:prstGeom prst="rect">
            <a:avLst/>
          </a:prstGeom>
          <a:noFill/>
          <a:ln w="9525">
            <a:noFill/>
            <a:miter lim="800000"/>
            <a:headEnd/>
            <a:tailEnd/>
          </a:ln>
          <a:effectLst/>
        </p:spPr>
        <p:txBody>
          <a:bodyPr wrap="square">
            <a:spAutoFit/>
          </a:bodyPr>
          <a:lstStyle/>
          <a:p>
            <a:pPr algn="ctr" eaLnBrk="0" hangingPunct="0">
              <a:spcBef>
                <a:spcPct val="50000"/>
              </a:spcBef>
            </a:pPr>
            <a:r>
              <a:rPr lang="es-ES" altLang="es-ES" b="1">
                <a:solidFill>
                  <a:srgbClr val="000000"/>
                </a:solidFill>
                <a:latin typeface="Arial Narrow" pitchFamily="34" charset="0"/>
              </a:rPr>
              <a:t>NMI=1.824</a:t>
            </a:r>
            <a:endParaRPr lang="es-ES" altLang="es-ES" b="1" i="0">
              <a:solidFill>
                <a:srgbClr val="000000"/>
              </a:solidFill>
              <a:latin typeface="Arial Narrow" pitchFamily="34" charset="0"/>
            </a:endParaRPr>
          </a:p>
        </p:txBody>
      </p:sp>
      <p:sp>
        <p:nvSpPr>
          <p:cNvPr id="53" name="Line 7"/>
          <p:cNvSpPr>
            <a:spLocks noChangeShapeType="1"/>
          </p:cNvSpPr>
          <p:nvPr/>
        </p:nvSpPr>
        <p:spPr bwMode="auto">
          <a:xfrm flipV="1">
            <a:off x="3527611" y="2453949"/>
            <a:ext cx="4485421" cy="20979"/>
          </a:xfrm>
          <a:prstGeom prst="line">
            <a:avLst/>
          </a:prstGeom>
          <a:noFill/>
          <a:ln w="9525">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56" name="Line 90"/>
          <p:cNvSpPr>
            <a:spLocks noChangeShapeType="1"/>
          </p:cNvSpPr>
          <p:nvPr/>
        </p:nvSpPr>
        <p:spPr bwMode="auto">
          <a:xfrm>
            <a:off x="4897719" y="5255558"/>
            <a:ext cx="4480" cy="481013"/>
          </a:xfrm>
          <a:prstGeom prst="line">
            <a:avLst/>
          </a:prstGeom>
          <a:noFill/>
          <a:ln w="19050">
            <a:solidFill>
              <a:srgbClr val="000000"/>
            </a:solidFill>
            <a:prstDash val="solid"/>
            <a:round/>
            <a:headEnd/>
            <a:tailEnd/>
          </a:ln>
          <a:effectLst>
            <a:outerShdw blurRad="50800" dist="38100" dir="2700000" algn="tl" rotWithShape="0">
              <a:prstClr val="black">
                <a:alpha val="40000"/>
              </a:prstClr>
            </a:outerShdw>
          </a:effectLst>
        </p:spPr>
        <p:txBody>
          <a:bodyPr/>
          <a:lstStyle/>
          <a:p>
            <a:endParaRPr lang="es-ES"/>
          </a:p>
        </p:txBody>
      </p:sp>
      <p:sp>
        <p:nvSpPr>
          <p:cNvPr id="57" name="Line 90"/>
          <p:cNvSpPr>
            <a:spLocks noChangeShapeType="1"/>
          </p:cNvSpPr>
          <p:nvPr/>
        </p:nvSpPr>
        <p:spPr bwMode="auto">
          <a:xfrm>
            <a:off x="6345492" y="5279741"/>
            <a:ext cx="4480" cy="481013"/>
          </a:xfrm>
          <a:prstGeom prst="line">
            <a:avLst/>
          </a:prstGeom>
          <a:noFill/>
          <a:ln w="19050">
            <a:solidFill>
              <a:srgbClr val="000000"/>
            </a:solidFill>
            <a:prstDash val="solid"/>
            <a:round/>
            <a:headEnd/>
            <a:tailEnd/>
          </a:ln>
          <a:effectLst>
            <a:outerShdw blurRad="50800" dist="38100" dir="2700000" algn="tl" rotWithShape="0">
              <a:prstClr val="black">
                <a:alpha val="40000"/>
              </a:prstClr>
            </a:outerShdw>
          </a:effectLst>
        </p:spPr>
        <p:txBody>
          <a:bodyPr/>
          <a:lstStyle/>
          <a:p>
            <a:endParaRPr lang="es-ES"/>
          </a:p>
        </p:txBody>
      </p:sp>
      <p:sp>
        <p:nvSpPr>
          <p:cNvPr id="58" name="Line 90"/>
          <p:cNvSpPr>
            <a:spLocks noChangeShapeType="1"/>
          </p:cNvSpPr>
          <p:nvPr/>
        </p:nvSpPr>
        <p:spPr bwMode="auto">
          <a:xfrm flipH="1" flipV="1">
            <a:off x="4899189" y="5740969"/>
            <a:ext cx="1447799" cy="13448"/>
          </a:xfrm>
          <a:prstGeom prst="line">
            <a:avLst/>
          </a:prstGeom>
          <a:noFill/>
          <a:ln w="19050">
            <a:solidFill>
              <a:srgbClr val="000000"/>
            </a:solidFill>
            <a:prstDash val="solid"/>
            <a:round/>
            <a:headEnd/>
            <a:tailEnd/>
          </a:ln>
          <a:effectLst>
            <a:outerShdw blurRad="50800" dist="38100" dir="2700000" algn="tl" rotWithShape="0">
              <a:prstClr val="black">
                <a:alpha val="40000"/>
              </a:prstClr>
            </a:outerShdw>
          </a:effectLst>
        </p:spPr>
        <p:txBody>
          <a:bodyPr/>
          <a:lstStyle/>
          <a:p>
            <a:endParaRPr lang="es-ES"/>
          </a:p>
        </p:txBody>
      </p:sp>
      <p:sp>
        <p:nvSpPr>
          <p:cNvPr id="59" name="Text Box 91"/>
          <p:cNvSpPr txBox="1">
            <a:spLocks noChangeArrowheads="1"/>
          </p:cNvSpPr>
          <p:nvPr/>
        </p:nvSpPr>
        <p:spPr bwMode="auto">
          <a:xfrm>
            <a:off x="5196840" y="5766347"/>
            <a:ext cx="845371" cy="307777"/>
          </a:xfrm>
          <a:prstGeom prst="rect">
            <a:avLst/>
          </a:prstGeom>
          <a:noFill/>
          <a:ln w="9525">
            <a:noFill/>
            <a:miter lim="800000"/>
            <a:headEnd/>
            <a:tailEnd/>
          </a:ln>
          <a:effectLst/>
        </p:spPr>
        <p:txBody>
          <a:bodyPr wrap="square">
            <a:spAutoFit/>
          </a:bodyPr>
          <a:lstStyle/>
          <a:p>
            <a:pPr eaLnBrk="0" hangingPunct="0">
              <a:spcBef>
                <a:spcPct val="50000"/>
              </a:spcBef>
            </a:pPr>
            <a:r>
              <a:rPr lang="es-ES" altLang="es-ES" sz="1400" b="1">
                <a:solidFill>
                  <a:srgbClr val="000000"/>
                </a:solidFill>
                <a:latin typeface="Arial Narrow" pitchFamily="34" charset="0"/>
              </a:rPr>
              <a:t>T</a:t>
            </a:r>
            <a:r>
              <a:rPr lang="es-ES" altLang="es-ES" sz="1100" b="1">
                <a:solidFill>
                  <a:srgbClr val="000000"/>
                </a:solidFill>
                <a:latin typeface="Arial Narrow" pitchFamily="34" charset="0"/>
              </a:rPr>
              <a:t>R</a:t>
            </a:r>
            <a:r>
              <a:rPr lang="es-ES" altLang="es-ES" sz="1400" b="1">
                <a:solidFill>
                  <a:srgbClr val="000000"/>
                </a:solidFill>
                <a:latin typeface="Arial Narrow" pitchFamily="34" charset="0"/>
              </a:rPr>
              <a:t>=2,28</a:t>
            </a:r>
          </a:p>
        </p:txBody>
      </p:sp>
      <p:sp>
        <p:nvSpPr>
          <p:cNvPr id="30" name="Line 88"/>
          <p:cNvSpPr>
            <a:spLocks noChangeShapeType="1"/>
          </p:cNvSpPr>
          <p:nvPr/>
        </p:nvSpPr>
        <p:spPr bwMode="auto">
          <a:xfrm flipH="1" flipV="1">
            <a:off x="5972430" y="5624133"/>
            <a:ext cx="379085" cy="2412"/>
          </a:xfrm>
          <a:prstGeom prst="line">
            <a:avLst/>
          </a:prstGeom>
          <a:noFill/>
          <a:ln w="9525">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46" name="Diagrama de flujo: conector 45">
            <a:extLst>
              <a:ext uri="{FF2B5EF4-FFF2-40B4-BE49-F238E27FC236}">
                <a16:creationId xmlns:a16="http://schemas.microsoft.com/office/drawing/2014/main" id="{6B91477A-9E21-4B6B-B1D0-4774D12B90EB}"/>
              </a:ext>
            </a:extLst>
          </p:cNvPr>
          <p:cNvSpPr/>
          <p:nvPr/>
        </p:nvSpPr>
        <p:spPr>
          <a:xfrm>
            <a:off x="5937902" y="4558959"/>
            <a:ext cx="83890" cy="79865"/>
          </a:xfrm>
          <a:prstGeom prst="flowChartConnector">
            <a:avLst/>
          </a:pr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Rectángulo 49">
            <a:extLst>
              <a:ext uri="{FF2B5EF4-FFF2-40B4-BE49-F238E27FC236}">
                <a16:creationId xmlns:a16="http://schemas.microsoft.com/office/drawing/2014/main" id="{CF78DD4E-FF4E-4D66-ACCF-F03E442BA651}"/>
              </a:ext>
            </a:extLst>
          </p:cNvPr>
          <p:cNvSpPr/>
          <p:nvPr/>
        </p:nvSpPr>
        <p:spPr>
          <a:xfrm>
            <a:off x="0" y="0"/>
            <a:ext cx="12191999" cy="369332"/>
          </a:xfrm>
          <a:prstGeom prst="rect">
            <a:avLst/>
          </a:prstGeom>
        </p:spPr>
        <p:txBody>
          <a:bodyPr wrap="square">
            <a:spAutoFit/>
          </a:bodyPr>
          <a:lstStyle/>
          <a:p>
            <a:pPr algn="ctr"/>
            <a:r>
              <a:rPr lang="es-ES">
                <a:solidFill>
                  <a:srgbClr val="0070C0"/>
                </a:solidFill>
              </a:rPr>
              <a:t>3.2. MÉTODOS DE GESTIÓN DE INVENTARIOS</a:t>
            </a:r>
          </a:p>
        </p:txBody>
      </p:sp>
      <p:sp>
        <p:nvSpPr>
          <p:cNvPr id="54" name="Rectángulo 53">
            <a:extLst>
              <a:ext uri="{FF2B5EF4-FFF2-40B4-BE49-F238E27FC236}">
                <a16:creationId xmlns:a16="http://schemas.microsoft.com/office/drawing/2014/main" id="{8087BCEF-741E-41BF-91D8-4C746F657B0B}"/>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3.2.1. MODELOS DETERMINÍSTICOS</a:t>
            </a:r>
          </a:p>
        </p:txBody>
      </p:sp>
      <p:pic>
        <p:nvPicPr>
          <p:cNvPr id="55" name="Imagen 54">
            <a:extLst>
              <a:ext uri="{FF2B5EF4-FFF2-40B4-BE49-F238E27FC236}">
                <a16:creationId xmlns:a16="http://schemas.microsoft.com/office/drawing/2014/main" id="{078679D8-303D-4C28-877F-929AB4CA6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3" name="CuadroTexto 42">
            <a:extLst>
              <a:ext uri="{FF2B5EF4-FFF2-40B4-BE49-F238E27FC236}">
                <a16:creationId xmlns:a16="http://schemas.microsoft.com/office/drawing/2014/main" id="{86D8D446-5DE9-4B73-81DB-61362C478D79}"/>
              </a:ext>
            </a:extLst>
          </p:cNvPr>
          <p:cNvSpPr txBox="1"/>
          <p:nvPr/>
        </p:nvSpPr>
        <p:spPr>
          <a:xfrm>
            <a:off x="2" y="826244"/>
            <a:ext cx="12191998" cy="400110"/>
          </a:xfrm>
          <a:prstGeom prst="rect">
            <a:avLst/>
          </a:prstGeom>
          <a:noFill/>
        </p:spPr>
        <p:txBody>
          <a:bodyPr wrap="square" rtlCol="0">
            <a:spAutoFit/>
          </a:bodyPr>
          <a:lstStyle/>
          <a:p>
            <a:pPr algn="just"/>
            <a:r>
              <a:rPr lang="es-ES" sz="2000"/>
              <a:t>c) Representación gráfica del modelo.</a:t>
            </a:r>
          </a:p>
        </p:txBody>
      </p:sp>
    </p:spTree>
    <p:extLst>
      <p:ext uri="{BB962C8B-B14F-4D97-AF65-F5344CB8AC3E}">
        <p14:creationId xmlns:p14="http://schemas.microsoft.com/office/powerpoint/2010/main" val="935926702"/>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8CD142FB-3236-4181-9344-A96D98FC94FA}"/>
              </a:ext>
            </a:extLst>
          </p:cNvPr>
          <p:cNvSpPr txBox="1"/>
          <p:nvPr/>
        </p:nvSpPr>
        <p:spPr>
          <a:xfrm>
            <a:off x="0" y="1344358"/>
            <a:ext cx="8075489" cy="1938992"/>
          </a:xfrm>
          <a:prstGeom prst="rect">
            <a:avLst/>
          </a:prstGeom>
          <a:noFill/>
        </p:spPr>
        <p:txBody>
          <a:bodyPr wrap="square" rtlCol="0">
            <a:spAutoFit/>
          </a:bodyPr>
          <a:lstStyle/>
          <a:p>
            <a:r>
              <a:rPr lang="es-ES" sz="2400"/>
              <a:t>Ca = 10€/pack</a:t>
            </a:r>
          </a:p>
          <a:p>
            <a:r>
              <a:rPr lang="es-ES" sz="2400"/>
              <a:t>Ce = 20€/pedido</a:t>
            </a:r>
          </a:p>
          <a:p>
            <a:r>
              <a:rPr lang="es-ES" sz="2400"/>
              <a:t>Cp = Ca x i = 10 x 25% = 2,5€ pack/año</a:t>
            </a:r>
          </a:p>
          <a:p>
            <a:r>
              <a:rPr lang="es-ES" sz="2400"/>
              <a:t>D = 208.000 packs/año</a:t>
            </a:r>
          </a:p>
          <a:p>
            <a:r>
              <a:rPr lang="es-ES" sz="2400"/>
              <a:t>Q* = 1.824 packs/pedido</a:t>
            </a:r>
          </a:p>
        </p:txBody>
      </p:sp>
      <p:sp>
        <p:nvSpPr>
          <p:cNvPr id="50" name="Rectángulo 49">
            <a:extLst>
              <a:ext uri="{FF2B5EF4-FFF2-40B4-BE49-F238E27FC236}">
                <a16:creationId xmlns:a16="http://schemas.microsoft.com/office/drawing/2014/main" id="{CF78DD4E-FF4E-4D66-ACCF-F03E442BA651}"/>
              </a:ext>
            </a:extLst>
          </p:cNvPr>
          <p:cNvSpPr/>
          <p:nvPr/>
        </p:nvSpPr>
        <p:spPr>
          <a:xfrm>
            <a:off x="0" y="0"/>
            <a:ext cx="12191999" cy="369332"/>
          </a:xfrm>
          <a:prstGeom prst="rect">
            <a:avLst/>
          </a:prstGeom>
        </p:spPr>
        <p:txBody>
          <a:bodyPr wrap="square">
            <a:spAutoFit/>
          </a:bodyPr>
          <a:lstStyle/>
          <a:p>
            <a:pPr algn="ctr"/>
            <a:r>
              <a:rPr lang="es-ES">
                <a:solidFill>
                  <a:srgbClr val="0070C0"/>
                </a:solidFill>
              </a:rPr>
              <a:t>3.2. MÉTODOS DE GESTIÓN DE INVENTARIOS</a:t>
            </a:r>
          </a:p>
        </p:txBody>
      </p:sp>
      <p:sp>
        <p:nvSpPr>
          <p:cNvPr id="54" name="Rectángulo 53">
            <a:extLst>
              <a:ext uri="{FF2B5EF4-FFF2-40B4-BE49-F238E27FC236}">
                <a16:creationId xmlns:a16="http://schemas.microsoft.com/office/drawing/2014/main" id="{8087BCEF-741E-41BF-91D8-4C746F657B0B}"/>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3.2.1. MODELOS DETERMINÍSTICOS</a:t>
            </a:r>
          </a:p>
        </p:txBody>
      </p:sp>
      <p:pic>
        <p:nvPicPr>
          <p:cNvPr id="55" name="Imagen 54">
            <a:extLst>
              <a:ext uri="{FF2B5EF4-FFF2-40B4-BE49-F238E27FC236}">
                <a16:creationId xmlns:a16="http://schemas.microsoft.com/office/drawing/2014/main" id="{62928AAF-8599-4317-AA1B-092D9FF0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2" name="Rectángulo 1">
            <a:extLst>
              <a:ext uri="{FF2B5EF4-FFF2-40B4-BE49-F238E27FC236}">
                <a16:creationId xmlns:a16="http://schemas.microsoft.com/office/drawing/2014/main" id="{F691F90D-4BFB-4DA7-A49E-D69F42A86632}"/>
              </a:ext>
            </a:extLst>
          </p:cNvPr>
          <p:cNvSpPr/>
          <p:nvPr/>
        </p:nvSpPr>
        <p:spPr>
          <a:xfrm>
            <a:off x="2321168" y="4089166"/>
            <a:ext cx="7549661" cy="1938992"/>
          </a:xfrm>
          <a:prstGeom prst="rect">
            <a:avLst/>
          </a:prstGeom>
        </p:spPr>
        <p:txBody>
          <a:bodyPr wrap="square">
            <a:spAutoFit/>
          </a:bodyPr>
          <a:lstStyle/>
          <a:p>
            <a:pPr algn="ctr"/>
            <a:r>
              <a:rPr lang="es-ES" sz="2400" b="1"/>
              <a:t>CT = CE + CP + CA</a:t>
            </a:r>
          </a:p>
          <a:p>
            <a:pPr algn="ctr"/>
            <a:r>
              <a:rPr lang="es-ES" sz="2400" b="1"/>
              <a:t>CT = (Ce x D/Q) + (Cp x Q/2) + (Ca x D)</a:t>
            </a:r>
          </a:p>
          <a:p>
            <a:pPr algn="ctr"/>
            <a:r>
              <a:rPr lang="es-ES" sz="2400"/>
              <a:t>CT = (20 x 208.000/1.824) + (2,5 x 1.824/2) + (10 x 208.000)</a:t>
            </a:r>
          </a:p>
          <a:p>
            <a:pPr algn="ctr"/>
            <a:r>
              <a:rPr lang="es-ES" sz="2400"/>
              <a:t>CT = 4.560,7 + 2.080.000</a:t>
            </a:r>
          </a:p>
          <a:p>
            <a:pPr algn="ctr"/>
            <a:r>
              <a:rPr lang="es-ES" sz="2400" b="1"/>
              <a:t>CT = 2.084.560,7€</a:t>
            </a:r>
          </a:p>
        </p:txBody>
      </p:sp>
      <p:sp>
        <p:nvSpPr>
          <p:cNvPr id="10" name="CuadroTexto 9">
            <a:extLst>
              <a:ext uri="{FF2B5EF4-FFF2-40B4-BE49-F238E27FC236}">
                <a16:creationId xmlns:a16="http://schemas.microsoft.com/office/drawing/2014/main" id="{8EA74A00-A0EA-4F2A-94CD-90E4D4D95FA6}"/>
              </a:ext>
            </a:extLst>
          </p:cNvPr>
          <p:cNvSpPr txBox="1"/>
          <p:nvPr/>
        </p:nvSpPr>
        <p:spPr>
          <a:xfrm>
            <a:off x="4583723" y="3674056"/>
            <a:ext cx="3024552" cy="461665"/>
          </a:xfrm>
          <a:prstGeom prst="rect">
            <a:avLst/>
          </a:prstGeom>
          <a:noFill/>
        </p:spPr>
        <p:txBody>
          <a:bodyPr wrap="square" rtlCol="0">
            <a:spAutoFit/>
          </a:bodyPr>
          <a:lstStyle/>
          <a:p>
            <a:pPr algn="ctr"/>
            <a:r>
              <a:rPr lang="es-ES" sz="2400" b="1">
                <a:effectLst>
                  <a:outerShdw blurRad="38100" dist="38100" dir="2700000" algn="tl">
                    <a:srgbClr val="000000">
                      <a:alpha val="43137"/>
                    </a:srgbClr>
                  </a:outerShdw>
                </a:effectLst>
              </a:rPr>
              <a:t>COSTE TOTAL</a:t>
            </a:r>
          </a:p>
        </p:txBody>
      </p:sp>
      <p:sp>
        <p:nvSpPr>
          <p:cNvPr id="11" name="CuadroTexto 10">
            <a:extLst>
              <a:ext uri="{FF2B5EF4-FFF2-40B4-BE49-F238E27FC236}">
                <a16:creationId xmlns:a16="http://schemas.microsoft.com/office/drawing/2014/main" id="{9B277836-F95A-4B1B-AF82-4761699A1007}"/>
              </a:ext>
            </a:extLst>
          </p:cNvPr>
          <p:cNvSpPr txBox="1"/>
          <p:nvPr/>
        </p:nvSpPr>
        <p:spPr>
          <a:xfrm>
            <a:off x="2" y="826246"/>
            <a:ext cx="12191998" cy="400110"/>
          </a:xfrm>
          <a:prstGeom prst="rect">
            <a:avLst/>
          </a:prstGeom>
          <a:noFill/>
        </p:spPr>
        <p:txBody>
          <a:bodyPr wrap="square" rtlCol="0">
            <a:spAutoFit/>
          </a:bodyPr>
          <a:lstStyle/>
          <a:p>
            <a:pPr algn="just"/>
            <a:r>
              <a:rPr lang="es-ES" sz="2000"/>
              <a:t>d) El coste total anual de gestión de inventarios.</a:t>
            </a:r>
          </a:p>
        </p:txBody>
      </p:sp>
    </p:spTree>
    <p:extLst>
      <p:ext uri="{BB962C8B-B14F-4D97-AF65-F5344CB8AC3E}">
        <p14:creationId xmlns:p14="http://schemas.microsoft.com/office/powerpoint/2010/main" val="20826537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1+#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ángulo 49">
            <a:extLst>
              <a:ext uri="{FF2B5EF4-FFF2-40B4-BE49-F238E27FC236}">
                <a16:creationId xmlns:a16="http://schemas.microsoft.com/office/drawing/2014/main" id="{CF78DD4E-FF4E-4D66-ACCF-F03E442BA651}"/>
              </a:ext>
            </a:extLst>
          </p:cNvPr>
          <p:cNvSpPr/>
          <p:nvPr/>
        </p:nvSpPr>
        <p:spPr>
          <a:xfrm>
            <a:off x="0" y="0"/>
            <a:ext cx="12191999" cy="369332"/>
          </a:xfrm>
          <a:prstGeom prst="rect">
            <a:avLst/>
          </a:prstGeom>
        </p:spPr>
        <p:txBody>
          <a:bodyPr wrap="square">
            <a:spAutoFit/>
          </a:bodyPr>
          <a:lstStyle/>
          <a:p>
            <a:pPr algn="ctr"/>
            <a:r>
              <a:rPr lang="es-ES">
                <a:solidFill>
                  <a:srgbClr val="0070C0"/>
                </a:solidFill>
              </a:rPr>
              <a:t>3.2. MÉTODOS DE GESTIÓN DE INVENTARIOS</a:t>
            </a:r>
          </a:p>
        </p:txBody>
      </p:sp>
      <p:sp>
        <p:nvSpPr>
          <p:cNvPr id="54" name="Rectángulo 53">
            <a:extLst>
              <a:ext uri="{FF2B5EF4-FFF2-40B4-BE49-F238E27FC236}">
                <a16:creationId xmlns:a16="http://schemas.microsoft.com/office/drawing/2014/main" id="{8087BCEF-741E-41BF-91D8-4C746F657B0B}"/>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3.2.1. MODELOS DETERMINÍSTICOS</a:t>
            </a:r>
          </a:p>
        </p:txBody>
      </p:sp>
      <p:pic>
        <p:nvPicPr>
          <p:cNvPr id="55" name="Imagen 54">
            <a:extLst>
              <a:ext uri="{FF2B5EF4-FFF2-40B4-BE49-F238E27FC236}">
                <a16:creationId xmlns:a16="http://schemas.microsoft.com/office/drawing/2014/main" id="{62928AAF-8599-4317-AA1B-092D9FF0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9" name="Text Box 8">
            <a:extLst>
              <a:ext uri="{FF2B5EF4-FFF2-40B4-BE49-F238E27FC236}">
                <a16:creationId xmlns:a16="http://schemas.microsoft.com/office/drawing/2014/main" id="{2ECEB339-1366-4203-BF30-DA3DB3627431}"/>
              </a:ext>
            </a:extLst>
          </p:cNvPr>
          <p:cNvSpPr txBox="1">
            <a:spLocks noChangeArrowheads="1"/>
          </p:cNvSpPr>
          <p:nvPr/>
        </p:nvSpPr>
        <p:spPr bwMode="auto">
          <a:xfrm>
            <a:off x="1087900" y="1157857"/>
            <a:ext cx="10016197" cy="1200329"/>
          </a:xfrm>
          <a:prstGeom prst="rect">
            <a:avLst/>
          </a:prstGeom>
          <a:solidFill>
            <a:schemeClr val="accent2"/>
          </a:solidFill>
          <a:ln w="9525">
            <a:solidFill>
              <a:srgbClr val="000000"/>
            </a:solidFill>
            <a:miter lim="800000"/>
            <a:headEnd/>
            <a:tailEnd/>
          </a:ln>
          <a:effectLst>
            <a:outerShdw blurRad="50800" dist="38100" dir="2700000" algn="tl" rotWithShape="0">
              <a:prstClr val="black">
                <a:alpha val="40000"/>
              </a:prstClr>
            </a:outerShdw>
          </a:effectLst>
        </p:spPr>
        <p:txBody>
          <a:bodyPr wrap="square">
            <a:spAutoFit/>
          </a:bodyPr>
          <a:lstStyle/>
          <a:p>
            <a:pPr algn="ctr"/>
            <a:r>
              <a:rPr lang="es-ES" sz="2400"/>
              <a:t>El análisis de sensibilidad sirve para conocer cuánto variarían los costes totales si cambian algunos de los parámetros del modelo o si se elige un tamaño de lote distinto del óptimo (</a:t>
            </a:r>
            <a:r>
              <a:rPr lang="es-ES" sz="2400" i="1"/>
              <a:t>Q</a:t>
            </a:r>
            <a:r>
              <a:rPr lang="es-ES" sz="2400"/>
              <a:t>*).</a:t>
            </a:r>
          </a:p>
        </p:txBody>
      </p:sp>
      <p:sp>
        <p:nvSpPr>
          <p:cNvPr id="8" name="CuadroTexto 7">
            <a:extLst>
              <a:ext uri="{FF2B5EF4-FFF2-40B4-BE49-F238E27FC236}">
                <a16:creationId xmlns:a16="http://schemas.microsoft.com/office/drawing/2014/main" id="{CCF498AC-A905-41E4-B7CA-40FC43C7828A}"/>
              </a:ext>
            </a:extLst>
          </p:cNvPr>
          <p:cNvSpPr txBox="1"/>
          <p:nvPr/>
        </p:nvSpPr>
        <p:spPr>
          <a:xfrm>
            <a:off x="2" y="637689"/>
            <a:ext cx="12191998" cy="400110"/>
          </a:xfrm>
          <a:prstGeom prst="rect">
            <a:avLst/>
          </a:prstGeom>
          <a:noFill/>
        </p:spPr>
        <p:txBody>
          <a:bodyPr wrap="square" rtlCol="0">
            <a:spAutoFit/>
          </a:bodyPr>
          <a:lstStyle/>
          <a:p>
            <a:pPr algn="just"/>
            <a:r>
              <a:rPr lang="es-ES" sz="2000"/>
              <a:t>e) El análisis de sensibilidad.</a:t>
            </a:r>
          </a:p>
        </p:txBody>
      </p:sp>
      <p:graphicFrame>
        <p:nvGraphicFramePr>
          <p:cNvPr id="3" name="Objeto 2">
            <a:extLst>
              <a:ext uri="{FF2B5EF4-FFF2-40B4-BE49-F238E27FC236}">
                <a16:creationId xmlns:a16="http://schemas.microsoft.com/office/drawing/2014/main" id="{FFD43902-225B-4122-9873-0C48D34A03BE}"/>
              </a:ext>
            </a:extLst>
          </p:cNvPr>
          <p:cNvGraphicFramePr>
            <a:graphicFrameLocks noChangeAspect="1"/>
          </p:cNvGraphicFramePr>
          <p:nvPr>
            <p:extLst>
              <p:ext uri="{D42A27DB-BD31-4B8C-83A1-F6EECF244321}">
                <p14:modId xmlns:p14="http://schemas.microsoft.com/office/powerpoint/2010/main" val="1928565376"/>
              </p:ext>
            </p:extLst>
          </p:nvPr>
        </p:nvGraphicFramePr>
        <p:xfrm>
          <a:off x="621951" y="2724406"/>
          <a:ext cx="10948098" cy="2639852"/>
        </p:xfrm>
        <a:graphic>
          <a:graphicData uri="http://schemas.openxmlformats.org/presentationml/2006/ole">
            <mc:AlternateContent xmlns:mc="http://schemas.openxmlformats.org/markup-compatibility/2006">
              <mc:Choice xmlns:v="urn:schemas-microsoft-com:vml" Requires="v">
                <p:oleObj name="Worksheet" r:id="rId3" imgW="6439006" imgH="1552490" progId="Excel.Sheet.12">
                  <p:embed/>
                </p:oleObj>
              </mc:Choice>
              <mc:Fallback>
                <p:oleObj name="Worksheet" r:id="rId3" imgW="6439006" imgH="1552490" progId="Excel.Sheet.12">
                  <p:embed/>
                  <p:pic>
                    <p:nvPicPr>
                      <p:cNvPr id="3" name="Objeto 2">
                        <a:extLst>
                          <a:ext uri="{FF2B5EF4-FFF2-40B4-BE49-F238E27FC236}">
                            <a16:creationId xmlns:a16="http://schemas.microsoft.com/office/drawing/2014/main" id="{FFD43902-225B-4122-9873-0C48D34A03BE}"/>
                          </a:ext>
                        </a:extLst>
                      </p:cNvPr>
                      <p:cNvPicPr/>
                      <p:nvPr/>
                    </p:nvPicPr>
                    <p:blipFill>
                      <a:blip r:embed="rId4"/>
                      <a:stretch>
                        <a:fillRect/>
                      </a:stretch>
                    </p:blipFill>
                    <p:spPr>
                      <a:xfrm>
                        <a:off x="621951" y="2724406"/>
                        <a:ext cx="10948098" cy="2639852"/>
                      </a:xfrm>
                      <a:prstGeom prst="rect">
                        <a:avLst/>
                      </a:prstGeom>
                    </p:spPr>
                  </p:pic>
                </p:oleObj>
              </mc:Fallback>
            </mc:AlternateContent>
          </a:graphicData>
        </a:graphic>
      </p:graphicFrame>
      <p:sp>
        <p:nvSpPr>
          <p:cNvPr id="4" name="CuadroTexto 3">
            <a:extLst>
              <a:ext uri="{FF2B5EF4-FFF2-40B4-BE49-F238E27FC236}">
                <a16:creationId xmlns:a16="http://schemas.microsoft.com/office/drawing/2014/main" id="{A507F2AE-EFD7-4E1D-AA21-15D789BD45C0}"/>
              </a:ext>
            </a:extLst>
          </p:cNvPr>
          <p:cNvSpPr txBox="1"/>
          <p:nvPr/>
        </p:nvSpPr>
        <p:spPr>
          <a:xfrm>
            <a:off x="0" y="5824019"/>
            <a:ext cx="12191998" cy="461665"/>
          </a:xfrm>
          <a:prstGeom prst="rect">
            <a:avLst/>
          </a:prstGeom>
          <a:noFill/>
        </p:spPr>
        <p:txBody>
          <a:bodyPr wrap="square" rtlCol="0">
            <a:spAutoFit/>
          </a:bodyPr>
          <a:lstStyle/>
          <a:p>
            <a:pPr algn="just"/>
            <a:r>
              <a:rPr lang="es-ES" sz="2400" i="1"/>
              <a:t>Nota</a:t>
            </a:r>
            <a:r>
              <a:rPr lang="es-ES" sz="2400"/>
              <a:t>: El coste total solo tiene en cuenta los costes que depende del tamaño del pedido (</a:t>
            </a:r>
            <a:r>
              <a:rPr lang="es-ES" sz="2400" i="1"/>
              <a:t>CE</a:t>
            </a:r>
            <a:r>
              <a:rPr lang="es-ES" sz="2400"/>
              <a:t> + </a:t>
            </a:r>
            <a:r>
              <a:rPr lang="es-ES" sz="2400" i="1"/>
              <a:t>CP</a:t>
            </a:r>
            <a:r>
              <a:rPr lang="es-ES" sz="2400"/>
              <a:t>).</a:t>
            </a:r>
          </a:p>
        </p:txBody>
      </p:sp>
    </p:spTree>
    <p:extLst>
      <p:ext uri="{BB962C8B-B14F-4D97-AF65-F5344CB8AC3E}">
        <p14:creationId xmlns:p14="http://schemas.microsoft.com/office/powerpoint/2010/main" val="28061937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a:solidFill>
                  <a:srgbClr val="0070C0"/>
                </a:solidFill>
              </a:rPr>
              <a:t>3.1. CONCEPTO, OBJETIVOS, PROCESO, FUNCIONES Y TIPOS DE INVENTARIOS</a:t>
            </a:r>
          </a:p>
        </p:txBody>
      </p:sp>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60" name="Rectangle 5" descr="Rectangle: Click to edit Master text styles&#10;Second level&#10;Third level&#10;Fourth level&#10;Fifth level">
            <a:extLst>
              <a:ext uri="{FF2B5EF4-FFF2-40B4-BE49-F238E27FC236}">
                <a16:creationId xmlns:a16="http://schemas.microsoft.com/office/drawing/2014/main" id="{82B4392F-171C-4D5E-AEDF-E39093871CCA}"/>
              </a:ext>
            </a:extLst>
          </p:cNvPr>
          <p:cNvSpPr>
            <a:spLocks noChangeArrowheads="1"/>
          </p:cNvSpPr>
          <p:nvPr/>
        </p:nvSpPr>
        <p:spPr bwMode="auto">
          <a:xfrm>
            <a:off x="588410" y="1226112"/>
            <a:ext cx="11015177" cy="407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a:spcBef>
                <a:spcPct val="20000"/>
              </a:spcBef>
              <a:buClr>
                <a:schemeClr val="folHlink"/>
              </a:buClr>
              <a:buSzPct val="60000"/>
              <a:buFont typeface="Wingdings" pitchFamily="2" charset="2"/>
              <a:defRPr sz="3200">
                <a:solidFill>
                  <a:schemeClr val="tx1"/>
                </a:solidFill>
                <a:latin typeface="Tahoma" pitchFamily="34" charset="0"/>
                <a:cs typeface="Arial" charset="0"/>
              </a:defRPr>
            </a:lvl1pPr>
            <a:lvl2pPr algn="ctr">
              <a:spcBef>
                <a:spcPct val="20000"/>
              </a:spcBef>
              <a:buClr>
                <a:schemeClr val="hlink"/>
              </a:buClr>
              <a:buSzPct val="55000"/>
              <a:buFont typeface="Wingdings" pitchFamily="2" charset="2"/>
              <a:defRPr sz="2800">
                <a:solidFill>
                  <a:schemeClr val="tx1"/>
                </a:solidFill>
                <a:latin typeface="Tahoma" pitchFamily="34" charset="0"/>
                <a:cs typeface="Arial" charset="0"/>
              </a:defRPr>
            </a:lvl2pPr>
            <a:lvl3pPr algn="ctr">
              <a:spcBef>
                <a:spcPct val="20000"/>
              </a:spcBef>
              <a:buClr>
                <a:schemeClr val="folHlink"/>
              </a:buClr>
              <a:buSzPct val="50000"/>
              <a:buFont typeface="Wingdings" pitchFamily="2" charset="2"/>
              <a:defRPr sz="2400">
                <a:solidFill>
                  <a:schemeClr val="tx1"/>
                </a:solidFill>
                <a:latin typeface="Tahoma" pitchFamily="34" charset="0"/>
                <a:cs typeface="Arial" charset="0"/>
              </a:defRPr>
            </a:lvl3pPr>
            <a:lvl4pPr algn="ctr">
              <a:spcBef>
                <a:spcPct val="20000"/>
              </a:spcBef>
              <a:buClr>
                <a:schemeClr val="accent2"/>
              </a:buClr>
              <a:buSzPct val="55000"/>
              <a:buFont typeface="Wingdings" pitchFamily="2" charset="2"/>
              <a:defRPr sz="2000">
                <a:solidFill>
                  <a:schemeClr val="tx1"/>
                </a:solidFill>
                <a:latin typeface="Tahoma" pitchFamily="34" charset="0"/>
                <a:cs typeface="Arial" charset="0"/>
              </a:defRPr>
            </a:lvl4pPr>
            <a:lvl5pPr algn="ctr">
              <a:spcBef>
                <a:spcPct val="20000"/>
              </a:spcBef>
              <a:buClr>
                <a:schemeClr val="accent1"/>
              </a:buClr>
              <a:buSzPct val="50000"/>
              <a:buFont typeface="Wingdings" pitchFamily="2" charset="2"/>
              <a:defRPr sz="2000">
                <a:solidFill>
                  <a:schemeClr val="tx1"/>
                </a:solidFill>
                <a:latin typeface="Tahoma" pitchFamily="34" charset="0"/>
                <a:cs typeface="Arial" charset="0"/>
              </a:defRPr>
            </a:lvl5pPr>
            <a:lvl6pPr algn="ctr" fontAlgn="base">
              <a:spcBef>
                <a:spcPct val="20000"/>
              </a:spcBef>
              <a:spcAft>
                <a:spcPct val="0"/>
              </a:spcAft>
              <a:buClr>
                <a:schemeClr val="accent1"/>
              </a:buClr>
              <a:buSzPct val="50000"/>
              <a:buFont typeface="Wingdings" pitchFamily="2" charset="2"/>
              <a:defRPr sz="2000">
                <a:solidFill>
                  <a:schemeClr val="tx1"/>
                </a:solidFill>
                <a:latin typeface="Tahoma" pitchFamily="34" charset="0"/>
                <a:cs typeface="Arial" charset="0"/>
              </a:defRPr>
            </a:lvl6pPr>
            <a:lvl7pPr algn="ctr" fontAlgn="base">
              <a:spcBef>
                <a:spcPct val="20000"/>
              </a:spcBef>
              <a:spcAft>
                <a:spcPct val="0"/>
              </a:spcAft>
              <a:buClr>
                <a:schemeClr val="accent1"/>
              </a:buClr>
              <a:buSzPct val="50000"/>
              <a:buFont typeface="Wingdings" pitchFamily="2" charset="2"/>
              <a:defRPr sz="2000">
                <a:solidFill>
                  <a:schemeClr val="tx1"/>
                </a:solidFill>
                <a:latin typeface="Tahoma" pitchFamily="34" charset="0"/>
                <a:cs typeface="Arial" charset="0"/>
              </a:defRPr>
            </a:lvl7pPr>
            <a:lvl8pPr algn="ctr" fontAlgn="base">
              <a:spcBef>
                <a:spcPct val="20000"/>
              </a:spcBef>
              <a:spcAft>
                <a:spcPct val="0"/>
              </a:spcAft>
              <a:buClr>
                <a:schemeClr val="accent1"/>
              </a:buClr>
              <a:buSzPct val="50000"/>
              <a:buFont typeface="Wingdings" pitchFamily="2" charset="2"/>
              <a:defRPr sz="2000">
                <a:solidFill>
                  <a:schemeClr val="tx1"/>
                </a:solidFill>
                <a:latin typeface="Tahoma" pitchFamily="34" charset="0"/>
                <a:cs typeface="Arial" charset="0"/>
              </a:defRPr>
            </a:lvl8pPr>
            <a:lvl9pPr algn="ctr" fontAlgn="base">
              <a:spcBef>
                <a:spcPct val="20000"/>
              </a:spcBef>
              <a:spcAft>
                <a:spcPct val="0"/>
              </a:spcAft>
              <a:buClr>
                <a:schemeClr val="accent1"/>
              </a:buClr>
              <a:buSzPct val="50000"/>
              <a:buFont typeface="Wingdings" pitchFamily="2" charset="2"/>
              <a:defRPr sz="2000">
                <a:solidFill>
                  <a:schemeClr val="tx1"/>
                </a:solidFill>
                <a:latin typeface="Tahoma" pitchFamily="34" charset="0"/>
                <a:cs typeface="Arial" charset="0"/>
              </a:defRPr>
            </a:lvl9pPr>
          </a:lstStyle>
          <a:p>
            <a:pPr>
              <a:lnSpc>
                <a:spcPct val="90000"/>
              </a:lnSpc>
              <a:spcBef>
                <a:spcPct val="40000"/>
              </a:spcBef>
              <a:buClrTx/>
              <a:buSzPct val="100000"/>
              <a:defRPr/>
            </a:pPr>
            <a:r>
              <a:rPr lang="es-ES" altLang="es-ES" sz="5400">
                <a:latin typeface="+mn-lt"/>
              </a:rPr>
              <a:t>Una vez que entendamos </a:t>
            </a:r>
            <a:r>
              <a:rPr lang="es-ES" altLang="es-ES" sz="5400" b="1">
                <a:latin typeface="+mn-lt"/>
              </a:rPr>
              <a:t>POR QUÉ existen los inventarios </a:t>
            </a:r>
            <a:r>
              <a:rPr lang="es-ES" altLang="es-ES" sz="5400">
                <a:latin typeface="+mn-lt"/>
              </a:rPr>
              <a:t>podremos comprender mejor </a:t>
            </a:r>
            <a:r>
              <a:rPr lang="es-ES" altLang="es-ES" sz="5400" b="1">
                <a:latin typeface="+mn-lt"/>
              </a:rPr>
              <a:t>CÓMO administrarlo y controlarlo </a:t>
            </a:r>
            <a:r>
              <a:rPr lang="es-ES" altLang="es-ES" sz="5400">
                <a:latin typeface="+mn-lt"/>
              </a:rPr>
              <a:t>apropiadamente.</a:t>
            </a:r>
          </a:p>
        </p:txBody>
      </p:sp>
      <p:pic>
        <p:nvPicPr>
          <p:cNvPr id="61" name="Picture 2" descr="http://www.siscont.com.co/archivos/articulos/imagenes%20articulos/sistemas%20inventarios.jpg">
            <a:extLst>
              <a:ext uri="{FF2B5EF4-FFF2-40B4-BE49-F238E27FC236}">
                <a16:creationId xmlns:a16="http://schemas.microsoft.com/office/drawing/2014/main" id="{ED302972-B948-49A3-926E-72A2B6D414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1" y="4562719"/>
            <a:ext cx="3026164" cy="2269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6527216"/>
      </p:ext>
    </p:extLst>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ángulo 49">
            <a:extLst>
              <a:ext uri="{FF2B5EF4-FFF2-40B4-BE49-F238E27FC236}">
                <a16:creationId xmlns:a16="http://schemas.microsoft.com/office/drawing/2014/main" id="{CF78DD4E-FF4E-4D66-ACCF-F03E442BA651}"/>
              </a:ext>
            </a:extLst>
          </p:cNvPr>
          <p:cNvSpPr/>
          <p:nvPr/>
        </p:nvSpPr>
        <p:spPr>
          <a:xfrm>
            <a:off x="0" y="0"/>
            <a:ext cx="12191999" cy="369332"/>
          </a:xfrm>
          <a:prstGeom prst="rect">
            <a:avLst/>
          </a:prstGeom>
        </p:spPr>
        <p:txBody>
          <a:bodyPr wrap="square">
            <a:spAutoFit/>
          </a:bodyPr>
          <a:lstStyle/>
          <a:p>
            <a:pPr algn="ctr"/>
            <a:r>
              <a:rPr lang="es-ES">
                <a:solidFill>
                  <a:srgbClr val="0070C0"/>
                </a:solidFill>
              </a:rPr>
              <a:t>3.2. MÉTODOS DE GESTIÓN DE INVENTARIOS</a:t>
            </a:r>
          </a:p>
        </p:txBody>
      </p:sp>
      <p:sp>
        <p:nvSpPr>
          <p:cNvPr id="54" name="Rectángulo 53">
            <a:extLst>
              <a:ext uri="{FF2B5EF4-FFF2-40B4-BE49-F238E27FC236}">
                <a16:creationId xmlns:a16="http://schemas.microsoft.com/office/drawing/2014/main" id="{8087BCEF-741E-41BF-91D8-4C746F657B0B}"/>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3.2.1. MODELOS DETERMINÍSTICOS</a:t>
            </a:r>
          </a:p>
        </p:txBody>
      </p:sp>
      <p:pic>
        <p:nvPicPr>
          <p:cNvPr id="55" name="Imagen 54">
            <a:extLst>
              <a:ext uri="{FF2B5EF4-FFF2-40B4-BE49-F238E27FC236}">
                <a16:creationId xmlns:a16="http://schemas.microsoft.com/office/drawing/2014/main" id="{62928AAF-8599-4317-AA1B-092D9FF06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60" name="CuadroTexto 59">
            <a:extLst>
              <a:ext uri="{FF2B5EF4-FFF2-40B4-BE49-F238E27FC236}">
                <a16:creationId xmlns:a16="http://schemas.microsoft.com/office/drawing/2014/main" id="{0A48A930-A62B-4945-B1AF-12FE297116D9}"/>
              </a:ext>
            </a:extLst>
          </p:cNvPr>
          <p:cNvSpPr txBox="1"/>
          <p:nvPr/>
        </p:nvSpPr>
        <p:spPr>
          <a:xfrm>
            <a:off x="1" y="635332"/>
            <a:ext cx="12191998" cy="3416320"/>
          </a:xfrm>
          <a:prstGeom prst="rect">
            <a:avLst/>
          </a:prstGeom>
          <a:noFill/>
        </p:spPr>
        <p:txBody>
          <a:bodyPr wrap="square" rtlCol="0">
            <a:spAutoFit/>
          </a:bodyPr>
          <a:lstStyle/>
          <a:p>
            <a:pPr algn="just"/>
            <a:r>
              <a:rPr lang="es-ES" sz="2400"/>
              <a:t>En este análisis observamos cómo una bajada de 1€ en el coste del pedido (19€), y un incremento del coste de mantenimiento en un 1% (26%), disminuiría el coste total en 28€, hasta situarse en 4.533€.</a:t>
            </a:r>
          </a:p>
          <a:p>
            <a:pPr algn="just"/>
            <a:r>
              <a:rPr lang="es-ES" sz="2400"/>
              <a:t>Sin embargo, justo lo contrario, un 24% del coste de mantenimiento frente a 21€ del coste por pedido, incrementarían el coste total en 18€ (4.579€).</a:t>
            </a:r>
          </a:p>
          <a:p>
            <a:pPr algn="just"/>
            <a:endParaRPr lang="es-ES" sz="2400"/>
          </a:p>
          <a:p>
            <a:pPr algn="just"/>
            <a:r>
              <a:rPr lang="es-ES" sz="2400"/>
              <a:t>En la última columna de la tabla también se puede observar cómo variaría el coste total manteniendo una </a:t>
            </a:r>
            <a:r>
              <a:rPr lang="es-ES" sz="2400" i="1"/>
              <a:t>Q</a:t>
            </a:r>
            <a:r>
              <a:rPr lang="es-ES" sz="2400"/>
              <a:t> constante en 1.824 packs. Ciertamente, las variaciones en el coste total son pequeñas en los rangos de cambios de los costes analizados. Por tanto:</a:t>
            </a:r>
          </a:p>
        </p:txBody>
      </p:sp>
      <p:sp>
        <p:nvSpPr>
          <p:cNvPr id="8" name="Text Box 8">
            <a:extLst>
              <a:ext uri="{FF2B5EF4-FFF2-40B4-BE49-F238E27FC236}">
                <a16:creationId xmlns:a16="http://schemas.microsoft.com/office/drawing/2014/main" id="{332917ED-3794-4A77-A121-9FBCF4A55CA9}"/>
              </a:ext>
            </a:extLst>
          </p:cNvPr>
          <p:cNvSpPr txBox="1">
            <a:spLocks noChangeArrowheads="1"/>
          </p:cNvSpPr>
          <p:nvPr/>
        </p:nvSpPr>
        <p:spPr bwMode="auto">
          <a:xfrm>
            <a:off x="1087900" y="4160624"/>
            <a:ext cx="10016197" cy="830997"/>
          </a:xfrm>
          <a:prstGeom prst="rect">
            <a:avLst/>
          </a:prstGeom>
          <a:solidFill>
            <a:schemeClr val="accent2"/>
          </a:solidFill>
          <a:ln w="9525">
            <a:solidFill>
              <a:srgbClr val="000000"/>
            </a:solidFill>
            <a:miter lim="800000"/>
            <a:headEnd/>
            <a:tailEnd/>
          </a:ln>
          <a:effectLst>
            <a:outerShdw blurRad="50800" dist="38100" dir="2700000" algn="tl" rotWithShape="0">
              <a:prstClr val="black">
                <a:alpha val="40000"/>
              </a:prstClr>
            </a:outerShdw>
          </a:effectLst>
        </p:spPr>
        <p:txBody>
          <a:bodyPr wrap="square">
            <a:spAutoFit/>
          </a:bodyPr>
          <a:lstStyle/>
          <a:p>
            <a:pPr algn="ctr"/>
            <a:r>
              <a:rPr lang="es-ES" sz="2400" b="1"/>
              <a:t>Se puede demostrar que el modelo EOQ es notablemente robusto frente a cambios en los parámetros o en el tamaño del lote.</a:t>
            </a:r>
          </a:p>
        </p:txBody>
      </p:sp>
      <p:sp>
        <p:nvSpPr>
          <p:cNvPr id="10" name="CuadroTexto 9">
            <a:extLst>
              <a:ext uri="{FF2B5EF4-FFF2-40B4-BE49-F238E27FC236}">
                <a16:creationId xmlns:a16="http://schemas.microsoft.com/office/drawing/2014/main" id="{9EB50F11-B866-4D71-ABBF-B276F9B334DE}"/>
              </a:ext>
            </a:extLst>
          </p:cNvPr>
          <p:cNvSpPr txBox="1"/>
          <p:nvPr/>
        </p:nvSpPr>
        <p:spPr>
          <a:xfrm>
            <a:off x="-1" y="5383301"/>
            <a:ext cx="12191998" cy="1200329"/>
          </a:xfrm>
          <a:prstGeom prst="rect">
            <a:avLst/>
          </a:prstGeom>
          <a:noFill/>
        </p:spPr>
        <p:txBody>
          <a:bodyPr wrap="square" rtlCol="0">
            <a:spAutoFit/>
          </a:bodyPr>
          <a:lstStyle/>
          <a:p>
            <a:pPr algn="just"/>
            <a:r>
              <a:rPr lang="es-ES" sz="2400"/>
              <a:t>Esta es una característica del modelo EOQ, pero no se puede asumir que será así en todo tipo de modelos de gestión de inventarios, pues existen modelos y circunstancias donde un pequeño cambio en el tamaño del pedido dará lugar a cambios muy grandes en los costes totales.</a:t>
            </a:r>
          </a:p>
        </p:txBody>
      </p:sp>
    </p:spTree>
    <p:extLst>
      <p:ext uri="{BB962C8B-B14F-4D97-AF65-F5344CB8AC3E}">
        <p14:creationId xmlns:p14="http://schemas.microsoft.com/office/powerpoint/2010/main" val="10019346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1" name="Rectángulo 40">
            <a:extLst>
              <a:ext uri="{FF2B5EF4-FFF2-40B4-BE49-F238E27FC236}">
                <a16:creationId xmlns:a16="http://schemas.microsoft.com/office/drawing/2014/main" id="{A41B82D9-7701-4029-A477-855FD03F33FD}"/>
              </a:ext>
            </a:extLst>
          </p:cNvPr>
          <p:cNvSpPr/>
          <p:nvPr/>
        </p:nvSpPr>
        <p:spPr>
          <a:xfrm>
            <a:off x="0" y="0"/>
            <a:ext cx="12191999" cy="369332"/>
          </a:xfrm>
          <a:prstGeom prst="rect">
            <a:avLst/>
          </a:prstGeom>
        </p:spPr>
        <p:txBody>
          <a:bodyPr wrap="square">
            <a:spAutoFit/>
          </a:bodyPr>
          <a:lstStyle/>
          <a:p>
            <a:pPr algn="ctr"/>
            <a:r>
              <a:rPr lang="es-ES">
                <a:solidFill>
                  <a:srgbClr val="0070C0"/>
                </a:solidFill>
              </a:rPr>
              <a:t>3.2. MÉTODOS DE GESTIÓN DE INVENTARIOS</a:t>
            </a:r>
          </a:p>
        </p:txBody>
      </p:sp>
      <p:sp>
        <p:nvSpPr>
          <p:cNvPr id="22" name="Rectángulo 21">
            <a:extLst>
              <a:ext uri="{FF2B5EF4-FFF2-40B4-BE49-F238E27FC236}">
                <a16:creationId xmlns:a16="http://schemas.microsoft.com/office/drawing/2014/main" id="{4D2CED4E-D02B-47E9-9937-550C7237D6DD}"/>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3.2.1. MODELOS DETERMINÍSTICOS</a:t>
            </a:r>
          </a:p>
        </p:txBody>
      </p:sp>
      <p:sp>
        <p:nvSpPr>
          <p:cNvPr id="23" name="CuadroTexto 22">
            <a:extLst>
              <a:ext uri="{FF2B5EF4-FFF2-40B4-BE49-F238E27FC236}">
                <a16:creationId xmlns:a16="http://schemas.microsoft.com/office/drawing/2014/main" id="{851E78C8-07F2-402C-97CC-17B8212C08F3}"/>
              </a:ext>
            </a:extLst>
          </p:cNvPr>
          <p:cNvSpPr txBox="1"/>
          <p:nvPr/>
        </p:nvSpPr>
        <p:spPr>
          <a:xfrm>
            <a:off x="0" y="1086863"/>
            <a:ext cx="12192000" cy="1569660"/>
          </a:xfrm>
          <a:prstGeom prst="rect">
            <a:avLst/>
          </a:prstGeom>
          <a:noFill/>
        </p:spPr>
        <p:txBody>
          <a:bodyPr wrap="square" rtlCol="0">
            <a:spAutoFit/>
          </a:bodyPr>
          <a:lstStyle/>
          <a:p>
            <a:pPr marL="342900" indent="-342900" algn="just">
              <a:buFont typeface="Arial" panose="020B0604020202020204" pitchFamily="34" charset="0"/>
              <a:buChar char="•"/>
            </a:pPr>
            <a:r>
              <a:rPr lang="es-ES" sz="2400"/>
              <a:t>La diferencia de este modelo con respecto al EOQ es que el lote no llega de una vez completo, sino que lo hace por partes a un ritmo constante, </a:t>
            </a:r>
            <a:r>
              <a:rPr lang="es-ES" sz="2400" i="1"/>
              <a:t>p</a:t>
            </a:r>
            <a:r>
              <a:rPr lang="es-ES" sz="2400"/>
              <a:t>, que se suele denominar tasa de fabricación (si se produce internamente) o de entrega (si se solicita al exterior).</a:t>
            </a:r>
          </a:p>
          <a:p>
            <a:pPr marL="342900" indent="-342900" algn="just">
              <a:buFont typeface="Arial" panose="020B0604020202020204" pitchFamily="34" charset="0"/>
              <a:buChar char="•"/>
            </a:pPr>
            <a:r>
              <a:rPr lang="es-ES" sz="2400"/>
              <a:t>En este modelo la fabricación se produce gradualmente a lo largo de un tiempo </a:t>
            </a:r>
            <a:r>
              <a:rPr lang="es-ES" sz="2400" i="1"/>
              <a:t>t</a:t>
            </a:r>
            <a:r>
              <a:rPr lang="es-ES"/>
              <a:t>1</a:t>
            </a:r>
            <a:r>
              <a:rPr lang="es-ES" sz="2400"/>
              <a:t>.</a:t>
            </a:r>
          </a:p>
        </p:txBody>
      </p:sp>
      <p:sp>
        <p:nvSpPr>
          <p:cNvPr id="24" name="Rectangle 2">
            <a:extLst>
              <a:ext uri="{FF2B5EF4-FFF2-40B4-BE49-F238E27FC236}">
                <a16:creationId xmlns:a16="http://schemas.microsoft.com/office/drawing/2014/main" id="{A875160E-B82F-4D5F-9BD9-041CDEFACC92}"/>
              </a:ext>
            </a:extLst>
          </p:cNvPr>
          <p:cNvSpPr>
            <a:spLocks noChangeArrowheads="1"/>
          </p:cNvSpPr>
          <p:nvPr/>
        </p:nvSpPr>
        <p:spPr bwMode="auto">
          <a:xfrm>
            <a:off x="1" y="493901"/>
            <a:ext cx="12191999" cy="738664"/>
          </a:xfrm>
          <a:prstGeom prst="rect">
            <a:avLst/>
          </a:prstGeom>
          <a:noFill/>
          <a:ln w="9525">
            <a:noFill/>
            <a:miter lim="800000"/>
            <a:headEnd/>
            <a:tailEnd/>
          </a:ln>
          <a:effectLst>
            <a:prstShdw prst="shdw17" dist="17961" dir="2700000">
              <a:srgbClr val="BBE0E3">
                <a:gamma/>
                <a:shade val="60000"/>
                <a:invGamma/>
              </a:srgbClr>
            </a:prstShdw>
          </a:effectLst>
        </p:spPr>
        <p:txBody>
          <a:bodyPr wrap="square">
            <a:spAutoFit/>
          </a:bodyPr>
          <a:lstStyle/>
          <a:p>
            <a:pPr lvl="0" algn="ctr" fontAlgn="base">
              <a:spcBef>
                <a:spcPct val="0"/>
              </a:spcBef>
              <a:spcAft>
                <a:spcPct val="0"/>
              </a:spcAft>
              <a:defRPr/>
            </a:pPr>
            <a:r>
              <a:rPr lang="es-ES" altLang="es-ES" sz="2400" b="1" u="sng" kern="0">
                <a:solidFill>
                  <a:srgbClr val="FF0000"/>
                </a:solidFill>
                <a:effectLst>
                  <a:outerShdw blurRad="38100" dist="38100" dir="2700000" algn="tl">
                    <a:srgbClr val="000000">
                      <a:alpha val="43137"/>
                    </a:srgbClr>
                  </a:outerShdw>
                </a:effectLst>
                <a:cs typeface="Arial" panose="020B0604020202020204" pitchFamily="34" charset="0"/>
              </a:rPr>
              <a:t>MODELO DEL TAMAÑO ECONÓMICO DEL LOTE DE PRODUCCIÓN</a:t>
            </a:r>
            <a:br>
              <a:rPr lang="es-ES" altLang="es-ES" sz="2400" b="1" u="sng" kern="0">
                <a:solidFill>
                  <a:srgbClr val="FF0000"/>
                </a:solidFill>
                <a:effectLst>
                  <a:outerShdw blurRad="38100" dist="38100" dir="2700000" algn="tl">
                    <a:srgbClr val="000000">
                      <a:alpha val="43137"/>
                    </a:srgbClr>
                  </a:outerShdw>
                </a:effectLst>
                <a:cs typeface="Arial" panose="020B0604020202020204" pitchFamily="34" charset="0"/>
              </a:rPr>
            </a:br>
            <a:r>
              <a:rPr lang="es-ES" altLang="es-ES" b="1" kern="0">
                <a:solidFill>
                  <a:srgbClr val="FF0000"/>
                </a:solidFill>
                <a:effectLst>
                  <a:outerShdw blurRad="38100" dist="38100" dir="2700000" algn="tl">
                    <a:srgbClr val="000000">
                      <a:alpha val="43137"/>
                    </a:srgbClr>
                  </a:outerShdw>
                </a:effectLst>
                <a:cs typeface="Arial" panose="020B0604020202020204" pitchFamily="34" charset="0"/>
              </a:rPr>
              <a:t>(EOQ CON SUMINISTRO GRADUAL)</a:t>
            </a:r>
            <a:endParaRPr kumimoji="0" lang="es-ES_tradnl" altLang="es-ES" b="1" i="1" strike="noStrike" kern="0" cap="none" spc="0" normalizeH="0" baseline="0" noProof="0">
              <a:ln>
                <a:noFill/>
              </a:ln>
              <a:solidFill>
                <a:srgbClr val="FF0000"/>
              </a:solidFill>
              <a:effectLst>
                <a:outerShdw blurRad="38100" dist="38100" dir="2700000" algn="tl">
                  <a:srgbClr val="000000">
                    <a:alpha val="43137"/>
                  </a:srgbClr>
                </a:outerShdw>
              </a:effectLst>
              <a:uLnTx/>
              <a:uFillTx/>
              <a:cs typeface="Arial" panose="020B0604020202020204" pitchFamily="34" charset="0"/>
            </a:endParaRPr>
          </a:p>
        </p:txBody>
      </p:sp>
      <p:sp>
        <p:nvSpPr>
          <p:cNvPr id="7" name="Line 9">
            <a:extLst>
              <a:ext uri="{FF2B5EF4-FFF2-40B4-BE49-F238E27FC236}">
                <a16:creationId xmlns:a16="http://schemas.microsoft.com/office/drawing/2014/main" id="{A5018888-D597-44E1-994D-03EB5DB137BC}"/>
              </a:ext>
            </a:extLst>
          </p:cNvPr>
          <p:cNvSpPr>
            <a:spLocks noChangeShapeType="1"/>
          </p:cNvSpPr>
          <p:nvPr/>
        </p:nvSpPr>
        <p:spPr bwMode="auto">
          <a:xfrm>
            <a:off x="3312795" y="5243146"/>
            <a:ext cx="4419600" cy="0"/>
          </a:xfrm>
          <a:prstGeom prst="line">
            <a:avLst/>
          </a:prstGeom>
          <a:noFill/>
          <a:ln w="9525">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8" name="Line 10">
            <a:extLst>
              <a:ext uri="{FF2B5EF4-FFF2-40B4-BE49-F238E27FC236}">
                <a16:creationId xmlns:a16="http://schemas.microsoft.com/office/drawing/2014/main" id="{69078EFF-6E86-428E-B8EE-8F20BD92AD6A}"/>
              </a:ext>
            </a:extLst>
          </p:cNvPr>
          <p:cNvSpPr>
            <a:spLocks noChangeShapeType="1"/>
          </p:cNvSpPr>
          <p:nvPr/>
        </p:nvSpPr>
        <p:spPr bwMode="auto">
          <a:xfrm>
            <a:off x="4551045" y="5243146"/>
            <a:ext cx="0" cy="685800"/>
          </a:xfrm>
          <a:prstGeom prst="line">
            <a:avLst/>
          </a:prstGeom>
          <a:noFill/>
          <a:ln w="9525">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9" name="Line 11">
            <a:extLst>
              <a:ext uri="{FF2B5EF4-FFF2-40B4-BE49-F238E27FC236}">
                <a16:creationId xmlns:a16="http://schemas.microsoft.com/office/drawing/2014/main" id="{FAAF019C-D70B-485D-BA38-6FC27E7C5E9C}"/>
              </a:ext>
            </a:extLst>
          </p:cNvPr>
          <p:cNvSpPr>
            <a:spLocks noChangeShapeType="1"/>
          </p:cNvSpPr>
          <p:nvPr/>
        </p:nvSpPr>
        <p:spPr bwMode="auto">
          <a:xfrm>
            <a:off x="5008245" y="5928946"/>
            <a:ext cx="0" cy="228600"/>
          </a:xfrm>
          <a:prstGeom prst="line">
            <a:avLst/>
          </a:prstGeom>
          <a:noFill/>
          <a:ln w="9525">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10" name="Line 12">
            <a:extLst>
              <a:ext uri="{FF2B5EF4-FFF2-40B4-BE49-F238E27FC236}">
                <a16:creationId xmlns:a16="http://schemas.microsoft.com/office/drawing/2014/main" id="{7E865E69-8E8E-4D63-9793-AF0F54CAFAE8}"/>
              </a:ext>
            </a:extLst>
          </p:cNvPr>
          <p:cNvSpPr>
            <a:spLocks noChangeShapeType="1"/>
          </p:cNvSpPr>
          <p:nvPr/>
        </p:nvSpPr>
        <p:spPr bwMode="auto">
          <a:xfrm flipV="1">
            <a:off x="5906589" y="6081346"/>
            <a:ext cx="320856" cy="0"/>
          </a:xfrm>
          <a:prstGeom prst="line">
            <a:avLst/>
          </a:prstGeom>
          <a:noFill/>
          <a:ln w="9525">
            <a:solidFill>
              <a:srgbClr val="000000"/>
            </a:solidFill>
            <a:round/>
            <a:headEnd/>
            <a:tailEnd type="triangle" w="med" len="med"/>
          </a:ln>
          <a:effectLst>
            <a:outerShdw blurRad="50800" dist="38100" dir="2700000" algn="tl" rotWithShape="0">
              <a:prstClr val="black">
                <a:alpha val="40000"/>
              </a:prstClr>
            </a:outerShdw>
          </a:effectLst>
        </p:spPr>
        <p:txBody>
          <a:bodyPr/>
          <a:lstStyle/>
          <a:p>
            <a:endParaRPr lang="es-ES"/>
          </a:p>
        </p:txBody>
      </p:sp>
      <p:sp>
        <p:nvSpPr>
          <p:cNvPr id="11" name="Line 13">
            <a:extLst>
              <a:ext uri="{FF2B5EF4-FFF2-40B4-BE49-F238E27FC236}">
                <a16:creationId xmlns:a16="http://schemas.microsoft.com/office/drawing/2014/main" id="{20B36327-FDE1-4B92-9E16-00BFFC5E752D}"/>
              </a:ext>
            </a:extLst>
          </p:cNvPr>
          <p:cNvSpPr>
            <a:spLocks noChangeShapeType="1"/>
          </p:cNvSpPr>
          <p:nvPr/>
        </p:nvSpPr>
        <p:spPr bwMode="auto">
          <a:xfrm flipH="1">
            <a:off x="6684645" y="6081346"/>
            <a:ext cx="304800" cy="0"/>
          </a:xfrm>
          <a:prstGeom prst="line">
            <a:avLst/>
          </a:prstGeom>
          <a:noFill/>
          <a:ln w="9525">
            <a:solidFill>
              <a:srgbClr val="000000"/>
            </a:solidFill>
            <a:round/>
            <a:headEnd/>
            <a:tailEnd type="triangle" w="med" len="med"/>
          </a:ln>
          <a:effectLst>
            <a:outerShdw blurRad="50800" dist="38100" dir="2700000" algn="tl" rotWithShape="0">
              <a:prstClr val="black">
                <a:alpha val="40000"/>
              </a:prstClr>
            </a:outerShdw>
          </a:effectLst>
        </p:spPr>
        <p:txBody>
          <a:bodyPr/>
          <a:lstStyle/>
          <a:p>
            <a:endParaRPr lang="es-ES"/>
          </a:p>
        </p:txBody>
      </p:sp>
      <p:sp>
        <p:nvSpPr>
          <p:cNvPr id="12" name="Text Box 14">
            <a:extLst>
              <a:ext uri="{FF2B5EF4-FFF2-40B4-BE49-F238E27FC236}">
                <a16:creationId xmlns:a16="http://schemas.microsoft.com/office/drawing/2014/main" id="{145197C4-D5B7-4D29-9D10-AA9767D6E8F3}"/>
              </a:ext>
            </a:extLst>
          </p:cNvPr>
          <p:cNvSpPr txBox="1">
            <a:spLocks noChangeArrowheads="1"/>
          </p:cNvSpPr>
          <p:nvPr/>
        </p:nvSpPr>
        <p:spPr bwMode="auto">
          <a:xfrm>
            <a:off x="5579745" y="6062762"/>
            <a:ext cx="2209799" cy="369332"/>
          </a:xfrm>
          <a:prstGeom prst="rect">
            <a:avLst/>
          </a:prstGeom>
          <a:noFill/>
          <a:ln w="9525">
            <a:noFill/>
            <a:miter lim="800000"/>
            <a:headEnd/>
            <a:tailEnd/>
          </a:ln>
          <a:effectLst/>
        </p:spPr>
        <p:txBody>
          <a:bodyPr wrap="square">
            <a:spAutoFit/>
          </a:bodyPr>
          <a:lstStyle/>
          <a:p>
            <a:pPr eaLnBrk="0" hangingPunct="0">
              <a:spcBef>
                <a:spcPct val="50000"/>
              </a:spcBef>
            </a:pPr>
            <a:r>
              <a:rPr lang="es-ES" altLang="es-ES" b="1" i="0">
                <a:solidFill>
                  <a:srgbClr val="000000"/>
                </a:solidFill>
                <a:latin typeface="Arial Narrow" pitchFamily="34" charset="0"/>
              </a:rPr>
              <a:t>Tiempo de </a:t>
            </a:r>
            <a:r>
              <a:rPr lang="es-ES" altLang="es-ES" b="1">
                <a:solidFill>
                  <a:srgbClr val="000000"/>
                </a:solidFill>
                <a:latin typeface="Arial Narrow" pitchFamily="34" charset="0"/>
              </a:rPr>
              <a:t>suministro</a:t>
            </a:r>
            <a:endParaRPr lang="es-ES" altLang="es-ES" b="1" i="0">
              <a:solidFill>
                <a:srgbClr val="000000"/>
              </a:solidFill>
              <a:latin typeface="Arial Narrow" pitchFamily="34" charset="0"/>
            </a:endParaRPr>
          </a:p>
        </p:txBody>
      </p:sp>
      <p:sp>
        <p:nvSpPr>
          <p:cNvPr id="13" name="Text Box 15">
            <a:extLst>
              <a:ext uri="{FF2B5EF4-FFF2-40B4-BE49-F238E27FC236}">
                <a16:creationId xmlns:a16="http://schemas.microsoft.com/office/drawing/2014/main" id="{480EDCE0-E109-4863-88CE-755A360C7F53}"/>
              </a:ext>
            </a:extLst>
          </p:cNvPr>
          <p:cNvSpPr txBox="1">
            <a:spLocks noChangeArrowheads="1"/>
          </p:cNvSpPr>
          <p:nvPr/>
        </p:nvSpPr>
        <p:spPr bwMode="auto">
          <a:xfrm>
            <a:off x="2265045" y="5395546"/>
            <a:ext cx="990600" cy="558800"/>
          </a:xfrm>
          <a:prstGeom prst="rect">
            <a:avLst/>
          </a:prstGeom>
          <a:noFill/>
          <a:ln w="9525">
            <a:noFill/>
            <a:miter lim="800000"/>
            <a:headEnd/>
            <a:tailEnd/>
          </a:ln>
          <a:effectLst/>
        </p:spPr>
        <p:txBody>
          <a:bodyPr>
            <a:spAutoFit/>
          </a:bodyPr>
          <a:lstStyle/>
          <a:p>
            <a:pPr algn="ctr" eaLnBrk="0" hangingPunct="0">
              <a:lnSpc>
                <a:spcPct val="85000"/>
              </a:lnSpc>
            </a:pPr>
            <a:r>
              <a:rPr lang="es-ES" altLang="es-ES" b="1" i="0">
                <a:solidFill>
                  <a:srgbClr val="000000"/>
                </a:solidFill>
                <a:latin typeface="Arial Narrow" pitchFamily="34" charset="0"/>
              </a:rPr>
              <a:t>Punto pedido</a:t>
            </a:r>
          </a:p>
        </p:txBody>
      </p:sp>
      <p:sp>
        <p:nvSpPr>
          <p:cNvPr id="14" name="Text Box 16">
            <a:extLst>
              <a:ext uri="{FF2B5EF4-FFF2-40B4-BE49-F238E27FC236}">
                <a16:creationId xmlns:a16="http://schemas.microsoft.com/office/drawing/2014/main" id="{12C6A173-E9E7-4CAE-9BED-96E2666AF32F}"/>
              </a:ext>
            </a:extLst>
          </p:cNvPr>
          <p:cNvSpPr txBox="1">
            <a:spLocks noChangeArrowheads="1"/>
          </p:cNvSpPr>
          <p:nvPr/>
        </p:nvSpPr>
        <p:spPr bwMode="auto">
          <a:xfrm>
            <a:off x="2265045" y="3185746"/>
            <a:ext cx="1143000" cy="757130"/>
          </a:xfrm>
          <a:prstGeom prst="rect">
            <a:avLst/>
          </a:prstGeom>
          <a:noFill/>
          <a:ln w="9525">
            <a:noFill/>
            <a:miter lim="800000"/>
            <a:headEnd/>
            <a:tailEnd/>
          </a:ln>
          <a:effectLst/>
        </p:spPr>
        <p:txBody>
          <a:bodyPr>
            <a:spAutoFit/>
          </a:bodyPr>
          <a:lstStyle/>
          <a:p>
            <a:pPr algn="ctr" eaLnBrk="0" hangingPunct="0">
              <a:lnSpc>
                <a:spcPct val="80000"/>
              </a:lnSpc>
            </a:pPr>
            <a:r>
              <a:rPr lang="es-ES" altLang="es-ES" b="1" i="0">
                <a:solidFill>
                  <a:srgbClr val="000000"/>
                </a:solidFill>
                <a:latin typeface="Arial Narrow" pitchFamily="34" charset="0"/>
              </a:rPr>
              <a:t>Cantidad óptima de pedido</a:t>
            </a:r>
          </a:p>
        </p:txBody>
      </p:sp>
      <p:sp>
        <p:nvSpPr>
          <p:cNvPr id="15" name="Text Box 19">
            <a:extLst>
              <a:ext uri="{FF2B5EF4-FFF2-40B4-BE49-F238E27FC236}">
                <a16:creationId xmlns:a16="http://schemas.microsoft.com/office/drawing/2014/main" id="{ED946393-7726-4A67-8206-9C64F30129F8}"/>
              </a:ext>
            </a:extLst>
          </p:cNvPr>
          <p:cNvSpPr txBox="1">
            <a:spLocks noChangeArrowheads="1"/>
          </p:cNvSpPr>
          <p:nvPr/>
        </p:nvSpPr>
        <p:spPr bwMode="auto">
          <a:xfrm>
            <a:off x="4551045" y="3529729"/>
            <a:ext cx="533400" cy="366713"/>
          </a:xfrm>
          <a:prstGeom prst="rect">
            <a:avLst/>
          </a:prstGeom>
          <a:noFill/>
          <a:ln w="9525">
            <a:noFill/>
            <a:miter lim="800000"/>
            <a:headEnd/>
            <a:tailEnd/>
          </a:ln>
          <a:effectLst/>
        </p:spPr>
        <p:txBody>
          <a:bodyPr>
            <a:spAutoFit/>
          </a:bodyPr>
          <a:lstStyle/>
          <a:p>
            <a:pPr eaLnBrk="0" hangingPunct="0">
              <a:spcBef>
                <a:spcPct val="50000"/>
              </a:spcBef>
            </a:pPr>
            <a:r>
              <a:rPr lang="es-ES" altLang="es-ES" b="1" i="0">
                <a:solidFill>
                  <a:srgbClr val="000000"/>
                </a:solidFill>
                <a:latin typeface="Arial Narrow" pitchFamily="34" charset="0"/>
              </a:rPr>
              <a:t>Q*</a:t>
            </a:r>
          </a:p>
        </p:txBody>
      </p:sp>
      <p:sp>
        <p:nvSpPr>
          <p:cNvPr id="16" name="Text Box 20">
            <a:extLst>
              <a:ext uri="{FF2B5EF4-FFF2-40B4-BE49-F238E27FC236}">
                <a16:creationId xmlns:a16="http://schemas.microsoft.com/office/drawing/2014/main" id="{8F277813-E8BD-4776-9BF5-8CF9589848F9}"/>
              </a:ext>
            </a:extLst>
          </p:cNvPr>
          <p:cNvSpPr txBox="1">
            <a:spLocks noChangeArrowheads="1"/>
          </p:cNvSpPr>
          <p:nvPr/>
        </p:nvSpPr>
        <p:spPr bwMode="auto">
          <a:xfrm>
            <a:off x="6227445" y="3566746"/>
            <a:ext cx="457200" cy="366713"/>
          </a:xfrm>
          <a:prstGeom prst="rect">
            <a:avLst/>
          </a:prstGeom>
          <a:noFill/>
          <a:ln w="9525">
            <a:noFill/>
            <a:miter lim="800000"/>
            <a:headEnd/>
            <a:tailEnd/>
          </a:ln>
          <a:effectLst/>
        </p:spPr>
        <p:txBody>
          <a:bodyPr>
            <a:spAutoFit/>
          </a:bodyPr>
          <a:lstStyle/>
          <a:p>
            <a:pPr eaLnBrk="0" hangingPunct="0">
              <a:spcBef>
                <a:spcPct val="50000"/>
              </a:spcBef>
            </a:pPr>
            <a:r>
              <a:rPr lang="es-ES" altLang="es-ES" b="1" i="0">
                <a:solidFill>
                  <a:srgbClr val="000000"/>
                </a:solidFill>
                <a:latin typeface="Arial Narrow" pitchFamily="34" charset="0"/>
              </a:rPr>
              <a:t>Q*</a:t>
            </a:r>
          </a:p>
        </p:txBody>
      </p:sp>
      <p:sp>
        <p:nvSpPr>
          <p:cNvPr id="18" name="Text Box 22">
            <a:extLst>
              <a:ext uri="{FF2B5EF4-FFF2-40B4-BE49-F238E27FC236}">
                <a16:creationId xmlns:a16="http://schemas.microsoft.com/office/drawing/2014/main" id="{512C2DF6-24EA-470C-8220-6ABB43AD5755}"/>
              </a:ext>
            </a:extLst>
          </p:cNvPr>
          <p:cNvSpPr txBox="1">
            <a:spLocks noChangeArrowheads="1"/>
          </p:cNvSpPr>
          <p:nvPr/>
        </p:nvSpPr>
        <p:spPr bwMode="auto">
          <a:xfrm>
            <a:off x="3484245" y="6005146"/>
            <a:ext cx="381000" cy="366713"/>
          </a:xfrm>
          <a:prstGeom prst="rect">
            <a:avLst/>
          </a:prstGeom>
          <a:noFill/>
          <a:ln w="9525">
            <a:noFill/>
            <a:miter lim="800000"/>
            <a:headEnd/>
            <a:tailEnd/>
          </a:ln>
          <a:effectLst/>
        </p:spPr>
        <p:txBody>
          <a:bodyPr>
            <a:spAutoFit/>
          </a:bodyPr>
          <a:lstStyle/>
          <a:p>
            <a:pPr eaLnBrk="0" hangingPunct="0">
              <a:spcBef>
                <a:spcPct val="50000"/>
              </a:spcBef>
            </a:pPr>
            <a:r>
              <a:rPr lang="es-ES" altLang="es-ES" i="0">
                <a:solidFill>
                  <a:srgbClr val="000000"/>
                </a:solidFill>
                <a:latin typeface="Arial Narrow" pitchFamily="34" charset="0"/>
              </a:rPr>
              <a:t>t</a:t>
            </a:r>
            <a:r>
              <a:rPr lang="es-ES" altLang="es-ES" i="0" baseline="-25000">
                <a:solidFill>
                  <a:srgbClr val="000000"/>
                </a:solidFill>
                <a:latin typeface="Arial Narrow" pitchFamily="34" charset="0"/>
              </a:rPr>
              <a:t>1</a:t>
            </a:r>
          </a:p>
        </p:txBody>
      </p:sp>
      <p:sp>
        <p:nvSpPr>
          <p:cNvPr id="19" name="Text Box 25">
            <a:extLst>
              <a:ext uri="{FF2B5EF4-FFF2-40B4-BE49-F238E27FC236}">
                <a16:creationId xmlns:a16="http://schemas.microsoft.com/office/drawing/2014/main" id="{69C7AB8D-6DBD-47E1-AE47-EA4EF7099AA0}"/>
              </a:ext>
            </a:extLst>
          </p:cNvPr>
          <p:cNvSpPr txBox="1">
            <a:spLocks noChangeArrowheads="1"/>
          </p:cNvSpPr>
          <p:nvPr/>
        </p:nvSpPr>
        <p:spPr bwMode="auto">
          <a:xfrm>
            <a:off x="8265794" y="4693663"/>
            <a:ext cx="2655420" cy="757130"/>
          </a:xfrm>
          <a:prstGeom prst="rect">
            <a:avLst/>
          </a:prstGeom>
          <a:noFill/>
          <a:ln w="9525">
            <a:noFill/>
            <a:miter lim="800000"/>
            <a:headEnd/>
            <a:tailEnd/>
          </a:ln>
          <a:effectLst/>
        </p:spPr>
        <p:txBody>
          <a:bodyPr wrap="square">
            <a:spAutoFit/>
          </a:bodyPr>
          <a:lstStyle/>
          <a:p>
            <a:pPr algn="ctr" eaLnBrk="0" hangingPunct="0">
              <a:lnSpc>
                <a:spcPct val="80000"/>
              </a:lnSpc>
            </a:pPr>
            <a:r>
              <a:rPr lang="es-ES" altLang="es-ES" b="1" i="0">
                <a:solidFill>
                  <a:srgbClr val="000000"/>
                </a:solidFill>
                <a:latin typeface="Arial Narrow" pitchFamily="34" charset="0"/>
              </a:rPr>
              <a:t>Inventario </a:t>
            </a:r>
            <a:r>
              <a:rPr lang="es-ES" altLang="es-ES" b="1">
                <a:solidFill>
                  <a:srgbClr val="000000"/>
                </a:solidFill>
                <a:latin typeface="Arial Narrow" pitchFamily="34" charset="0"/>
              </a:rPr>
              <a:t>medio</a:t>
            </a:r>
          </a:p>
          <a:p>
            <a:pPr algn="ctr" eaLnBrk="0" hangingPunct="0">
              <a:lnSpc>
                <a:spcPct val="80000"/>
              </a:lnSpc>
            </a:pPr>
            <a:r>
              <a:rPr lang="es-ES" altLang="es-ES" b="1" u="sng">
                <a:solidFill>
                  <a:srgbClr val="000000"/>
                </a:solidFill>
                <a:latin typeface="Arial Narrow" pitchFamily="34" charset="0"/>
              </a:rPr>
              <a:t>(p-d) x (Q/p)</a:t>
            </a:r>
          </a:p>
          <a:p>
            <a:pPr algn="ctr" eaLnBrk="0" hangingPunct="0">
              <a:lnSpc>
                <a:spcPct val="80000"/>
              </a:lnSpc>
            </a:pPr>
            <a:r>
              <a:rPr lang="es-ES" altLang="es-ES" b="1" i="0">
                <a:solidFill>
                  <a:srgbClr val="000000"/>
                </a:solidFill>
                <a:latin typeface="Arial Narrow" pitchFamily="34" charset="0"/>
              </a:rPr>
              <a:t>2</a:t>
            </a:r>
          </a:p>
        </p:txBody>
      </p:sp>
      <p:sp>
        <p:nvSpPr>
          <p:cNvPr id="20" name="Line 32">
            <a:extLst>
              <a:ext uri="{FF2B5EF4-FFF2-40B4-BE49-F238E27FC236}">
                <a16:creationId xmlns:a16="http://schemas.microsoft.com/office/drawing/2014/main" id="{DE9218E8-15BF-4D39-AE4B-510C0FC11CCA}"/>
              </a:ext>
            </a:extLst>
          </p:cNvPr>
          <p:cNvSpPr>
            <a:spLocks noChangeShapeType="1"/>
          </p:cNvSpPr>
          <p:nvPr/>
        </p:nvSpPr>
        <p:spPr bwMode="auto">
          <a:xfrm>
            <a:off x="3322320" y="5014546"/>
            <a:ext cx="5410200" cy="0"/>
          </a:xfrm>
          <a:prstGeom prst="line">
            <a:avLst/>
          </a:prstGeom>
          <a:noFill/>
          <a:ln w="25400">
            <a:solidFill>
              <a:srgbClr val="00FF00"/>
            </a:solidFill>
            <a:round/>
            <a:headEnd/>
            <a:tailEnd/>
          </a:ln>
          <a:effectLst>
            <a:outerShdw blurRad="50800" dist="38100" dir="2700000" algn="tl" rotWithShape="0">
              <a:prstClr val="black">
                <a:alpha val="40000"/>
              </a:prstClr>
            </a:outerShdw>
          </a:effectLst>
        </p:spPr>
        <p:txBody>
          <a:bodyPr/>
          <a:lstStyle/>
          <a:p>
            <a:endParaRPr lang="es-ES"/>
          </a:p>
        </p:txBody>
      </p:sp>
      <p:sp>
        <p:nvSpPr>
          <p:cNvPr id="21" name="Line 33">
            <a:extLst>
              <a:ext uri="{FF2B5EF4-FFF2-40B4-BE49-F238E27FC236}">
                <a16:creationId xmlns:a16="http://schemas.microsoft.com/office/drawing/2014/main" id="{4565097F-859C-4E68-9555-9A72F89412E7}"/>
              </a:ext>
            </a:extLst>
          </p:cNvPr>
          <p:cNvSpPr>
            <a:spLocks noChangeShapeType="1"/>
          </p:cNvSpPr>
          <p:nvPr/>
        </p:nvSpPr>
        <p:spPr bwMode="auto">
          <a:xfrm>
            <a:off x="7218045" y="4023946"/>
            <a:ext cx="838200" cy="1371600"/>
          </a:xfrm>
          <a:prstGeom prst="line">
            <a:avLst/>
          </a:prstGeom>
          <a:noFill/>
          <a:ln w="28575">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25" name="Line 35">
            <a:extLst>
              <a:ext uri="{FF2B5EF4-FFF2-40B4-BE49-F238E27FC236}">
                <a16:creationId xmlns:a16="http://schemas.microsoft.com/office/drawing/2014/main" id="{DF395F24-E504-473B-A340-178807FF437A}"/>
              </a:ext>
            </a:extLst>
          </p:cNvPr>
          <p:cNvSpPr>
            <a:spLocks noChangeShapeType="1"/>
          </p:cNvSpPr>
          <p:nvPr/>
        </p:nvSpPr>
        <p:spPr bwMode="auto">
          <a:xfrm>
            <a:off x="6684645" y="3109546"/>
            <a:ext cx="533400" cy="914400"/>
          </a:xfrm>
          <a:prstGeom prst="line">
            <a:avLst/>
          </a:prstGeom>
          <a:noFill/>
          <a:ln w="28575">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26" name="Line 36">
            <a:extLst>
              <a:ext uri="{FF2B5EF4-FFF2-40B4-BE49-F238E27FC236}">
                <a16:creationId xmlns:a16="http://schemas.microsoft.com/office/drawing/2014/main" id="{4986C0AC-01E6-441C-82C3-2942923E3C17}"/>
              </a:ext>
            </a:extLst>
          </p:cNvPr>
          <p:cNvSpPr>
            <a:spLocks noChangeShapeType="1"/>
          </p:cNvSpPr>
          <p:nvPr/>
        </p:nvSpPr>
        <p:spPr bwMode="auto">
          <a:xfrm>
            <a:off x="3865245" y="4023946"/>
            <a:ext cx="1143000" cy="1905000"/>
          </a:xfrm>
          <a:prstGeom prst="line">
            <a:avLst/>
          </a:prstGeom>
          <a:noFill/>
          <a:ln w="25400">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27" name="Line 37">
            <a:extLst>
              <a:ext uri="{FF2B5EF4-FFF2-40B4-BE49-F238E27FC236}">
                <a16:creationId xmlns:a16="http://schemas.microsoft.com/office/drawing/2014/main" id="{049F79A1-616E-4637-B498-603B224D8B1C}"/>
              </a:ext>
            </a:extLst>
          </p:cNvPr>
          <p:cNvSpPr>
            <a:spLocks noChangeShapeType="1"/>
          </p:cNvSpPr>
          <p:nvPr/>
        </p:nvSpPr>
        <p:spPr bwMode="auto">
          <a:xfrm flipV="1">
            <a:off x="5008245" y="3109546"/>
            <a:ext cx="0" cy="2819400"/>
          </a:xfrm>
          <a:prstGeom prst="line">
            <a:avLst/>
          </a:prstGeom>
          <a:noFill/>
          <a:ln w="25400">
            <a:solidFill>
              <a:srgbClr val="000000"/>
            </a:solidFill>
            <a:prstDash val="dash"/>
            <a:round/>
            <a:headEnd type="none" w="lg" len="med"/>
            <a:tailEnd type="none" w="lg" len="med"/>
          </a:ln>
          <a:effectLst>
            <a:outerShdw blurRad="50800" dist="38100" dir="2700000" algn="tl" rotWithShape="0">
              <a:prstClr val="black">
                <a:alpha val="40000"/>
              </a:prstClr>
            </a:outerShdw>
          </a:effectLst>
        </p:spPr>
        <p:txBody>
          <a:bodyPr/>
          <a:lstStyle/>
          <a:p>
            <a:endParaRPr lang="es-ES"/>
          </a:p>
        </p:txBody>
      </p:sp>
      <p:sp>
        <p:nvSpPr>
          <p:cNvPr id="28" name="Line 38">
            <a:extLst>
              <a:ext uri="{FF2B5EF4-FFF2-40B4-BE49-F238E27FC236}">
                <a16:creationId xmlns:a16="http://schemas.microsoft.com/office/drawing/2014/main" id="{4F49473A-A36B-486E-AED3-2DF5635370FA}"/>
              </a:ext>
            </a:extLst>
          </p:cNvPr>
          <p:cNvSpPr>
            <a:spLocks noChangeShapeType="1"/>
          </p:cNvSpPr>
          <p:nvPr/>
        </p:nvSpPr>
        <p:spPr bwMode="auto">
          <a:xfrm>
            <a:off x="5008245" y="3109546"/>
            <a:ext cx="533400" cy="914400"/>
          </a:xfrm>
          <a:prstGeom prst="line">
            <a:avLst/>
          </a:prstGeom>
          <a:noFill/>
          <a:ln w="25400">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29" name="Line 39">
            <a:extLst>
              <a:ext uri="{FF2B5EF4-FFF2-40B4-BE49-F238E27FC236}">
                <a16:creationId xmlns:a16="http://schemas.microsoft.com/office/drawing/2014/main" id="{F5702730-5429-41D1-8422-78C5F88682E4}"/>
              </a:ext>
            </a:extLst>
          </p:cNvPr>
          <p:cNvSpPr>
            <a:spLocks noChangeShapeType="1"/>
          </p:cNvSpPr>
          <p:nvPr/>
        </p:nvSpPr>
        <p:spPr bwMode="auto">
          <a:xfrm flipV="1">
            <a:off x="6684645" y="3109546"/>
            <a:ext cx="0" cy="2819400"/>
          </a:xfrm>
          <a:prstGeom prst="line">
            <a:avLst/>
          </a:prstGeom>
          <a:noFill/>
          <a:ln w="25400">
            <a:solidFill>
              <a:srgbClr val="000000"/>
            </a:solidFill>
            <a:prstDash val="dash"/>
            <a:round/>
            <a:headEnd type="none" w="lg" len="med"/>
            <a:tailEnd type="none" w="lg" len="med"/>
          </a:ln>
          <a:effectLst>
            <a:outerShdw blurRad="50800" dist="38100" dir="2700000" algn="tl" rotWithShape="0">
              <a:prstClr val="black">
                <a:alpha val="40000"/>
              </a:prstClr>
            </a:outerShdw>
          </a:effectLst>
        </p:spPr>
        <p:txBody>
          <a:bodyPr/>
          <a:lstStyle/>
          <a:p>
            <a:endParaRPr lang="es-ES"/>
          </a:p>
        </p:txBody>
      </p:sp>
      <p:sp>
        <p:nvSpPr>
          <p:cNvPr id="30" name="Text Box 43">
            <a:extLst>
              <a:ext uri="{FF2B5EF4-FFF2-40B4-BE49-F238E27FC236}">
                <a16:creationId xmlns:a16="http://schemas.microsoft.com/office/drawing/2014/main" id="{9A4152DD-C28C-45ED-9E02-1796EB9AE3A1}"/>
              </a:ext>
            </a:extLst>
          </p:cNvPr>
          <p:cNvSpPr txBox="1">
            <a:spLocks noChangeArrowheads="1"/>
          </p:cNvSpPr>
          <p:nvPr/>
        </p:nvSpPr>
        <p:spPr bwMode="auto">
          <a:xfrm>
            <a:off x="8361045" y="6005146"/>
            <a:ext cx="1066800" cy="366713"/>
          </a:xfrm>
          <a:prstGeom prst="rect">
            <a:avLst/>
          </a:prstGeom>
          <a:noFill/>
          <a:ln w="9525">
            <a:noFill/>
            <a:miter lim="800000"/>
            <a:headEnd/>
            <a:tailEnd/>
          </a:ln>
          <a:effectLst/>
        </p:spPr>
        <p:txBody>
          <a:bodyPr>
            <a:spAutoFit/>
          </a:bodyPr>
          <a:lstStyle/>
          <a:p>
            <a:pPr eaLnBrk="0" hangingPunct="0">
              <a:spcBef>
                <a:spcPct val="50000"/>
              </a:spcBef>
            </a:pPr>
            <a:r>
              <a:rPr lang="es-ES" altLang="es-ES" i="0">
                <a:solidFill>
                  <a:srgbClr val="000000"/>
                </a:solidFill>
                <a:latin typeface="Arial Narrow" pitchFamily="34" charset="0"/>
              </a:rPr>
              <a:t>Tiempo</a:t>
            </a:r>
          </a:p>
        </p:txBody>
      </p:sp>
      <p:sp>
        <p:nvSpPr>
          <p:cNvPr id="31" name="Text Box 44">
            <a:extLst>
              <a:ext uri="{FF2B5EF4-FFF2-40B4-BE49-F238E27FC236}">
                <a16:creationId xmlns:a16="http://schemas.microsoft.com/office/drawing/2014/main" id="{12BF3547-7B82-435C-8510-9C0FF124849C}"/>
              </a:ext>
            </a:extLst>
          </p:cNvPr>
          <p:cNvSpPr txBox="1">
            <a:spLocks noChangeArrowheads="1"/>
          </p:cNvSpPr>
          <p:nvPr/>
        </p:nvSpPr>
        <p:spPr bwMode="auto">
          <a:xfrm>
            <a:off x="2863762" y="5079863"/>
            <a:ext cx="457200" cy="366713"/>
          </a:xfrm>
          <a:prstGeom prst="rect">
            <a:avLst/>
          </a:prstGeom>
          <a:noFill/>
          <a:ln w="9525">
            <a:noFill/>
            <a:miter lim="800000"/>
            <a:headEnd/>
            <a:tailEnd/>
          </a:ln>
          <a:effectLst/>
        </p:spPr>
        <p:txBody>
          <a:bodyPr>
            <a:spAutoFit/>
          </a:bodyPr>
          <a:lstStyle/>
          <a:p>
            <a:pPr eaLnBrk="0" hangingPunct="0">
              <a:spcBef>
                <a:spcPct val="50000"/>
              </a:spcBef>
            </a:pPr>
            <a:r>
              <a:rPr lang="es-ES" altLang="es-ES" b="1">
                <a:solidFill>
                  <a:srgbClr val="000000"/>
                </a:solidFill>
                <a:latin typeface="Arial Narrow" pitchFamily="34" charset="0"/>
              </a:rPr>
              <a:t>Pp</a:t>
            </a:r>
          </a:p>
        </p:txBody>
      </p:sp>
      <p:sp>
        <p:nvSpPr>
          <p:cNvPr id="32" name="Text Box 45">
            <a:extLst>
              <a:ext uri="{FF2B5EF4-FFF2-40B4-BE49-F238E27FC236}">
                <a16:creationId xmlns:a16="http://schemas.microsoft.com/office/drawing/2014/main" id="{D00294EF-3680-4003-93DE-797B39AE2D20}"/>
              </a:ext>
            </a:extLst>
          </p:cNvPr>
          <p:cNvSpPr txBox="1">
            <a:spLocks noChangeArrowheads="1"/>
          </p:cNvSpPr>
          <p:nvPr/>
        </p:nvSpPr>
        <p:spPr bwMode="auto">
          <a:xfrm>
            <a:off x="6303645" y="5928946"/>
            <a:ext cx="457200" cy="274638"/>
          </a:xfrm>
          <a:prstGeom prst="rect">
            <a:avLst/>
          </a:prstGeom>
          <a:noFill/>
          <a:ln w="9525">
            <a:noFill/>
            <a:miter lim="800000"/>
            <a:headEnd/>
            <a:tailEnd/>
          </a:ln>
          <a:effectLst/>
        </p:spPr>
        <p:txBody>
          <a:bodyPr>
            <a:spAutoFit/>
          </a:bodyPr>
          <a:lstStyle/>
          <a:p>
            <a:pPr eaLnBrk="0" hangingPunct="0">
              <a:spcBef>
                <a:spcPct val="50000"/>
              </a:spcBef>
            </a:pPr>
            <a:r>
              <a:rPr lang="es-ES" altLang="es-ES" sz="1200" b="1">
                <a:solidFill>
                  <a:srgbClr val="000000"/>
                </a:solidFill>
                <a:latin typeface="Arial Narrow" pitchFamily="34" charset="0"/>
              </a:rPr>
              <a:t>Ts</a:t>
            </a:r>
          </a:p>
        </p:txBody>
      </p:sp>
      <p:sp>
        <p:nvSpPr>
          <p:cNvPr id="33" name="Line 47">
            <a:extLst>
              <a:ext uri="{FF2B5EF4-FFF2-40B4-BE49-F238E27FC236}">
                <a16:creationId xmlns:a16="http://schemas.microsoft.com/office/drawing/2014/main" id="{86262FE0-CAA5-4B77-9B62-3A48DF56427F}"/>
              </a:ext>
            </a:extLst>
          </p:cNvPr>
          <p:cNvSpPr>
            <a:spLocks noChangeShapeType="1"/>
          </p:cNvSpPr>
          <p:nvPr/>
        </p:nvSpPr>
        <p:spPr bwMode="auto">
          <a:xfrm>
            <a:off x="6227445" y="5243146"/>
            <a:ext cx="0" cy="914400"/>
          </a:xfrm>
          <a:prstGeom prst="line">
            <a:avLst/>
          </a:prstGeom>
          <a:noFill/>
          <a:ln w="9525">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34" name="Line 48">
            <a:extLst>
              <a:ext uri="{FF2B5EF4-FFF2-40B4-BE49-F238E27FC236}">
                <a16:creationId xmlns:a16="http://schemas.microsoft.com/office/drawing/2014/main" id="{E667EE60-0B12-4B63-BEA4-1D52ABEF9963}"/>
              </a:ext>
            </a:extLst>
          </p:cNvPr>
          <p:cNvSpPr>
            <a:spLocks noChangeShapeType="1"/>
          </p:cNvSpPr>
          <p:nvPr/>
        </p:nvSpPr>
        <p:spPr bwMode="auto">
          <a:xfrm>
            <a:off x="6684645" y="5852746"/>
            <a:ext cx="0" cy="228600"/>
          </a:xfrm>
          <a:prstGeom prst="line">
            <a:avLst/>
          </a:prstGeom>
          <a:noFill/>
          <a:ln w="9525">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35" name="Line 51">
            <a:extLst>
              <a:ext uri="{FF2B5EF4-FFF2-40B4-BE49-F238E27FC236}">
                <a16:creationId xmlns:a16="http://schemas.microsoft.com/office/drawing/2014/main" id="{EB94236E-2165-4676-8DD8-CB64F62FB115}"/>
              </a:ext>
            </a:extLst>
          </p:cNvPr>
          <p:cNvSpPr>
            <a:spLocks noChangeShapeType="1"/>
          </p:cNvSpPr>
          <p:nvPr/>
        </p:nvSpPr>
        <p:spPr bwMode="auto">
          <a:xfrm flipH="1">
            <a:off x="3350895" y="4023946"/>
            <a:ext cx="514349" cy="1905000"/>
          </a:xfrm>
          <a:prstGeom prst="line">
            <a:avLst/>
          </a:prstGeom>
          <a:noFill/>
          <a:ln w="28575">
            <a:solidFill>
              <a:srgbClr val="FF3300"/>
            </a:solidFill>
            <a:round/>
            <a:headEnd/>
            <a:tailEnd/>
          </a:ln>
          <a:effectLst>
            <a:outerShdw blurRad="50800" dist="38100" dir="2700000" algn="tl" rotWithShape="0">
              <a:prstClr val="black">
                <a:alpha val="40000"/>
              </a:prstClr>
            </a:outerShdw>
          </a:effectLst>
        </p:spPr>
        <p:txBody>
          <a:bodyPr/>
          <a:lstStyle/>
          <a:p>
            <a:endParaRPr lang="es-ES"/>
          </a:p>
        </p:txBody>
      </p:sp>
      <p:sp>
        <p:nvSpPr>
          <p:cNvPr id="36" name="Line 52">
            <a:extLst>
              <a:ext uri="{FF2B5EF4-FFF2-40B4-BE49-F238E27FC236}">
                <a16:creationId xmlns:a16="http://schemas.microsoft.com/office/drawing/2014/main" id="{45E1CC1B-4357-4156-A0C7-28CC60BA1978}"/>
              </a:ext>
            </a:extLst>
          </p:cNvPr>
          <p:cNvSpPr>
            <a:spLocks noChangeShapeType="1"/>
          </p:cNvSpPr>
          <p:nvPr/>
        </p:nvSpPr>
        <p:spPr bwMode="auto">
          <a:xfrm flipH="1">
            <a:off x="5008245" y="4023946"/>
            <a:ext cx="533400" cy="1905000"/>
          </a:xfrm>
          <a:prstGeom prst="line">
            <a:avLst/>
          </a:prstGeom>
          <a:noFill/>
          <a:ln w="28575">
            <a:solidFill>
              <a:srgbClr val="FF3300"/>
            </a:solidFill>
            <a:round/>
            <a:headEnd/>
            <a:tailEnd/>
          </a:ln>
          <a:effectLst>
            <a:outerShdw blurRad="50800" dist="38100" dir="2700000" algn="tl" rotWithShape="0">
              <a:prstClr val="black">
                <a:alpha val="40000"/>
              </a:prstClr>
            </a:outerShdw>
          </a:effectLst>
        </p:spPr>
        <p:txBody>
          <a:bodyPr/>
          <a:lstStyle/>
          <a:p>
            <a:endParaRPr lang="es-ES"/>
          </a:p>
        </p:txBody>
      </p:sp>
      <p:sp>
        <p:nvSpPr>
          <p:cNvPr id="37" name="Line 53">
            <a:extLst>
              <a:ext uri="{FF2B5EF4-FFF2-40B4-BE49-F238E27FC236}">
                <a16:creationId xmlns:a16="http://schemas.microsoft.com/office/drawing/2014/main" id="{FD77D210-A66D-4FA6-82A4-26C8DBDDB5D1}"/>
              </a:ext>
            </a:extLst>
          </p:cNvPr>
          <p:cNvSpPr>
            <a:spLocks noChangeShapeType="1"/>
          </p:cNvSpPr>
          <p:nvPr/>
        </p:nvSpPr>
        <p:spPr bwMode="auto">
          <a:xfrm>
            <a:off x="3865245" y="4023946"/>
            <a:ext cx="0" cy="2133600"/>
          </a:xfrm>
          <a:prstGeom prst="line">
            <a:avLst/>
          </a:prstGeom>
          <a:noFill/>
          <a:ln w="9525">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38" name="Line 54">
            <a:extLst>
              <a:ext uri="{FF2B5EF4-FFF2-40B4-BE49-F238E27FC236}">
                <a16:creationId xmlns:a16="http://schemas.microsoft.com/office/drawing/2014/main" id="{E6C93C2D-7207-42BF-A549-4C3E683934DD}"/>
              </a:ext>
            </a:extLst>
          </p:cNvPr>
          <p:cNvSpPr>
            <a:spLocks noChangeShapeType="1"/>
          </p:cNvSpPr>
          <p:nvPr/>
        </p:nvSpPr>
        <p:spPr bwMode="auto">
          <a:xfrm>
            <a:off x="5541645" y="4023946"/>
            <a:ext cx="1143000" cy="1905000"/>
          </a:xfrm>
          <a:prstGeom prst="line">
            <a:avLst/>
          </a:prstGeom>
          <a:noFill/>
          <a:ln w="25400">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39" name="Line 55">
            <a:extLst>
              <a:ext uri="{FF2B5EF4-FFF2-40B4-BE49-F238E27FC236}">
                <a16:creationId xmlns:a16="http://schemas.microsoft.com/office/drawing/2014/main" id="{7AF5E350-FCBF-4A1C-9BDC-4E81D1842142}"/>
              </a:ext>
            </a:extLst>
          </p:cNvPr>
          <p:cNvSpPr>
            <a:spLocks noChangeShapeType="1"/>
          </p:cNvSpPr>
          <p:nvPr/>
        </p:nvSpPr>
        <p:spPr bwMode="auto">
          <a:xfrm flipH="1">
            <a:off x="6684645" y="4023946"/>
            <a:ext cx="533400" cy="1905000"/>
          </a:xfrm>
          <a:prstGeom prst="line">
            <a:avLst/>
          </a:prstGeom>
          <a:noFill/>
          <a:ln w="28575">
            <a:solidFill>
              <a:srgbClr val="FF3300"/>
            </a:solidFill>
            <a:round/>
            <a:headEnd/>
            <a:tailEnd/>
          </a:ln>
          <a:effectLst>
            <a:outerShdw blurRad="50800" dist="38100" dir="2700000" algn="tl" rotWithShape="0">
              <a:prstClr val="black">
                <a:alpha val="40000"/>
              </a:prstClr>
            </a:outerShdw>
          </a:effectLst>
        </p:spPr>
        <p:txBody>
          <a:bodyPr/>
          <a:lstStyle/>
          <a:p>
            <a:endParaRPr lang="es-ES"/>
          </a:p>
        </p:txBody>
      </p:sp>
      <p:sp>
        <p:nvSpPr>
          <p:cNvPr id="42" name="Text Box 58">
            <a:extLst>
              <a:ext uri="{FF2B5EF4-FFF2-40B4-BE49-F238E27FC236}">
                <a16:creationId xmlns:a16="http://schemas.microsoft.com/office/drawing/2014/main" id="{1BD06865-8FB7-4609-A1FE-BF9BBB0C9551}"/>
              </a:ext>
            </a:extLst>
          </p:cNvPr>
          <p:cNvSpPr txBox="1">
            <a:spLocks noChangeArrowheads="1"/>
          </p:cNvSpPr>
          <p:nvPr/>
        </p:nvSpPr>
        <p:spPr bwMode="auto">
          <a:xfrm>
            <a:off x="2649560" y="2880946"/>
            <a:ext cx="457200" cy="366713"/>
          </a:xfrm>
          <a:prstGeom prst="rect">
            <a:avLst/>
          </a:prstGeom>
          <a:noFill/>
          <a:ln w="9525">
            <a:noFill/>
            <a:miter lim="800000"/>
            <a:headEnd/>
            <a:tailEnd/>
          </a:ln>
          <a:effectLst/>
        </p:spPr>
        <p:txBody>
          <a:bodyPr>
            <a:spAutoFit/>
          </a:bodyPr>
          <a:lstStyle/>
          <a:p>
            <a:pPr eaLnBrk="0" hangingPunct="0">
              <a:spcBef>
                <a:spcPct val="50000"/>
              </a:spcBef>
            </a:pPr>
            <a:r>
              <a:rPr lang="es-ES" altLang="es-ES" b="1" i="0">
                <a:solidFill>
                  <a:srgbClr val="000000"/>
                </a:solidFill>
                <a:latin typeface="Arial Narrow" pitchFamily="34" charset="0"/>
              </a:rPr>
              <a:t>Q*</a:t>
            </a:r>
          </a:p>
        </p:txBody>
      </p:sp>
      <p:sp>
        <p:nvSpPr>
          <p:cNvPr id="43" name="Text Box 59">
            <a:extLst>
              <a:ext uri="{FF2B5EF4-FFF2-40B4-BE49-F238E27FC236}">
                <a16:creationId xmlns:a16="http://schemas.microsoft.com/office/drawing/2014/main" id="{C923F497-19A7-4B21-A651-E29F1E9B2399}"/>
              </a:ext>
            </a:extLst>
          </p:cNvPr>
          <p:cNvSpPr txBox="1">
            <a:spLocks noChangeArrowheads="1"/>
          </p:cNvSpPr>
          <p:nvPr/>
        </p:nvSpPr>
        <p:spPr bwMode="auto">
          <a:xfrm>
            <a:off x="4322445" y="6005146"/>
            <a:ext cx="381000" cy="366713"/>
          </a:xfrm>
          <a:prstGeom prst="rect">
            <a:avLst/>
          </a:prstGeom>
          <a:noFill/>
          <a:ln w="9525">
            <a:noFill/>
            <a:miter lim="800000"/>
            <a:headEnd/>
            <a:tailEnd/>
          </a:ln>
          <a:effectLst/>
        </p:spPr>
        <p:txBody>
          <a:bodyPr>
            <a:spAutoFit/>
          </a:bodyPr>
          <a:lstStyle/>
          <a:p>
            <a:pPr eaLnBrk="0" hangingPunct="0">
              <a:spcBef>
                <a:spcPct val="50000"/>
              </a:spcBef>
            </a:pPr>
            <a:r>
              <a:rPr lang="es-ES" altLang="es-ES" i="0">
                <a:solidFill>
                  <a:srgbClr val="000000"/>
                </a:solidFill>
                <a:latin typeface="Arial Narrow" pitchFamily="34" charset="0"/>
              </a:rPr>
              <a:t>t</a:t>
            </a:r>
            <a:r>
              <a:rPr lang="es-ES" altLang="es-ES" i="0" baseline="-25000">
                <a:solidFill>
                  <a:srgbClr val="000000"/>
                </a:solidFill>
                <a:latin typeface="Arial Narrow" pitchFamily="34" charset="0"/>
              </a:rPr>
              <a:t>2</a:t>
            </a:r>
          </a:p>
        </p:txBody>
      </p:sp>
      <p:sp>
        <p:nvSpPr>
          <p:cNvPr id="44" name="Line 60">
            <a:extLst>
              <a:ext uri="{FF2B5EF4-FFF2-40B4-BE49-F238E27FC236}">
                <a16:creationId xmlns:a16="http://schemas.microsoft.com/office/drawing/2014/main" id="{4602BE24-75F8-44D7-9F89-D65550F01A8C}"/>
              </a:ext>
            </a:extLst>
          </p:cNvPr>
          <p:cNvSpPr>
            <a:spLocks noChangeShapeType="1"/>
          </p:cNvSpPr>
          <p:nvPr/>
        </p:nvSpPr>
        <p:spPr bwMode="auto">
          <a:xfrm>
            <a:off x="3331845" y="6081346"/>
            <a:ext cx="533400" cy="0"/>
          </a:xfrm>
          <a:prstGeom prst="line">
            <a:avLst/>
          </a:prstGeom>
          <a:noFill/>
          <a:ln w="9525">
            <a:solidFill>
              <a:srgbClr val="000000"/>
            </a:solidFill>
            <a:round/>
            <a:headEnd type="triangle" w="med" len="med"/>
            <a:tailEnd type="triangle" w="med" len="med"/>
          </a:ln>
          <a:effectLst>
            <a:outerShdw blurRad="50800" dist="38100" dir="2700000" algn="tl" rotWithShape="0">
              <a:prstClr val="black">
                <a:alpha val="40000"/>
              </a:prstClr>
            </a:outerShdw>
          </a:effectLst>
        </p:spPr>
        <p:txBody>
          <a:bodyPr/>
          <a:lstStyle/>
          <a:p>
            <a:endParaRPr lang="es-ES"/>
          </a:p>
        </p:txBody>
      </p:sp>
      <p:sp>
        <p:nvSpPr>
          <p:cNvPr id="45" name="Line 61">
            <a:extLst>
              <a:ext uri="{FF2B5EF4-FFF2-40B4-BE49-F238E27FC236}">
                <a16:creationId xmlns:a16="http://schemas.microsoft.com/office/drawing/2014/main" id="{77A866B0-A3F4-481E-9ABB-2B57F3FD65D6}"/>
              </a:ext>
            </a:extLst>
          </p:cNvPr>
          <p:cNvSpPr>
            <a:spLocks noChangeShapeType="1"/>
          </p:cNvSpPr>
          <p:nvPr/>
        </p:nvSpPr>
        <p:spPr bwMode="auto">
          <a:xfrm>
            <a:off x="3865245" y="6081346"/>
            <a:ext cx="1143000" cy="0"/>
          </a:xfrm>
          <a:prstGeom prst="line">
            <a:avLst/>
          </a:prstGeom>
          <a:noFill/>
          <a:ln w="9525">
            <a:solidFill>
              <a:srgbClr val="000000"/>
            </a:solidFill>
            <a:round/>
            <a:headEnd type="triangle" w="med" len="med"/>
            <a:tailEnd type="triangle" w="med" len="med"/>
          </a:ln>
          <a:effectLst>
            <a:outerShdw blurRad="50800" dist="38100" dir="2700000" algn="tl" rotWithShape="0">
              <a:prstClr val="black">
                <a:alpha val="40000"/>
              </a:prstClr>
            </a:outerShdw>
          </a:effectLst>
        </p:spPr>
        <p:txBody>
          <a:bodyPr/>
          <a:lstStyle/>
          <a:p>
            <a:endParaRPr lang="es-ES"/>
          </a:p>
        </p:txBody>
      </p:sp>
      <p:sp>
        <p:nvSpPr>
          <p:cNvPr id="46" name="Line 62">
            <a:extLst>
              <a:ext uri="{FF2B5EF4-FFF2-40B4-BE49-F238E27FC236}">
                <a16:creationId xmlns:a16="http://schemas.microsoft.com/office/drawing/2014/main" id="{0EFCB0A5-634C-45E9-8C3C-0DD106E3DAC6}"/>
              </a:ext>
            </a:extLst>
          </p:cNvPr>
          <p:cNvSpPr>
            <a:spLocks noChangeShapeType="1"/>
          </p:cNvSpPr>
          <p:nvPr/>
        </p:nvSpPr>
        <p:spPr bwMode="auto">
          <a:xfrm>
            <a:off x="3331845" y="4023946"/>
            <a:ext cx="4648200" cy="0"/>
          </a:xfrm>
          <a:prstGeom prst="line">
            <a:avLst/>
          </a:prstGeom>
          <a:noFill/>
          <a:ln w="9525">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47" name="Text Box 25">
            <a:extLst>
              <a:ext uri="{FF2B5EF4-FFF2-40B4-BE49-F238E27FC236}">
                <a16:creationId xmlns:a16="http://schemas.microsoft.com/office/drawing/2014/main" id="{336B34B5-6E13-463F-A30B-E9FD35B9D24F}"/>
              </a:ext>
            </a:extLst>
          </p:cNvPr>
          <p:cNvSpPr txBox="1">
            <a:spLocks noChangeArrowheads="1"/>
          </p:cNvSpPr>
          <p:nvPr/>
        </p:nvSpPr>
        <p:spPr bwMode="auto">
          <a:xfrm>
            <a:off x="7889611" y="3756179"/>
            <a:ext cx="1447801" cy="757130"/>
          </a:xfrm>
          <a:prstGeom prst="rect">
            <a:avLst/>
          </a:prstGeom>
          <a:noFill/>
          <a:ln w="9525">
            <a:noFill/>
            <a:miter lim="800000"/>
            <a:headEnd/>
            <a:tailEnd/>
          </a:ln>
          <a:effectLst/>
        </p:spPr>
        <p:txBody>
          <a:bodyPr wrap="square">
            <a:spAutoFit/>
          </a:bodyPr>
          <a:lstStyle/>
          <a:p>
            <a:pPr algn="ctr" eaLnBrk="0" hangingPunct="0">
              <a:lnSpc>
                <a:spcPct val="80000"/>
              </a:lnSpc>
            </a:pPr>
            <a:r>
              <a:rPr lang="es-ES" altLang="es-ES" b="1">
                <a:solidFill>
                  <a:srgbClr val="000000"/>
                </a:solidFill>
                <a:latin typeface="Arial Narrow" pitchFamily="34" charset="0"/>
              </a:rPr>
              <a:t>Nivel máximo de inventario</a:t>
            </a:r>
          </a:p>
          <a:p>
            <a:pPr algn="ctr" eaLnBrk="0" hangingPunct="0">
              <a:lnSpc>
                <a:spcPct val="80000"/>
              </a:lnSpc>
            </a:pPr>
            <a:r>
              <a:rPr lang="es-ES" altLang="es-ES" b="1" i="0">
                <a:solidFill>
                  <a:srgbClr val="000000"/>
                </a:solidFill>
                <a:latin typeface="Arial Narrow" pitchFamily="34" charset="0"/>
              </a:rPr>
              <a:t>NMI</a:t>
            </a:r>
          </a:p>
        </p:txBody>
      </p:sp>
      <p:sp>
        <p:nvSpPr>
          <p:cNvPr id="48" name="Text Box 43">
            <a:extLst>
              <a:ext uri="{FF2B5EF4-FFF2-40B4-BE49-F238E27FC236}">
                <a16:creationId xmlns:a16="http://schemas.microsoft.com/office/drawing/2014/main" id="{EF0232FA-1440-4B1A-BDD1-B6422D2A678E}"/>
              </a:ext>
            </a:extLst>
          </p:cNvPr>
          <p:cNvSpPr txBox="1">
            <a:spLocks noChangeArrowheads="1"/>
          </p:cNvSpPr>
          <p:nvPr/>
        </p:nvSpPr>
        <p:spPr bwMode="auto">
          <a:xfrm>
            <a:off x="2358389" y="2539653"/>
            <a:ext cx="1838325" cy="369332"/>
          </a:xfrm>
          <a:prstGeom prst="rect">
            <a:avLst/>
          </a:prstGeom>
          <a:noFill/>
          <a:ln w="9525">
            <a:noFill/>
            <a:miter lim="800000"/>
            <a:headEnd/>
            <a:tailEnd/>
          </a:ln>
          <a:effectLst/>
        </p:spPr>
        <p:txBody>
          <a:bodyPr wrap="square">
            <a:spAutoFit/>
          </a:bodyPr>
          <a:lstStyle/>
          <a:p>
            <a:pPr eaLnBrk="0" hangingPunct="0">
              <a:spcBef>
                <a:spcPct val="50000"/>
              </a:spcBef>
            </a:pPr>
            <a:r>
              <a:rPr lang="es-ES" altLang="es-ES">
                <a:solidFill>
                  <a:srgbClr val="000000"/>
                </a:solidFill>
                <a:latin typeface="Arial Narrow" pitchFamily="34" charset="0"/>
              </a:rPr>
              <a:t>Nivel de inventarios</a:t>
            </a:r>
            <a:endParaRPr lang="es-ES" altLang="es-ES" i="0">
              <a:solidFill>
                <a:srgbClr val="000000"/>
              </a:solidFill>
              <a:latin typeface="Arial Narrow" pitchFamily="34" charset="0"/>
            </a:endParaRPr>
          </a:p>
        </p:txBody>
      </p:sp>
      <p:sp>
        <p:nvSpPr>
          <p:cNvPr id="49" name="Line 56">
            <a:extLst>
              <a:ext uri="{FF2B5EF4-FFF2-40B4-BE49-F238E27FC236}">
                <a16:creationId xmlns:a16="http://schemas.microsoft.com/office/drawing/2014/main" id="{BFCCD5DC-56A6-489D-AF2D-502305EEC67E}"/>
              </a:ext>
            </a:extLst>
          </p:cNvPr>
          <p:cNvSpPr>
            <a:spLocks noChangeShapeType="1"/>
          </p:cNvSpPr>
          <p:nvPr/>
        </p:nvSpPr>
        <p:spPr bwMode="auto">
          <a:xfrm flipV="1">
            <a:off x="7541895" y="4009659"/>
            <a:ext cx="0" cy="1905000"/>
          </a:xfrm>
          <a:prstGeom prst="line">
            <a:avLst/>
          </a:prstGeom>
          <a:noFill/>
          <a:ln w="9525">
            <a:solidFill>
              <a:srgbClr val="000000"/>
            </a:solidFill>
            <a:round/>
            <a:headEnd type="triangle" w="med" len="med"/>
            <a:tailEnd type="triangle" w="med" len="med"/>
          </a:ln>
          <a:effectLst>
            <a:outerShdw blurRad="50800" dist="38100" dir="2700000" algn="tl" rotWithShape="0">
              <a:prstClr val="black">
                <a:alpha val="40000"/>
              </a:prstClr>
            </a:outerShdw>
          </a:effectLst>
        </p:spPr>
        <p:txBody>
          <a:bodyPr/>
          <a:lstStyle/>
          <a:p>
            <a:endParaRPr lang="es-ES"/>
          </a:p>
        </p:txBody>
      </p:sp>
      <p:sp>
        <p:nvSpPr>
          <p:cNvPr id="50" name="Line 62">
            <a:extLst>
              <a:ext uri="{FF2B5EF4-FFF2-40B4-BE49-F238E27FC236}">
                <a16:creationId xmlns:a16="http://schemas.microsoft.com/office/drawing/2014/main" id="{3C09D1B0-FD82-4838-ABF1-2428E4D11623}"/>
              </a:ext>
            </a:extLst>
          </p:cNvPr>
          <p:cNvSpPr>
            <a:spLocks noChangeShapeType="1"/>
          </p:cNvSpPr>
          <p:nvPr/>
        </p:nvSpPr>
        <p:spPr bwMode="auto">
          <a:xfrm>
            <a:off x="3331845" y="3109546"/>
            <a:ext cx="4648200" cy="0"/>
          </a:xfrm>
          <a:prstGeom prst="line">
            <a:avLst/>
          </a:prstGeom>
          <a:noFill/>
          <a:ln w="9525">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51" name="Text Box 14">
            <a:extLst>
              <a:ext uri="{FF2B5EF4-FFF2-40B4-BE49-F238E27FC236}">
                <a16:creationId xmlns:a16="http://schemas.microsoft.com/office/drawing/2014/main" id="{D571A885-6B93-4841-B287-DD85D14FAEE4}"/>
              </a:ext>
            </a:extLst>
          </p:cNvPr>
          <p:cNvSpPr txBox="1">
            <a:spLocks noChangeArrowheads="1"/>
          </p:cNvSpPr>
          <p:nvPr/>
        </p:nvSpPr>
        <p:spPr bwMode="auto">
          <a:xfrm>
            <a:off x="2753541" y="6304533"/>
            <a:ext cx="3031944" cy="369332"/>
          </a:xfrm>
          <a:prstGeom prst="rect">
            <a:avLst/>
          </a:prstGeom>
          <a:noFill/>
          <a:ln w="9525">
            <a:noFill/>
            <a:miter lim="800000"/>
            <a:headEnd/>
            <a:tailEnd/>
          </a:ln>
          <a:effectLst/>
        </p:spPr>
        <p:txBody>
          <a:bodyPr wrap="square">
            <a:spAutoFit/>
          </a:bodyPr>
          <a:lstStyle/>
          <a:p>
            <a:pPr algn="ctr" eaLnBrk="0" hangingPunct="0">
              <a:spcBef>
                <a:spcPct val="50000"/>
              </a:spcBef>
            </a:pPr>
            <a:r>
              <a:rPr lang="es-ES" altLang="es-ES" b="1" i="0">
                <a:solidFill>
                  <a:srgbClr val="000000"/>
                </a:solidFill>
                <a:latin typeface="Arial Narrow" pitchFamily="34" charset="0"/>
              </a:rPr>
              <a:t>Tiempo de </a:t>
            </a:r>
            <a:r>
              <a:rPr lang="es-ES" altLang="es-ES" b="1">
                <a:solidFill>
                  <a:srgbClr val="000000"/>
                </a:solidFill>
                <a:latin typeface="Arial Narrow" pitchFamily="34" charset="0"/>
              </a:rPr>
              <a:t>reaprovisionamiento</a:t>
            </a:r>
          </a:p>
        </p:txBody>
      </p:sp>
      <p:sp>
        <p:nvSpPr>
          <p:cNvPr id="52" name="Rectángulo 51">
            <a:extLst>
              <a:ext uri="{FF2B5EF4-FFF2-40B4-BE49-F238E27FC236}">
                <a16:creationId xmlns:a16="http://schemas.microsoft.com/office/drawing/2014/main" id="{7C9B9175-0271-4CDD-92C5-261B9508C188}"/>
              </a:ext>
            </a:extLst>
          </p:cNvPr>
          <p:cNvSpPr/>
          <p:nvPr/>
        </p:nvSpPr>
        <p:spPr>
          <a:xfrm>
            <a:off x="3853790" y="6551247"/>
            <a:ext cx="700834" cy="307777"/>
          </a:xfrm>
          <a:prstGeom prst="rect">
            <a:avLst/>
          </a:prstGeom>
        </p:spPr>
        <p:txBody>
          <a:bodyPr wrap="none">
            <a:spAutoFit/>
          </a:bodyPr>
          <a:lstStyle/>
          <a:p>
            <a:pPr algn="ctr" eaLnBrk="0" hangingPunct="0">
              <a:spcBef>
                <a:spcPct val="50000"/>
              </a:spcBef>
            </a:pPr>
            <a:r>
              <a:rPr lang="es-ES" altLang="es-ES" sz="1400">
                <a:solidFill>
                  <a:srgbClr val="000000"/>
                </a:solidFill>
                <a:latin typeface="Arial Narrow" pitchFamily="34" charset="0"/>
              </a:rPr>
              <a:t>(t1 + t2)</a:t>
            </a:r>
          </a:p>
        </p:txBody>
      </p:sp>
      <p:sp>
        <p:nvSpPr>
          <p:cNvPr id="53" name="Line 40">
            <a:extLst>
              <a:ext uri="{FF2B5EF4-FFF2-40B4-BE49-F238E27FC236}">
                <a16:creationId xmlns:a16="http://schemas.microsoft.com/office/drawing/2014/main" id="{59015492-E060-4F26-9E77-F8CDF1D0FCD5}"/>
              </a:ext>
            </a:extLst>
          </p:cNvPr>
          <p:cNvSpPr>
            <a:spLocks noChangeShapeType="1"/>
          </p:cNvSpPr>
          <p:nvPr/>
        </p:nvSpPr>
        <p:spPr bwMode="auto">
          <a:xfrm>
            <a:off x="3331845" y="2804746"/>
            <a:ext cx="0" cy="3352800"/>
          </a:xfrm>
          <a:prstGeom prst="line">
            <a:avLst/>
          </a:prstGeom>
          <a:noFill/>
          <a:ln w="57150">
            <a:solidFill>
              <a:srgbClr val="000000"/>
            </a:solidFill>
            <a:round/>
            <a:headEnd type="arrow" w="med" len="med"/>
            <a:tailEnd/>
          </a:ln>
          <a:effectLst>
            <a:outerShdw blurRad="50800" dist="38100" dir="2700000" algn="tl" rotWithShape="0">
              <a:prstClr val="black">
                <a:alpha val="40000"/>
              </a:prstClr>
            </a:outerShdw>
          </a:effectLst>
        </p:spPr>
        <p:txBody>
          <a:bodyPr/>
          <a:lstStyle/>
          <a:p>
            <a:endParaRPr lang="es-ES"/>
          </a:p>
        </p:txBody>
      </p:sp>
      <p:sp>
        <p:nvSpPr>
          <p:cNvPr id="54" name="Line 41">
            <a:extLst>
              <a:ext uri="{FF2B5EF4-FFF2-40B4-BE49-F238E27FC236}">
                <a16:creationId xmlns:a16="http://schemas.microsoft.com/office/drawing/2014/main" id="{15EF9476-B337-4CEC-BE7B-7409E77292EE}"/>
              </a:ext>
            </a:extLst>
          </p:cNvPr>
          <p:cNvSpPr>
            <a:spLocks noChangeShapeType="1"/>
          </p:cNvSpPr>
          <p:nvPr/>
        </p:nvSpPr>
        <p:spPr bwMode="auto">
          <a:xfrm>
            <a:off x="3103245" y="5928946"/>
            <a:ext cx="6096000" cy="0"/>
          </a:xfrm>
          <a:prstGeom prst="line">
            <a:avLst/>
          </a:prstGeom>
          <a:noFill/>
          <a:ln w="57150">
            <a:solidFill>
              <a:srgbClr val="000000"/>
            </a:solidFill>
            <a:round/>
            <a:headEnd/>
            <a:tailEnd type="arrow" w="med" len="med"/>
          </a:ln>
          <a:effectLst>
            <a:outerShdw blurRad="50800" dist="38100" dir="2700000" algn="tl" rotWithShape="0">
              <a:prstClr val="black">
                <a:alpha val="40000"/>
              </a:prstClr>
            </a:outerShdw>
          </a:effectLst>
        </p:spPr>
        <p:txBody>
          <a:bodyPr/>
          <a:lstStyle/>
          <a:p>
            <a:endParaRPr lang="es-ES"/>
          </a:p>
        </p:txBody>
      </p:sp>
    </p:spTree>
    <p:extLst>
      <p:ext uri="{BB962C8B-B14F-4D97-AF65-F5344CB8AC3E}">
        <p14:creationId xmlns:p14="http://schemas.microsoft.com/office/powerpoint/2010/main" val="5970196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0-#ppt_w/2"/>
                                          </p:val>
                                        </p:tav>
                                        <p:tav tm="100000">
                                          <p:val>
                                            <p:strVal val="#ppt_x"/>
                                          </p:val>
                                        </p:tav>
                                      </p:tavLst>
                                    </p:anim>
                                    <p:anim calcmode="lin" valueType="num">
                                      <p:cBhvr additive="base">
                                        <p:cTn id="8" dur="500" fill="hold"/>
                                        <p:tgtEl>
                                          <p:spTgt spid="53"/>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500" fill="hold"/>
                                        <p:tgtEl>
                                          <p:spTgt spid="54"/>
                                        </p:tgtEl>
                                        <p:attrNameLst>
                                          <p:attrName>ppt_x</p:attrName>
                                        </p:attrNameLst>
                                      </p:cBhvr>
                                      <p:tavLst>
                                        <p:tav tm="0">
                                          <p:val>
                                            <p:strVal val="0-#ppt_w/2"/>
                                          </p:val>
                                        </p:tav>
                                        <p:tav tm="100000">
                                          <p:val>
                                            <p:strVal val="#ppt_x"/>
                                          </p:val>
                                        </p:tav>
                                      </p:tavLst>
                                    </p:anim>
                                    <p:anim calcmode="lin" valueType="num">
                                      <p:cBhvr additive="base">
                                        <p:cTn id="12" dur="500" fill="hold"/>
                                        <p:tgtEl>
                                          <p:spTgt spid="54"/>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0-#ppt_w/2"/>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par>
                                <p:cTn id="17" presetID="2" presetClass="entr" presetSubtype="12"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 calcmode="lin" valueType="num">
                                      <p:cBhvr additive="base">
                                        <p:cTn id="19" dur="500" fill="hold"/>
                                        <p:tgtEl>
                                          <p:spTgt spid="48"/>
                                        </p:tgtEl>
                                        <p:attrNameLst>
                                          <p:attrName>ppt_x</p:attrName>
                                        </p:attrNameLst>
                                      </p:cBhvr>
                                      <p:tavLst>
                                        <p:tav tm="0">
                                          <p:val>
                                            <p:strVal val="0-#ppt_w/2"/>
                                          </p:val>
                                        </p:tav>
                                        <p:tav tm="100000">
                                          <p:val>
                                            <p:strVal val="#ppt_x"/>
                                          </p:val>
                                        </p:tav>
                                      </p:tavLst>
                                    </p:anim>
                                    <p:anim calcmode="lin" valueType="num">
                                      <p:cBhvr additive="base">
                                        <p:cTn id="20"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par>
                          <p:cTn id="27" fill="hold">
                            <p:stCondLst>
                              <p:cond delay="0"/>
                            </p:stCondLst>
                            <p:childTnLst>
                              <p:par>
                                <p:cTn id="28" presetID="22" presetClass="entr" presetSubtype="4" fill="hold" grpId="0" nodeType="after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down)">
                                      <p:cBhvr>
                                        <p:cTn id="30" dur="500"/>
                                        <p:tgtEl>
                                          <p:spTgt spid="35"/>
                                        </p:tgtEl>
                                      </p:cBhvr>
                                    </p:animEffect>
                                  </p:childTnLst>
                                </p:cTn>
                              </p:par>
                            </p:childTnLst>
                          </p:cTn>
                        </p:par>
                        <p:par>
                          <p:cTn id="31" fill="hold">
                            <p:stCondLst>
                              <p:cond delay="500"/>
                            </p:stCondLst>
                            <p:childTnLst>
                              <p:par>
                                <p:cTn id="32" presetID="22" presetClass="entr" presetSubtype="1" fill="hold" grpId="0" nodeType="after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up)">
                                      <p:cBhvr>
                                        <p:cTn id="34" dur="500"/>
                                        <p:tgtEl>
                                          <p:spTgt spid="26"/>
                                        </p:tgtEl>
                                      </p:cBhvr>
                                    </p:animEffec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par>
                          <p:cTn id="37" fill="hold">
                            <p:stCondLst>
                              <p:cond delay="1000"/>
                            </p:stCondLst>
                            <p:childTnLst>
                              <p:par>
                                <p:cTn id="38" presetID="22" presetClass="entr" presetSubtype="4" fill="hold" grpId="0" nodeType="after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wipe(down)">
                                      <p:cBhvr>
                                        <p:cTn id="40" dur="500"/>
                                        <p:tgtEl>
                                          <p:spTgt spid="36"/>
                                        </p:tgtEl>
                                      </p:cBhvr>
                                    </p:animEffect>
                                  </p:childTnLst>
                                </p:cTn>
                              </p:par>
                            </p:childTnLst>
                          </p:cTn>
                        </p:par>
                        <p:par>
                          <p:cTn id="41" fill="hold">
                            <p:stCondLst>
                              <p:cond delay="1500"/>
                            </p:stCondLst>
                            <p:childTnLst>
                              <p:par>
                                <p:cTn id="42" presetID="22" presetClass="entr" presetSubtype="1" fill="hold" grpId="0" nodeType="after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wipe(up)">
                                      <p:cBhvr>
                                        <p:cTn id="44" dur="500"/>
                                        <p:tgtEl>
                                          <p:spTgt spid="38"/>
                                        </p:tgtEl>
                                      </p:cBhvr>
                                    </p:animEffect>
                                  </p:childTnLst>
                                </p:cTn>
                              </p:par>
                              <p:par>
                                <p:cTn id="45" presetID="1"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par>
                          <p:cTn id="47" fill="hold">
                            <p:stCondLst>
                              <p:cond delay="2000"/>
                            </p:stCondLst>
                            <p:childTnLst>
                              <p:par>
                                <p:cTn id="48" presetID="22" presetClass="entr" presetSubtype="4" fill="hold" grpId="0" nodeType="after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wipe(down)">
                                      <p:cBhvr>
                                        <p:cTn id="50" dur="500"/>
                                        <p:tgtEl>
                                          <p:spTgt spid="39"/>
                                        </p:tgtEl>
                                      </p:cBhvr>
                                    </p:animEffect>
                                  </p:childTnLst>
                                </p:cTn>
                              </p:par>
                            </p:childTnLst>
                          </p:cTn>
                        </p:par>
                        <p:par>
                          <p:cTn id="51" fill="hold">
                            <p:stCondLst>
                              <p:cond delay="2500"/>
                            </p:stCondLst>
                            <p:childTnLst>
                              <p:par>
                                <p:cTn id="52" presetID="22" presetClass="entr" presetSubtype="1" fill="hold" grpId="0" nodeType="after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up)">
                                      <p:cBhvr>
                                        <p:cTn id="54" dur="500"/>
                                        <p:tgtEl>
                                          <p:spTgt spid="21"/>
                                        </p:tgtEl>
                                      </p:cBhvr>
                                    </p:animEffect>
                                  </p:childTnLst>
                                </p:cTn>
                              </p:par>
                            </p:childTnLst>
                          </p:cTn>
                        </p:par>
                        <p:par>
                          <p:cTn id="55" fill="hold">
                            <p:stCondLst>
                              <p:cond delay="3000"/>
                            </p:stCondLst>
                            <p:childTnLst>
                              <p:par>
                                <p:cTn id="56" presetID="22" presetClass="entr" presetSubtype="8" fill="hold" grpId="0" nodeType="after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wipe(left)">
                                      <p:cBhvr>
                                        <p:cTn id="58" dur="500"/>
                                        <p:tgtEl>
                                          <p:spTgt spid="20"/>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wipe(left)">
                                      <p:cBhvr>
                                        <p:cTn id="61" dur="500"/>
                                        <p:tgtEl>
                                          <p:spTgt spid="46"/>
                                        </p:tgtEl>
                                      </p:cBhvr>
                                    </p:animEffect>
                                  </p:childTnLst>
                                </p:cTn>
                              </p:par>
                            </p:childTnLst>
                          </p:cTn>
                        </p:par>
                        <p:par>
                          <p:cTn id="62" fill="hold">
                            <p:stCondLst>
                              <p:cond delay="3500"/>
                            </p:stCondLst>
                            <p:childTnLst>
                              <p:par>
                                <p:cTn id="63" presetID="1" presetClass="entr" presetSubtype="0" fill="hold" grpId="0" nodeType="after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childTnLst>
                          </p:cTn>
                        </p:par>
                        <p:par>
                          <p:cTn id="67" fill="hold">
                            <p:stCondLst>
                              <p:cond delay="3500"/>
                            </p:stCondLst>
                            <p:childTnLst>
                              <p:par>
                                <p:cTn id="68" presetID="1" presetClass="entr" presetSubtype="0" fill="hold" grpId="0" nodeType="afterEffect">
                                  <p:stCondLst>
                                    <p:cond delay="0"/>
                                  </p:stCondLst>
                                  <p:childTnLst>
                                    <p:set>
                                      <p:cBhvr>
                                        <p:cTn id="69" dur="1" fill="hold">
                                          <p:stCondLst>
                                            <p:cond delay="0"/>
                                          </p:stCondLst>
                                        </p:cTn>
                                        <p:tgtEl>
                                          <p:spTgt spid="49"/>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wipe(down)">
                                      <p:cBhvr>
                                        <p:cTn id="74" dur="500"/>
                                        <p:tgtEl>
                                          <p:spTgt spid="27"/>
                                        </p:tgtEl>
                                      </p:cBhvr>
                                    </p:animEffect>
                                  </p:childTnLst>
                                </p:cTn>
                              </p:par>
                            </p:childTnLst>
                          </p:cTn>
                        </p:par>
                        <p:par>
                          <p:cTn id="75" fill="hold">
                            <p:stCondLst>
                              <p:cond delay="500"/>
                            </p:stCondLst>
                            <p:childTnLst>
                              <p:par>
                                <p:cTn id="76" presetID="22" presetClass="entr" presetSubtype="1" fill="hold" grpId="0" nodeType="after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wipe(up)">
                                      <p:cBhvr>
                                        <p:cTn id="78" dur="500"/>
                                        <p:tgtEl>
                                          <p:spTgt spid="28"/>
                                        </p:tgtEl>
                                      </p:cBhvr>
                                    </p:animEffect>
                                  </p:childTnLst>
                                </p:cTn>
                              </p:par>
                            </p:childTnLst>
                          </p:cTn>
                        </p:par>
                        <p:par>
                          <p:cTn id="79" fill="hold">
                            <p:stCondLst>
                              <p:cond delay="1000"/>
                            </p:stCondLst>
                            <p:childTnLst>
                              <p:par>
                                <p:cTn id="80" presetID="22" presetClass="entr" presetSubtype="4" fill="hold" grpId="0" nodeType="afterEffect">
                                  <p:stCondLst>
                                    <p:cond delay="500"/>
                                  </p:stCondLst>
                                  <p:childTnLst>
                                    <p:set>
                                      <p:cBhvr>
                                        <p:cTn id="81" dur="1" fill="hold">
                                          <p:stCondLst>
                                            <p:cond delay="0"/>
                                          </p:stCondLst>
                                        </p:cTn>
                                        <p:tgtEl>
                                          <p:spTgt spid="29"/>
                                        </p:tgtEl>
                                        <p:attrNameLst>
                                          <p:attrName>style.visibility</p:attrName>
                                        </p:attrNameLst>
                                      </p:cBhvr>
                                      <p:to>
                                        <p:strVal val="visible"/>
                                      </p:to>
                                    </p:set>
                                    <p:animEffect transition="in" filter="wipe(down)">
                                      <p:cBhvr>
                                        <p:cTn id="82" dur="500"/>
                                        <p:tgtEl>
                                          <p:spTgt spid="29"/>
                                        </p:tgtEl>
                                      </p:cBhvr>
                                    </p:animEffect>
                                  </p:childTnLst>
                                </p:cTn>
                              </p:par>
                            </p:childTnLst>
                          </p:cTn>
                        </p:par>
                        <p:par>
                          <p:cTn id="83" fill="hold">
                            <p:stCondLst>
                              <p:cond delay="2000"/>
                            </p:stCondLst>
                            <p:childTnLst>
                              <p:par>
                                <p:cTn id="84" presetID="22" presetClass="entr" presetSubtype="1"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wipe(up)">
                                      <p:cBhvr>
                                        <p:cTn id="86" dur="500"/>
                                        <p:tgtEl>
                                          <p:spTgt spid="25"/>
                                        </p:tgtEl>
                                      </p:cBhvr>
                                    </p:animEffect>
                                  </p:childTnLst>
                                </p:cTn>
                              </p:par>
                            </p:childTnLst>
                          </p:cTn>
                        </p:par>
                        <p:par>
                          <p:cTn id="87" fill="hold">
                            <p:stCondLst>
                              <p:cond delay="2500"/>
                            </p:stCondLst>
                            <p:childTnLst>
                              <p:par>
                                <p:cTn id="88" presetID="22" presetClass="entr" presetSubtype="8" fill="hold" grpId="0" nodeType="afterEffect">
                                  <p:stCondLst>
                                    <p:cond delay="0"/>
                                  </p:stCondLst>
                                  <p:childTnLst>
                                    <p:set>
                                      <p:cBhvr>
                                        <p:cTn id="89" dur="1" fill="hold">
                                          <p:stCondLst>
                                            <p:cond delay="0"/>
                                          </p:stCondLst>
                                        </p:cTn>
                                        <p:tgtEl>
                                          <p:spTgt spid="50"/>
                                        </p:tgtEl>
                                        <p:attrNameLst>
                                          <p:attrName>style.visibility</p:attrName>
                                        </p:attrNameLst>
                                      </p:cBhvr>
                                      <p:to>
                                        <p:strVal val="visible"/>
                                      </p:to>
                                    </p:set>
                                    <p:animEffect transition="in" filter="wipe(left)">
                                      <p:cBhvr>
                                        <p:cTn id="90" dur="500"/>
                                        <p:tgtEl>
                                          <p:spTgt spid="50"/>
                                        </p:tgtEl>
                                      </p:cBhvr>
                                    </p:animEffec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1"/>
                                        </p:tgtEl>
                                        <p:attrNameLst>
                                          <p:attrName>style.visibility</p:attrName>
                                        </p:attrNameLst>
                                      </p:cBhvr>
                                      <p:to>
                                        <p:strVal val="visible"/>
                                      </p:to>
                                    </p:set>
                                  </p:childTnLst>
                                </p:cTn>
                              </p:par>
                            </p:childTnLst>
                          </p:cTn>
                        </p:par>
                        <p:par>
                          <p:cTn id="97" fill="hold">
                            <p:stCondLst>
                              <p:cond delay="0"/>
                            </p:stCondLst>
                            <p:childTnLst>
                              <p:par>
                                <p:cTn id="98" presetID="22" presetClass="entr" presetSubtype="8" fill="hold" grpId="0" nodeType="afterEffect">
                                  <p:stCondLst>
                                    <p:cond delay="0"/>
                                  </p:stCondLst>
                                  <p:childTnLst>
                                    <p:set>
                                      <p:cBhvr>
                                        <p:cTn id="99" dur="1" fill="hold">
                                          <p:stCondLst>
                                            <p:cond delay="0"/>
                                          </p:stCondLst>
                                        </p:cTn>
                                        <p:tgtEl>
                                          <p:spTgt spid="7"/>
                                        </p:tgtEl>
                                        <p:attrNameLst>
                                          <p:attrName>style.visibility</p:attrName>
                                        </p:attrNameLst>
                                      </p:cBhvr>
                                      <p:to>
                                        <p:strVal val="visible"/>
                                      </p:to>
                                    </p:set>
                                    <p:animEffect transition="in" filter="wipe(left)">
                                      <p:cBhvr>
                                        <p:cTn id="100" dur="500"/>
                                        <p:tgtEl>
                                          <p:spTgt spid="7"/>
                                        </p:tgtEl>
                                      </p:cBhvr>
                                    </p:animEffect>
                                  </p:childTnLst>
                                </p:cTn>
                              </p:par>
                            </p:childTnLst>
                          </p:cTn>
                        </p:par>
                        <p:par>
                          <p:cTn id="101" fill="hold">
                            <p:stCondLst>
                              <p:cond delay="500"/>
                            </p:stCondLst>
                            <p:childTnLst>
                              <p:par>
                                <p:cTn id="102" presetID="22" presetClass="entr" presetSubtype="4" fill="hold" grpId="0" nodeType="afterEffect">
                                  <p:stCondLst>
                                    <p:cond delay="0"/>
                                  </p:stCondLst>
                                  <p:childTnLst>
                                    <p:set>
                                      <p:cBhvr>
                                        <p:cTn id="103" dur="1" fill="hold">
                                          <p:stCondLst>
                                            <p:cond delay="0"/>
                                          </p:stCondLst>
                                        </p:cTn>
                                        <p:tgtEl>
                                          <p:spTgt spid="37"/>
                                        </p:tgtEl>
                                        <p:attrNameLst>
                                          <p:attrName>style.visibility</p:attrName>
                                        </p:attrNameLst>
                                      </p:cBhvr>
                                      <p:to>
                                        <p:strVal val="visible"/>
                                      </p:to>
                                    </p:set>
                                    <p:animEffect transition="in" filter="wipe(down)">
                                      <p:cBhvr>
                                        <p:cTn id="104" dur="500"/>
                                        <p:tgtEl>
                                          <p:spTgt spid="37"/>
                                        </p:tgtEl>
                                      </p:cBhvr>
                                    </p:animEffect>
                                  </p:childTnLst>
                                </p:cTn>
                              </p:par>
                            </p:childTnLst>
                          </p:cTn>
                        </p:par>
                        <p:par>
                          <p:cTn id="105" fill="hold">
                            <p:stCondLst>
                              <p:cond delay="1000"/>
                            </p:stCondLst>
                            <p:childTnLst>
                              <p:par>
                                <p:cTn id="106" presetID="1" presetClass="entr" presetSubtype="0" fill="hold" grpId="0" nodeType="afterEffect">
                                  <p:stCondLst>
                                    <p:cond delay="0"/>
                                  </p:stCondLst>
                                  <p:childTnLst>
                                    <p:set>
                                      <p:cBhvr>
                                        <p:cTn id="107" dur="1" fill="hold">
                                          <p:stCondLst>
                                            <p:cond delay="0"/>
                                          </p:stCondLst>
                                        </p:cTn>
                                        <p:tgtEl>
                                          <p:spTgt spid="44"/>
                                        </p:tgtEl>
                                        <p:attrNameLst>
                                          <p:attrName>style.visibility</p:attrName>
                                        </p:attrNameLst>
                                      </p:cBhvr>
                                      <p:to>
                                        <p:strVal val="visible"/>
                                      </p:to>
                                    </p:set>
                                  </p:childTnLst>
                                </p:cTn>
                              </p:par>
                            </p:childTnLst>
                          </p:cTn>
                        </p:par>
                        <p:par>
                          <p:cTn id="108" fill="hold">
                            <p:stCondLst>
                              <p:cond delay="1000"/>
                            </p:stCondLst>
                            <p:childTnLst>
                              <p:par>
                                <p:cTn id="109" presetID="1" presetClass="entr" presetSubtype="0" fill="hold" grpId="0" nodeType="afterEffect">
                                  <p:stCondLst>
                                    <p:cond delay="0"/>
                                  </p:stCondLst>
                                  <p:childTnLst>
                                    <p:set>
                                      <p:cBhvr>
                                        <p:cTn id="110" dur="1" fill="hold">
                                          <p:stCondLst>
                                            <p:cond delay="0"/>
                                          </p:stCondLst>
                                        </p:cTn>
                                        <p:tgtEl>
                                          <p:spTgt spid="18"/>
                                        </p:tgtEl>
                                        <p:attrNameLst>
                                          <p:attrName>style.visibility</p:attrName>
                                        </p:attrNameLst>
                                      </p:cBhvr>
                                      <p:to>
                                        <p:strVal val="visible"/>
                                      </p:to>
                                    </p:set>
                                  </p:childTnLst>
                                </p:cTn>
                              </p:par>
                            </p:childTnLst>
                          </p:cTn>
                        </p:par>
                        <p:par>
                          <p:cTn id="111" fill="hold">
                            <p:stCondLst>
                              <p:cond delay="1000"/>
                            </p:stCondLst>
                            <p:childTnLst>
                              <p:par>
                                <p:cTn id="112" presetID="22" presetClass="entr" presetSubtype="4" fill="hold" grpId="0" nodeType="afterEffect">
                                  <p:stCondLst>
                                    <p:cond delay="0"/>
                                  </p:stCondLst>
                                  <p:childTnLst>
                                    <p:set>
                                      <p:cBhvr>
                                        <p:cTn id="113" dur="1" fill="hold">
                                          <p:stCondLst>
                                            <p:cond delay="0"/>
                                          </p:stCondLst>
                                        </p:cTn>
                                        <p:tgtEl>
                                          <p:spTgt spid="8"/>
                                        </p:tgtEl>
                                        <p:attrNameLst>
                                          <p:attrName>style.visibility</p:attrName>
                                        </p:attrNameLst>
                                      </p:cBhvr>
                                      <p:to>
                                        <p:strVal val="visible"/>
                                      </p:to>
                                    </p:set>
                                    <p:animEffect transition="in" filter="wipe(down)">
                                      <p:cBhvr>
                                        <p:cTn id="114" dur="500"/>
                                        <p:tgtEl>
                                          <p:spTgt spid="8"/>
                                        </p:tgtEl>
                                      </p:cBhvr>
                                    </p:animEffect>
                                  </p:childTnLst>
                                </p:cTn>
                              </p:par>
                            </p:childTnLst>
                          </p:cTn>
                        </p:par>
                        <p:par>
                          <p:cTn id="115" fill="hold">
                            <p:stCondLst>
                              <p:cond delay="1500"/>
                            </p:stCondLst>
                            <p:childTnLst>
                              <p:par>
                                <p:cTn id="116" presetID="1" presetClass="entr" presetSubtype="0" fill="hold" grpId="0" nodeType="afterEffect">
                                  <p:stCondLst>
                                    <p:cond delay="0"/>
                                  </p:stCondLst>
                                  <p:childTnLst>
                                    <p:set>
                                      <p:cBhvr>
                                        <p:cTn id="117" dur="1" fill="hold">
                                          <p:stCondLst>
                                            <p:cond delay="0"/>
                                          </p:stCondLst>
                                        </p:cTn>
                                        <p:tgtEl>
                                          <p:spTgt spid="45"/>
                                        </p:tgtEl>
                                        <p:attrNameLst>
                                          <p:attrName>style.visibility</p:attrName>
                                        </p:attrNameLst>
                                      </p:cBhvr>
                                      <p:to>
                                        <p:strVal val="visible"/>
                                      </p:to>
                                    </p:set>
                                  </p:childTnLst>
                                </p:cTn>
                              </p:par>
                              <p:par>
                                <p:cTn id="118" presetID="1" presetClass="entr" presetSubtype="0" fill="hold" grpId="0" nodeType="withEffect">
                                  <p:stCondLst>
                                    <p:cond delay="0"/>
                                  </p:stCondLst>
                                  <p:childTnLst>
                                    <p:set>
                                      <p:cBhvr>
                                        <p:cTn id="119" dur="1" fill="hold">
                                          <p:stCondLst>
                                            <p:cond delay="0"/>
                                          </p:stCondLst>
                                        </p:cTn>
                                        <p:tgtEl>
                                          <p:spTgt spid="9"/>
                                        </p:tgtEl>
                                        <p:attrNameLst>
                                          <p:attrName>style.visibility</p:attrName>
                                        </p:attrNameLst>
                                      </p:cBhvr>
                                      <p:to>
                                        <p:strVal val="visible"/>
                                      </p:to>
                                    </p:set>
                                  </p:childTnLst>
                                </p:cTn>
                              </p:par>
                              <p:par>
                                <p:cTn id="120" presetID="1" presetClass="entr" presetSubtype="0" fill="hold" grpId="0" nodeType="withEffect">
                                  <p:stCondLst>
                                    <p:cond delay="0"/>
                                  </p:stCondLst>
                                  <p:childTnLst>
                                    <p:set>
                                      <p:cBhvr>
                                        <p:cTn id="121" dur="1" fill="hold">
                                          <p:stCondLst>
                                            <p:cond delay="0"/>
                                          </p:stCondLst>
                                        </p:cTn>
                                        <p:tgtEl>
                                          <p:spTgt spid="43"/>
                                        </p:tgtEl>
                                        <p:attrNameLst>
                                          <p:attrName>style.visibility</p:attrName>
                                        </p:attrNameLst>
                                      </p:cBhvr>
                                      <p:to>
                                        <p:strVal val="visible"/>
                                      </p:to>
                                    </p:set>
                                  </p:childTnLst>
                                </p:cTn>
                              </p:par>
                            </p:childTnLst>
                          </p:cTn>
                        </p:par>
                        <p:par>
                          <p:cTn id="122" fill="hold">
                            <p:stCondLst>
                              <p:cond delay="1500"/>
                            </p:stCondLst>
                            <p:childTnLst>
                              <p:par>
                                <p:cTn id="123" presetID="22" presetClass="entr" presetSubtype="4" fill="hold" grpId="0" nodeType="afterEffect">
                                  <p:stCondLst>
                                    <p:cond delay="0"/>
                                  </p:stCondLst>
                                  <p:childTnLst>
                                    <p:set>
                                      <p:cBhvr>
                                        <p:cTn id="124" dur="1" fill="hold">
                                          <p:stCondLst>
                                            <p:cond delay="0"/>
                                          </p:stCondLst>
                                        </p:cTn>
                                        <p:tgtEl>
                                          <p:spTgt spid="33"/>
                                        </p:tgtEl>
                                        <p:attrNameLst>
                                          <p:attrName>style.visibility</p:attrName>
                                        </p:attrNameLst>
                                      </p:cBhvr>
                                      <p:to>
                                        <p:strVal val="visible"/>
                                      </p:to>
                                    </p:set>
                                    <p:animEffect transition="in" filter="wipe(down)">
                                      <p:cBhvr>
                                        <p:cTn id="125" dur="500"/>
                                        <p:tgtEl>
                                          <p:spTgt spid="33"/>
                                        </p:tgtEl>
                                      </p:cBhvr>
                                    </p:animEffect>
                                  </p:childTnLst>
                                </p:cTn>
                              </p:par>
                            </p:childTnLst>
                          </p:cTn>
                        </p:par>
                        <p:par>
                          <p:cTn id="126" fill="hold">
                            <p:stCondLst>
                              <p:cond delay="2000"/>
                            </p:stCondLst>
                            <p:childTnLst>
                              <p:par>
                                <p:cTn id="127" presetID="1" presetClass="entr" presetSubtype="0" fill="hold" grpId="0" nodeType="afterEffect">
                                  <p:stCondLst>
                                    <p:cond delay="0"/>
                                  </p:stCondLst>
                                  <p:childTnLst>
                                    <p:set>
                                      <p:cBhvr>
                                        <p:cTn id="128" dur="1" fill="hold">
                                          <p:stCondLst>
                                            <p:cond delay="0"/>
                                          </p:stCondLst>
                                        </p:cTn>
                                        <p:tgtEl>
                                          <p:spTgt spid="34"/>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1"/>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32"/>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0"/>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2"/>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51"/>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p:bldP spid="13" grpId="0"/>
      <p:bldP spid="14" grpId="0"/>
      <p:bldP spid="15" grpId="0"/>
      <p:bldP spid="16" grpId="0"/>
      <p:bldP spid="18" grpId="0"/>
      <p:bldP spid="19" grpId="0"/>
      <p:bldP spid="20" grpId="0" animBg="1"/>
      <p:bldP spid="21" grpId="0" animBg="1"/>
      <p:bldP spid="25" grpId="0" animBg="1"/>
      <p:bldP spid="26" grpId="0" animBg="1"/>
      <p:bldP spid="27" grpId="0" animBg="1"/>
      <p:bldP spid="28" grpId="0" animBg="1"/>
      <p:bldP spid="29" grpId="0" animBg="1"/>
      <p:bldP spid="30" grpId="0"/>
      <p:bldP spid="31" grpId="0"/>
      <p:bldP spid="32" grpId="0"/>
      <p:bldP spid="33" grpId="0" animBg="1"/>
      <p:bldP spid="34" grpId="0" animBg="1"/>
      <p:bldP spid="35" grpId="0" animBg="1"/>
      <p:bldP spid="36" grpId="0" animBg="1"/>
      <p:bldP spid="37" grpId="0" animBg="1"/>
      <p:bldP spid="38" grpId="0" animBg="1"/>
      <p:bldP spid="39" grpId="0" animBg="1"/>
      <p:bldP spid="42" grpId="0"/>
      <p:bldP spid="43" grpId="0"/>
      <p:bldP spid="44" grpId="0" animBg="1"/>
      <p:bldP spid="45" grpId="0" animBg="1"/>
      <p:bldP spid="46" grpId="0" animBg="1"/>
      <p:bldP spid="47" grpId="0"/>
      <p:bldP spid="48" grpId="0"/>
      <p:bldP spid="49" grpId="0" animBg="1"/>
      <p:bldP spid="50" grpId="0" animBg="1"/>
      <p:bldP spid="51" grpId="0"/>
      <p:bldP spid="52" grpId="0"/>
      <p:bldP spid="53" grpId="0" animBg="1"/>
      <p:bldP spid="5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0" y="410943"/>
            <a:ext cx="12192000" cy="3416320"/>
          </a:xfrm>
          <a:prstGeom prst="rect">
            <a:avLst/>
          </a:prstGeom>
          <a:noFill/>
        </p:spPr>
        <p:txBody>
          <a:bodyPr wrap="square" rtlCol="0">
            <a:spAutoFit/>
          </a:bodyPr>
          <a:lstStyle/>
          <a:p>
            <a:pPr algn="just"/>
            <a:r>
              <a:rPr lang="es-ES" sz="2400" b="1" u="sng"/>
              <a:t>CÁLCULO DEL LOTE ÓPTIMO</a:t>
            </a:r>
          </a:p>
          <a:p>
            <a:pPr marL="342900" indent="-342900" algn="just">
              <a:buFont typeface="Arial" panose="020B0604020202020204" pitchFamily="34" charset="0"/>
              <a:buChar char="•"/>
            </a:pPr>
            <a:r>
              <a:rPr lang="es-ES" sz="2400"/>
              <a:t>La fabricación se realiza durante </a:t>
            </a:r>
            <a:r>
              <a:rPr lang="es-ES" sz="2400" i="1"/>
              <a:t>t</a:t>
            </a:r>
            <a:r>
              <a:rPr lang="es-ES_tradnl" altLang="es-ES" sz="2400" baseline="-10000"/>
              <a:t>1</a:t>
            </a:r>
            <a:r>
              <a:rPr lang="es-ES" sz="2400"/>
              <a:t> a un ritmo </a:t>
            </a:r>
            <a:r>
              <a:rPr lang="es-ES" sz="2400" i="1"/>
              <a:t>p</a:t>
            </a:r>
            <a:r>
              <a:rPr lang="es-ES" sz="2400"/>
              <a:t> y el consumo durante </a:t>
            </a:r>
            <a:r>
              <a:rPr lang="es-ES" sz="2400" i="1"/>
              <a:t>t</a:t>
            </a:r>
            <a:r>
              <a:rPr lang="es-ES_tradnl" altLang="es-ES" sz="2400" baseline="-10000"/>
              <a:t>1</a:t>
            </a:r>
            <a:r>
              <a:rPr lang="es-ES" sz="2400"/>
              <a:t>+</a:t>
            </a:r>
            <a:r>
              <a:rPr lang="es-ES" sz="2400" i="1"/>
              <a:t>t</a:t>
            </a:r>
            <a:r>
              <a:rPr lang="es-ES_tradnl" altLang="es-ES" sz="2400" baseline="-10000"/>
              <a:t>2</a:t>
            </a:r>
            <a:r>
              <a:rPr lang="es-ES" sz="2400"/>
              <a:t> a un ritmo </a:t>
            </a:r>
            <a:r>
              <a:rPr lang="es-ES" sz="2400" i="1"/>
              <a:t>d</a:t>
            </a:r>
            <a:r>
              <a:rPr lang="es-ES" sz="2400"/>
              <a:t>.</a:t>
            </a:r>
          </a:p>
          <a:p>
            <a:pPr marL="342900" indent="-342900" algn="just">
              <a:buFont typeface="Arial" panose="020B0604020202020204" pitchFamily="34" charset="0"/>
              <a:buChar char="•"/>
            </a:pPr>
            <a:r>
              <a:rPr lang="es-ES" sz="2400"/>
              <a:t>El ritmo de </a:t>
            </a:r>
            <a:r>
              <a:rPr lang="es-ES" sz="2400" i="1"/>
              <a:t>p</a:t>
            </a:r>
            <a:r>
              <a:rPr lang="es-ES" sz="2400"/>
              <a:t> será mayor o igual al de </a:t>
            </a:r>
            <a:r>
              <a:rPr lang="es-ES" sz="2400" i="1"/>
              <a:t>d </a:t>
            </a:r>
            <a:r>
              <a:rPr lang="es-ES" sz="2400"/>
              <a:t>(si no sería imposible satisfacer la demanda).</a:t>
            </a:r>
          </a:p>
          <a:p>
            <a:pPr marL="342900" indent="-342900" algn="just">
              <a:buFont typeface="Arial" panose="020B0604020202020204" pitchFamily="34" charset="0"/>
              <a:buChar char="•"/>
            </a:pPr>
            <a:r>
              <a:rPr lang="es-ES" sz="2400"/>
              <a:t>El lote a fabricar (en este modelo se le conoce como lote económico de producción) será:</a:t>
            </a:r>
          </a:p>
          <a:p>
            <a:pPr marL="800100" lvl="1" indent="-342900" algn="just">
              <a:buFont typeface="Wingdings" panose="05000000000000000000" pitchFamily="2" charset="2"/>
              <a:buChar char="ü"/>
            </a:pPr>
            <a:r>
              <a:rPr lang="es-ES" sz="2400" i="1"/>
              <a:t>Q</a:t>
            </a:r>
            <a:r>
              <a:rPr lang="es-ES" sz="2400"/>
              <a:t> = </a:t>
            </a:r>
            <a:r>
              <a:rPr lang="es-ES" sz="2400" i="1"/>
              <a:t>d</a:t>
            </a:r>
            <a:r>
              <a:rPr lang="es-ES" sz="2400"/>
              <a:t> x (</a:t>
            </a:r>
            <a:r>
              <a:rPr lang="es-ES" sz="2400" i="1"/>
              <a:t>t</a:t>
            </a:r>
            <a:r>
              <a:rPr lang="es-ES_tradnl" altLang="es-ES" sz="2400" baseline="-10000"/>
              <a:t>1</a:t>
            </a:r>
            <a:r>
              <a:rPr lang="es-ES" sz="2400"/>
              <a:t>+</a:t>
            </a:r>
            <a:r>
              <a:rPr lang="es-ES" sz="2400" i="1"/>
              <a:t>t</a:t>
            </a:r>
            <a:r>
              <a:rPr lang="es-ES_tradnl" altLang="es-ES" sz="2400" baseline="-10000"/>
              <a:t>2</a:t>
            </a:r>
            <a:r>
              <a:rPr lang="es-ES" sz="2400"/>
              <a:t>) = </a:t>
            </a:r>
            <a:r>
              <a:rPr lang="es-ES" sz="2400" i="1"/>
              <a:t>p</a:t>
            </a:r>
            <a:r>
              <a:rPr lang="es-ES" sz="2400"/>
              <a:t> x </a:t>
            </a:r>
            <a:r>
              <a:rPr lang="es-ES" sz="2400" i="1"/>
              <a:t>t</a:t>
            </a:r>
            <a:r>
              <a:rPr lang="es-ES_tradnl" altLang="es-ES" sz="2400" baseline="-10000"/>
              <a:t>1</a:t>
            </a:r>
            <a:endParaRPr lang="es-ES" sz="2400"/>
          </a:p>
          <a:p>
            <a:pPr marL="342900" indent="-342900" algn="just">
              <a:buFont typeface="Arial" panose="020B0604020202020204" pitchFamily="34" charset="0"/>
              <a:buChar char="•"/>
            </a:pPr>
            <a:r>
              <a:rPr lang="es-ES" sz="2400"/>
              <a:t>El inventario máximo será = lo fabricado – lo consumido en </a:t>
            </a:r>
            <a:r>
              <a:rPr lang="es-ES" sz="2400" i="1"/>
              <a:t>t</a:t>
            </a:r>
            <a:r>
              <a:rPr lang="es-ES_tradnl" altLang="es-ES" sz="2400" baseline="-10000"/>
              <a:t>1</a:t>
            </a:r>
            <a:r>
              <a:rPr lang="es-ES" sz="2400"/>
              <a:t>:</a:t>
            </a:r>
          </a:p>
          <a:p>
            <a:pPr marL="800100" lvl="1" indent="-342900" algn="just">
              <a:buFont typeface="Wingdings" panose="05000000000000000000" pitchFamily="2" charset="2"/>
              <a:buChar char="ü"/>
            </a:pPr>
            <a:r>
              <a:rPr lang="es-ES" sz="2400" i="1"/>
              <a:t>NMI</a:t>
            </a:r>
            <a:r>
              <a:rPr lang="es-ES" sz="2400"/>
              <a:t> = </a:t>
            </a:r>
            <a:r>
              <a:rPr lang="es-ES" sz="2400" i="1"/>
              <a:t>Q</a:t>
            </a:r>
            <a:r>
              <a:rPr lang="es-ES" sz="2400"/>
              <a:t> – (</a:t>
            </a:r>
            <a:r>
              <a:rPr lang="es-ES" sz="2400" i="1"/>
              <a:t>d</a:t>
            </a:r>
            <a:r>
              <a:rPr lang="es-ES" sz="2400"/>
              <a:t> x </a:t>
            </a:r>
            <a:r>
              <a:rPr lang="es-ES" sz="2400" i="1"/>
              <a:t>t</a:t>
            </a:r>
            <a:r>
              <a:rPr lang="es-ES_tradnl" altLang="es-ES" sz="2400" baseline="-10000"/>
              <a:t>1</a:t>
            </a:r>
            <a:r>
              <a:rPr lang="es-ES" sz="2400"/>
              <a:t>) = (</a:t>
            </a:r>
            <a:r>
              <a:rPr lang="es-ES" sz="2400" i="1"/>
              <a:t>p</a:t>
            </a:r>
            <a:r>
              <a:rPr lang="es-ES" sz="2400"/>
              <a:t>-</a:t>
            </a:r>
            <a:r>
              <a:rPr lang="es-ES" sz="2400" i="1"/>
              <a:t>d</a:t>
            </a:r>
            <a:r>
              <a:rPr lang="es-ES" sz="2400"/>
              <a:t>) x </a:t>
            </a:r>
            <a:r>
              <a:rPr lang="es-ES" sz="2400" i="1"/>
              <a:t>t</a:t>
            </a:r>
            <a:r>
              <a:rPr lang="es-ES_tradnl" altLang="es-ES" sz="2400" baseline="-10000"/>
              <a:t>1</a:t>
            </a:r>
            <a:r>
              <a:rPr lang="es-ES" sz="2400"/>
              <a:t> = (</a:t>
            </a:r>
            <a:r>
              <a:rPr lang="es-ES" sz="2400" i="1"/>
              <a:t>p</a:t>
            </a:r>
            <a:r>
              <a:rPr lang="es-ES" sz="2400"/>
              <a:t>-</a:t>
            </a:r>
            <a:r>
              <a:rPr lang="es-ES" sz="2400" i="1"/>
              <a:t>d</a:t>
            </a:r>
            <a:r>
              <a:rPr lang="es-ES" sz="2400"/>
              <a:t>) x (</a:t>
            </a:r>
            <a:r>
              <a:rPr lang="es-ES" sz="2400" i="1"/>
              <a:t>Q</a:t>
            </a:r>
            <a:r>
              <a:rPr lang="es-ES" sz="2400"/>
              <a:t>/</a:t>
            </a:r>
            <a:r>
              <a:rPr lang="es-ES" sz="2400" i="1"/>
              <a:t>p</a:t>
            </a:r>
            <a:r>
              <a:rPr lang="es-ES" sz="2400"/>
              <a:t>)</a:t>
            </a:r>
          </a:p>
          <a:p>
            <a:pPr marL="342900" indent="-342900" algn="just">
              <a:buFont typeface="Arial" panose="020B0604020202020204" pitchFamily="34" charset="0"/>
              <a:buChar char="•"/>
            </a:pPr>
            <a:r>
              <a:rPr lang="es-ES" sz="2400"/>
              <a:t>El único coste que varía (respecto al modelo EOQ) es el de posesión, puesto que este depende del inventario medio: </a:t>
            </a:r>
            <a:r>
              <a:rPr lang="es-ES" sz="2400" i="1"/>
              <a:t>NMI </a:t>
            </a:r>
            <a:r>
              <a:rPr lang="es-ES" sz="2400"/>
              <a:t>/ 2 = </a:t>
            </a:r>
            <a:r>
              <a:rPr lang="fr-FR" sz="2400"/>
              <a:t>(</a:t>
            </a:r>
            <a:r>
              <a:rPr lang="fr-FR" sz="2400" i="1"/>
              <a:t>p</a:t>
            </a:r>
            <a:r>
              <a:rPr lang="fr-FR" sz="2400"/>
              <a:t>-</a:t>
            </a:r>
            <a:r>
              <a:rPr lang="fr-FR" sz="2400" i="1"/>
              <a:t>d</a:t>
            </a:r>
            <a:r>
              <a:rPr lang="fr-FR" sz="2400"/>
              <a:t>)x(</a:t>
            </a:r>
            <a:r>
              <a:rPr lang="fr-FR" sz="2400" i="1"/>
              <a:t>Q</a:t>
            </a:r>
            <a:r>
              <a:rPr lang="fr-FR" sz="2400"/>
              <a:t>/</a:t>
            </a:r>
            <a:r>
              <a:rPr lang="fr-FR" sz="2400" i="1"/>
              <a:t>p</a:t>
            </a:r>
            <a:r>
              <a:rPr lang="fr-FR" sz="2400"/>
              <a:t>) / 2</a:t>
            </a:r>
            <a:endParaRPr lang="es-ES" sz="2400"/>
          </a:p>
        </p:txBody>
      </p:sp>
      <p:sp>
        <p:nvSpPr>
          <p:cNvPr id="52" name="CuadroTexto 51"/>
          <p:cNvSpPr txBox="1"/>
          <p:nvPr/>
        </p:nvSpPr>
        <p:spPr>
          <a:xfrm>
            <a:off x="3284807" y="6045294"/>
            <a:ext cx="2072639" cy="461665"/>
          </a:xfrm>
          <a:prstGeom prst="rect">
            <a:avLst/>
          </a:prstGeom>
          <a:noFill/>
        </p:spPr>
        <p:txBody>
          <a:bodyPr wrap="square" rtlCol="0">
            <a:spAutoFit/>
          </a:bodyPr>
          <a:lstStyle/>
          <a:p>
            <a:r>
              <a:rPr lang="es-ES" sz="2400" b="1">
                <a:effectLst>
                  <a:outerShdw blurRad="38100" dist="38100" dir="2700000" algn="tl">
                    <a:srgbClr val="000000">
                      <a:alpha val="43137"/>
                    </a:srgbClr>
                  </a:outerShdw>
                </a:effectLst>
              </a:rPr>
              <a:t>LOTE ÓPTIMO</a:t>
            </a:r>
          </a:p>
        </p:txBody>
      </p:sp>
      <p:graphicFrame>
        <p:nvGraphicFramePr>
          <p:cNvPr id="63" name="Object 9"/>
          <p:cNvGraphicFramePr>
            <a:graphicFrameLocks noChangeAspect="1"/>
          </p:cNvGraphicFramePr>
          <p:nvPr>
            <p:extLst>
              <p:ext uri="{D42A27DB-BD31-4B8C-83A1-F6EECF244321}">
                <p14:modId xmlns:p14="http://schemas.microsoft.com/office/powerpoint/2010/main" val="2708920494"/>
              </p:ext>
            </p:extLst>
          </p:nvPr>
        </p:nvGraphicFramePr>
        <p:xfrm>
          <a:off x="5357446" y="5761672"/>
          <a:ext cx="2969201" cy="1028911"/>
        </p:xfrm>
        <a:graphic>
          <a:graphicData uri="http://schemas.openxmlformats.org/presentationml/2006/ole">
            <mc:AlternateContent xmlns:mc="http://schemas.openxmlformats.org/markup-compatibility/2006">
              <mc:Choice xmlns:v="urn:schemas-microsoft-com:vml" Requires="v">
                <p:oleObj name="Equation" r:id="rId3" imgW="1276485" imgH="380910" progId="Equation.DSMT4">
                  <p:embed/>
                </p:oleObj>
              </mc:Choice>
              <mc:Fallback>
                <p:oleObj name="Equation" r:id="rId3" imgW="1276485" imgH="380910" progId="Equation.DSMT4">
                  <p:embed/>
                  <p:pic>
                    <p:nvPicPr>
                      <p:cNvPr id="63"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7446" y="5761672"/>
                        <a:ext cx="2969201" cy="1028911"/>
                      </a:xfrm>
                      <a:prstGeom prst="rect">
                        <a:avLst/>
                      </a:prstGeom>
                      <a:noFill/>
                    </p:spPr>
                  </p:pic>
                </p:oleObj>
              </mc:Fallback>
            </mc:AlternateContent>
          </a:graphicData>
        </a:graphic>
      </p:graphicFrame>
      <p:sp>
        <p:nvSpPr>
          <p:cNvPr id="64" name="Flecha abajo 63"/>
          <p:cNvSpPr/>
          <p:nvPr/>
        </p:nvSpPr>
        <p:spPr>
          <a:xfrm rot="3103905">
            <a:off x="6021762" y="5273892"/>
            <a:ext cx="261019" cy="916628"/>
          </a:xfrm>
          <a:prstGeom prst="downArrow">
            <a:avLst/>
          </a:prstGeom>
          <a:solidFill>
            <a:srgbClr val="FF000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Rectángulo 20">
            <a:extLst>
              <a:ext uri="{FF2B5EF4-FFF2-40B4-BE49-F238E27FC236}">
                <a16:creationId xmlns:a16="http://schemas.microsoft.com/office/drawing/2014/main" id="{FCB1D64A-584A-4FD1-B2E1-B53A2F0796A7}"/>
              </a:ext>
            </a:extLst>
          </p:cNvPr>
          <p:cNvSpPr/>
          <p:nvPr/>
        </p:nvSpPr>
        <p:spPr>
          <a:xfrm>
            <a:off x="0" y="0"/>
            <a:ext cx="12191999" cy="369332"/>
          </a:xfrm>
          <a:prstGeom prst="rect">
            <a:avLst/>
          </a:prstGeom>
        </p:spPr>
        <p:txBody>
          <a:bodyPr wrap="square">
            <a:spAutoFit/>
          </a:bodyPr>
          <a:lstStyle/>
          <a:p>
            <a:pPr algn="ctr"/>
            <a:r>
              <a:rPr lang="es-ES">
                <a:solidFill>
                  <a:srgbClr val="0070C0"/>
                </a:solidFill>
              </a:rPr>
              <a:t>3.2. MÉTODOS DE GESTIÓN DE INVENTARIOS</a:t>
            </a:r>
          </a:p>
        </p:txBody>
      </p:sp>
      <p:sp>
        <p:nvSpPr>
          <p:cNvPr id="22" name="Rectángulo 21">
            <a:extLst>
              <a:ext uri="{FF2B5EF4-FFF2-40B4-BE49-F238E27FC236}">
                <a16:creationId xmlns:a16="http://schemas.microsoft.com/office/drawing/2014/main" id="{545216D8-D0C7-4832-A6F1-36CF10863E3E}"/>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3.2.1. MODELOS DETERMINÍSTICOS</a:t>
            </a:r>
          </a:p>
        </p:txBody>
      </p:sp>
      <p:pic>
        <p:nvPicPr>
          <p:cNvPr id="23" name="Imagen 22">
            <a:extLst>
              <a:ext uri="{FF2B5EF4-FFF2-40B4-BE49-F238E27FC236}">
                <a16:creationId xmlns:a16="http://schemas.microsoft.com/office/drawing/2014/main" id="{FD0E36CF-FE07-4075-AFF2-9D2B0DD0D9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19" name="CuadroTexto 18">
            <a:extLst>
              <a:ext uri="{FF2B5EF4-FFF2-40B4-BE49-F238E27FC236}">
                <a16:creationId xmlns:a16="http://schemas.microsoft.com/office/drawing/2014/main" id="{CEA6426C-2DE6-42C0-A975-BC7022E9FC68}"/>
              </a:ext>
            </a:extLst>
          </p:cNvPr>
          <p:cNvSpPr txBox="1"/>
          <p:nvPr/>
        </p:nvSpPr>
        <p:spPr>
          <a:xfrm>
            <a:off x="4583723" y="3748226"/>
            <a:ext cx="3024552" cy="461665"/>
          </a:xfrm>
          <a:prstGeom prst="rect">
            <a:avLst/>
          </a:prstGeom>
          <a:noFill/>
        </p:spPr>
        <p:txBody>
          <a:bodyPr wrap="square" rtlCol="0">
            <a:spAutoFit/>
          </a:bodyPr>
          <a:lstStyle/>
          <a:p>
            <a:pPr algn="ctr"/>
            <a:r>
              <a:rPr lang="es-ES" sz="2400" b="1">
                <a:effectLst>
                  <a:outerShdw blurRad="38100" dist="38100" dir="2700000" algn="tl">
                    <a:srgbClr val="000000">
                      <a:alpha val="43137"/>
                    </a:srgbClr>
                  </a:outerShdw>
                </a:effectLst>
              </a:rPr>
              <a:t>COSTE TOTAL</a:t>
            </a:r>
          </a:p>
        </p:txBody>
      </p:sp>
      <p:sp>
        <p:nvSpPr>
          <p:cNvPr id="2" name="Rectángulo 1">
            <a:extLst>
              <a:ext uri="{FF2B5EF4-FFF2-40B4-BE49-F238E27FC236}">
                <a16:creationId xmlns:a16="http://schemas.microsoft.com/office/drawing/2014/main" id="{81FD86A8-EDCC-4797-A992-2C7A240D5891}"/>
              </a:ext>
            </a:extLst>
          </p:cNvPr>
          <p:cNvSpPr/>
          <p:nvPr/>
        </p:nvSpPr>
        <p:spPr>
          <a:xfrm>
            <a:off x="2754353" y="4120871"/>
            <a:ext cx="6683291" cy="461665"/>
          </a:xfrm>
          <a:prstGeom prst="rect">
            <a:avLst/>
          </a:prstGeom>
        </p:spPr>
        <p:txBody>
          <a:bodyPr wrap="square">
            <a:spAutoFit/>
          </a:bodyPr>
          <a:lstStyle/>
          <a:p>
            <a:pPr algn="ctr"/>
            <a:r>
              <a:rPr lang="es-ES" sz="2400" b="1" i="1"/>
              <a:t>CT</a:t>
            </a:r>
            <a:r>
              <a:rPr lang="es-ES" sz="2400" b="1"/>
              <a:t> = (</a:t>
            </a:r>
            <a:r>
              <a:rPr lang="es-ES" sz="2400" b="1" i="1"/>
              <a:t>Ce</a:t>
            </a:r>
            <a:r>
              <a:rPr lang="es-ES" sz="2400" b="1"/>
              <a:t> x </a:t>
            </a:r>
            <a:r>
              <a:rPr lang="es-ES" sz="2400" b="1" i="1"/>
              <a:t>D</a:t>
            </a:r>
            <a:r>
              <a:rPr lang="es-ES" sz="2400" b="1"/>
              <a:t>/</a:t>
            </a:r>
            <a:r>
              <a:rPr lang="es-ES" sz="2400" b="1" i="1"/>
              <a:t>Q</a:t>
            </a:r>
            <a:r>
              <a:rPr lang="es-ES" sz="2400" b="1"/>
              <a:t>) + (</a:t>
            </a:r>
            <a:r>
              <a:rPr lang="es-ES" sz="2400" b="1" i="1"/>
              <a:t>Cp</a:t>
            </a:r>
            <a:r>
              <a:rPr lang="es-ES" sz="2400" b="1"/>
              <a:t> x ((</a:t>
            </a:r>
            <a:r>
              <a:rPr lang="es-ES" sz="2400" b="1" i="1"/>
              <a:t>p</a:t>
            </a:r>
            <a:r>
              <a:rPr lang="es-ES" sz="2400" b="1"/>
              <a:t>-</a:t>
            </a:r>
            <a:r>
              <a:rPr lang="es-ES" sz="2400" b="1" i="1"/>
              <a:t>d</a:t>
            </a:r>
            <a:r>
              <a:rPr lang="es-ES" sz="2400" b="1"/>
              <a:t>)x(</a:t>
            </a:r>
            <a:r>
              <a:rPr lang="es-ES" sz="2400" b="1" i="1"/>
              <a:t>Q</a:t>
            </a:r>
            <a:r>
              <a:rPr lang="es-ES" sz="2400" b="1"/>
              <a:t>/</a:t>
            </a:r>
            <a:r>
              <a:rPr lang="es-ES" sz="2400" b="1" i="1"/>
              <a:t>p</a:t>
            </a:r>
            <a:r>
              <a:rPr lang="es-ES" sz="2400" b="1"/>
              <a:t>) / 2)) + (</a:t>
            </a:r>
            <a:r>
              <a:rPr lang="es-ES" sz="2400" b="1" i="1"/>
              <a:t>Ca</a:t>
            </a:r>
            <a:r>
              <a:rPr lang="es-ES" sz="2400" b="1"/>
              <a:t> x </a:t>
            </a:r>
            <a:r>
              <a:rPr lang="es-ES" sz="2400" b="1" i="1"/>
              <a:t>D</a:t>
            </a:r>
            <a:r>
              <a:rPr lang="es-ES" sz="2400" b="1"/>
              <a:t>)</a:t>
            </a:r>
          </a:p>
        </p:txBody>
      </p:sp>
      <p:sp>
        <p:nvSpPr>
          <p:cNvPr id="20" name="AutoShape 33">
            <a:extLst>
              <a:ext uri="{FF2B5EF4-FFF2-40B4-BE49-F238E27FC236}">
                <a16:creationId xmlns:a16="http://schemas.microsoft.com/office/drawing/2014/main" id="{61BED44E-BA79-4B95-A7B8-7082E5E6F6B2}"/>
              </a:ext>
            </a:extLst>
          </p:cNvPr>
          <p:cNvSpPr>
            <a:spLocks noChangeArrowheads="1"/>
          </p:cNvSpPr>
          <p:nvPr/>
        </p:nvSpPr>
        <p:spPr bwMode="auto">
          <a:xfrm rot="21308745">
            <a:off x="2365894" y="4299691"/>
            <a:ext cx="526395" cy="1100458"/>
          </a:xfrm>
          <a:prstGeom prst="curvedRightArrow">
            <a:avLst>
              <a:gd name="adj1" fmla="val 39022"/>
              <a:gd name="adj2" fmla="val 78043"/>
              <a:gd name="adj3" fmla="val 33333"/>
            </a:avLst>
          </a:prstGeom>
          <a:solidFill>
            <a:srgbClr val="FF0000"/>
          </a:solidFill>
          <a:ln w="9525">
            <a:solidFill>
              <a:schemeClr val="tx1"/>
            </a:solidFill>
            <a:miter lim="800000"/>
            <a:headEnd/>
            <a:tailEnd/>
          </a:ln>
          <a:effectLst>
            <a:outerShdw blurRad="50800" dist="38100" dir="2700000" algn="tl" rotWithShape="0">
              <a:prstClr val="black">
                <a:alpha val="40000"/>
              </a:prstClr>
            </a:outerShdw>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s-ES" altLang="es-ES" sz="1600" b="0">
              <a:effectLst>
                <a:outerShdw blurRad="38100" dist="38100" dir="2700000" algn="tl">
                  <a:srgbClr val="FFFFFF"/>
                </a:outerShdw>
              </a:effectLst>
              <a:latin typeface="+mn-lt"/>
              <a:ea typeface="MS PGothic" panose="020B0600070205080204" pitchFamily="34" charset="-128"/>
            </a:endParaRPr>
          </a:p>
        </p:txBody>
      </p:sp>
      <p:sp>
        <p:nvSpPr>
          <p:cNvPr id="3" name="Rectángulo 2">
            <a:extLst>
              <a:ext uri="{FF2B5EF4-FFF2-40B4-BE49-F238E27FC236}">
                <a16:creationId xmlns:a16="http://schemas.microsoft.com/office/drawing/2014/main" id="{F0D3EC1A-530E-4715-97C0-CD42D860F22C}"/>
              </a:ext>
            </a:extLst>
          </p:cNvPr>
          <p:cNvSpPr/>
          <p:nvPr/>
        </p:nvSpPr>
        <p:spPr>
          <a:xfrm>
            <a:off x="3047999" y="4580776"/>
            <a:ext cx="6096000" cy="830997"/>
          </a:xfrm>
          <a:prstGeom prst="rect">
            <a:avLst/>
          </a:prstGeom>
        </p:spPr>
        <p:txBody>
          <a:bodyPr>
            <a:spAutoFit/>
          </a:bodyPr>
          <a:lstStyle/>
          <a:p>
            <a:pPr algn="ctr"/>
            <a:r>
              <a:rPr lang="es-ES" sz="2400"/>
              <a:t>Minimizando respecto a </a:t>
            </a:r>
            <a:r>
              <a:rPr lang="es-ES" sz="2400" i="1"/>
              <a:t>Q</a:t>
            </a:r>
            <a:r>
              <a:rPr lang="es-ES" sz="2400"/>
              <a:t>:</a:t>
            </a:r>
          </a:p>
          <a:p>
            <a:pPr algn="ctr"/>
            <a:r>
              <a:rPr lang="es-ES" sz="2400" i="1"/>
              <a:t>dCT</a:t>
            </a:r>
            <a:r>
              <a:rPr lang="es-ES" sz="2400"/>
              <a:t>/</a:t>
            </a:r>
            <a:r>
              <a:rPr lang="es-ES" sz="2400" i="1"/>
              <a:t>dQ </a:t>
            </a:r>
            <a:r>
              <a:rPr lang="es-ES" sz="2400"/>
              <a:t>= -(</a:t>
            </a:r>
            <a:r>
              <a:rPr lang="es-ES" sz="2400" i="1"/>
              <a:t>Ce</a:t>
            </a:r>
            <a:r>
              <a:rPr lang="es-ES" sz="2400"/>
              <a:t> x </a:t>
            </a:r>
            <a:r>
              <a:rPr lang="es-ES" sz="2400" i="1"/>
              <a:t>D</a:t>
            </a:r>
            <a:r>
              <a:rPr lang="es-ES" sz="2400"/>
              <a:t>/</a:t>
            </a:r>
            <a:r>
              <a:rPr lang="es-ES" sz="2400" i="1"/>
              <a:t>Q</a:t>
            </a:r>
            <a:r>
              <a:rPr lang="es-ES" altLang="es-ES" sz="2400" baseline="30000"/>
              <a:t>2</a:t>
            </a:r>
            <a:r>
              <a:rPr lang="es-ES" sz="2400"/>
              <a:t>) + ((</a:t>
            </a:r>
            <a:r>
              <a:rPr lang="es-ES" sz="2400" i="1"/>
              <a:t>Cp</a:t>
            </a:r>
            <a:r>
              <a:rPr lang="es-ES" sz="2400"/>
              <a:t> x (</a:t>
            </a:r>
            <a:r>
              <a:rPr lang="es-ES" sz="2400" i="1"/>
              <a:t>p</a:t>
            </a:r>
            <a:r>
              <a:rPr lang="es-ES" sz="2400"/>
              <a:t>-</a:t>
            </a:r>
            <a:r>
              <a:rPr lang="es-ES" sz="2400" i="1"/>
              <a:t>d</a:t>
            </a:r>
            <a:r>
              <a:rPr lang="es-ES" sz="2400"/>
              <a:t>))/2</a:t>
            </a:r>
            <a:r>
              <a:rPr lang="es-ES" sz="2400" i="1"/>
              <a:t>p</a:t>
            </a:r>
            <a:r>
              <a:rPr lang="es-ES" sz="2400"/>
              <a:t>) + 0 = 0</a:t>
            </a:r>
          </a:p>
        </p:txBody>
      </p:sp>
    </p:spTree>
    <p:extLst>
      <p:ext uri="{BB962C8B-B14F-4D97-AF65-F5344CB8AC3E}">
        <p14:creationId xmlns:p14="http://schemas.microsoft.com/office/powerpoint/2010/main" val="7660691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up)">
                                      <p:cBhvr>
                                        <p:cTn id="16" dur="500"/>
                                        <p:tgtEl>
                                          <p:spTgt spid="20"/>
                                        </p:tgtEl>
                                      </p:cBhvr>
                                    </p:animEffec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wipe(up)">
                                      <p:cBhvr>
                                        <p:cTn id="24" dur="500"/>
                                        <p:tgtEl>
                                          <p:spTgt spid="64"/>
                                        </p:tgtEl>
                                      </p:cBhvr>
                                    </p:animEffec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5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64" grpId="0" animBg="1"/>
      <p:bldP spid="19" grpId="0"/>
      <p:bldP spid="2" grpId="0"/>
      <p:bldP spid="20" grpId="0" animBg="1"/>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0" y="498255"/>
            <a:ext cx="12191999" cy="5632311"/>
          </a:xfrm>
          <a:prstGeom prst="rect">
            <a:avLst/>
          </a:prstGeom>
          <a:noFill/>
        </p:spPr>
        <p:txBody>
          <a:bodyPr wrap="square" rtlCol="0">
            <a:spAutoFit/>
          </a:bodyPr>
          <a:lstStyle/>
          <a:p>
            <a:pPr algn="just"/>
            <a:r>
              <a:rPr lang="es-ES" sz="2400" b="1" u="sng"/>
              <a:t>CÁLCULO DEL PUNTO DE PEDIDO</a:t>
            </a:r>
          </a:p>
          <a:p>
            <a:pPr marL="342900" indent="-342900" algn="just">
              <a:buFont typeface="Arial" panose="020B0604020202020204" pitchFamily="34" charset="0"/>
              <a:buChar char="•"/>
            </a:pPr>
            <a:r>
              <a:rPr lang="es-ES" sz="2400"/>
              <a:t>El </a:t>
            </a:r>
            <a:r>
              <a:rPr lang="es-ES" sz="2400" i="1"/>
              <a:t>Pp</a:t>
            </a:r>
            <a:r>
              <a:rPr lang="es-ES" sz="2400"/>
              <a:t> es el inventario necesario para cubrir el </a:t>
            </a:r>
            <a:r>
              <a:rPr lang="es-ES" sz="2400" i="1" err="1"/>
              <a:t>Ts</a:t>
            </a:r>
            <a:r>
              <a:rPr lang="es-ES" sz="2400"/>
              <a:t>, siendo la demanda o consumo medio = </a:t>
            </a:r>
            <a:r>
              <a:rPr lang="es-ES" sz="2400" i="1"/>
              <a:t>d.</a:t>
            </a:r>
          </a:p>
          <a:p>
            <a:pPr marL="342900" indent="-342900" algn="just">
              <a:buFont typeface="Arial" panose="020B0604020202020204" pitchFamily="34" charset="0"/>
              <a:buChar char="•"/>
            </a:pPr>
            <a:r>
              <a:rPr lang="es-ES" sz="2400"/>
              <a:t>En este modelo hay que prestar suma atención al cálculo del punto de pedido, pues en cada </a:t>
            </a:r>
            <a:r>
              <a:rPr lang="es-ES" sz="2400" i="1"/>
              <a:t>T</a:t>
            </a:r>
            <a:r>
              <a:rPr lang="es-ES" sz="1400" i="1"/>
              <a:t>R</a:t>
            </a:r>
            <a:r>
              <a:rPr lang="es-ES" sz="2400"/>
              <a:t> se alcanza dos veces dicho </a:t>
            </a:r>
            <a:r>
              <a:rPr lang="es-ES" sz="2400" i="1"/>
              <a:t>Pp</a:t>
            </a:r>
            <a:r>
              <a:rPr lang="es-ES" sz="2400"/>
              <a:t> (uno en el tramo de producción y consumo, tramo de subida, y otro en el tramo de solo consumo, tramo de bajada).</a:t>
            </a:r>
          </a:p>
          <a:p>
            <a:pPr marL="342900" indent="-342900" algn="just">
              <a:buFont typeface="Courier New" panose="02070309020205020404" pitchFamily="49" charset="0"/>
              <a:buChar char="o"/>
            </a:pPr>
            <a:endParaRPr lang="es-ES" sz="2400"/>
          </a:p>
          <a:p>
            <a:pPr marL="342900" indent="-342900" algn="just">
              <a:buFont typeface="Courier New" panose="02070309020205020404" pitchFamily="49" charset="0"/>
              <a:buChar char="o"/>
            </a:pPr>
            <a:endParaRPr lang="es-ES" sz="2400"/>
          </a:p>
          <a:p>
            <a:pPr marL="342900" indent="-342900" algn="just">
              <a:buFont typeface="Courier New" panose="02070309020205020404" pitchFamily="49" charset="0"/>
              <a:buChar char="o"/>
            </a:pPr>
            <a:endParaRPr lang="es-ES" sz="2400"/>
          </a:p>
          <a:p>
            <a:pPr marL="342900" indent="-342900" algn="just">
              <a:buFont typeface="Arial" panose="020B0604020202020204" pitchFamily="34" charset="0"/>
              <a:buChar char="•"/>
            </a:pPr>
            <a:r>
              <a:rPr lang="es-ES" sz="2400"/>
              <a:t>Pueden darse 4 casos:</a:t>
            </a:r>
          </a:p>
          <a:p>
            <a:pPr marL="342900" indent="-342900" algn="just">
              <a:buFont typeface="Courier New" panose="02070309020205020404" pitchFamily="49" charset="0"/>
              <a:buChar char="o"/>
            </a:pPr>
            <a:endParaRPr lang="es-ES" sz="2400"/>
          </a:p>
          <a:p>
            <a:pPr marL="800100" lvl="1" indent="-342900" algn="just">
              <a:buFont typeface="Arial" panose="020B0604020202020204" pitchFamily="34" charset="0"/>
              <a:buChar char="•"/>
            </a:pPr>
            <a:r>
              <a:rPr lang="es-ES" sz="2400"/>
              <a:t>Que el </a:t>
            </a:r>
            <a:r>
              <a:rPr lang="es-ES" sz="2400" b="1" i="1"/>
              <a:t>T</a:t>
            </a:r>
            <a:r>
              <a:rPr lang="es-ES" sz="1400" b="1" i="1"/>
              <a:t>S</a:t>
            </a:r>
            <a:r>
              <a:rPr lang="es-ES" sz="1400" b="1"/>
              <a:t> </a:t>
            </a:r>
            <a:r>
              <a:rPr lang="es-ES" sz="2400" b="1">
                <a:solidFill>
                  <a:srgbClr val="FF0000"/>
                </a:solidFill>
              </a:rPr>
              <a:t>≤</a:t>
            </a:r>
            <a:r>
              <a:rPr lang="es-ES" sz="2400" b="1"/>
              <a:t> </a:t>
            </a:r>
            <a:r>
              <a:rPr lang="es-ES" sz="2400" b="1" i="1"/>
              <a:t>T</a:t>
            </a:r>
            <a:r>
              <a:rPr lang="es-ES" sz="1400" b="1" i="1"/>
              <a:t>R</a:t>
            </a:r>
          </a:p>
          <a:p>
            <a:pPr marL="800100" lvl="1" indent="-342900" algn="just">
              <a:buFont typeface="Arial" panose="020B0604020202020204" pitchFamily="34" charset="0"/>
              <a:buChar char="•"/>
            </a:pPr>
            <a:endParaRPr lang="es-ES" sz="2400"/>
          </a:p>
          <a:p>
            <a:pPr lvl="1" algn="just"/>
            <a:endParaRPr lang="es-ES" sz="2400"/>
          </a:p>
          <a:p>
            <a:pPr marL="800100" lvl="1" indent="-342900" algn="just">
              <a:buFont typeface="Arial" panose="020B0604020202020204" pitchFamily="34" charset="0"/>
              <a:buChar char="•"/>
            </a:pPr>
            <a:endParaRPr lang="es-ES" sz="2400"/>
          </a:p>
          <a:p>
            <a:pPr marL="800100" lvl="1" indent="-342900" algn="just">
              <a:buFont typeface="Arial" panose="020B0604020202020204" pitchFamily="34" charset="0"/>
              <a:buChar char="•"/>
            </a:pPr>
            <a:r>
              <a:rPr lang="es-ES" sz="2400"/>
              <a:t>Que el </a:t>
            </a:r>
            <a:r>
              <a:rPr lang="es-ES" sz="2400" b="1" i="1"/>
              <a:t>T</a:t>
            </a:r>
            <a:r>
              <a:rPr lang="es-ES" sz="1400" b="1" i="1"/>
              <a:t>S</a:t>
            </a:r>
            <a:r>
              <a:rPr lang="es-ES" sz="1400" b="1"/>
              <a:t> </a:t>
            </a:r>
            <a:r>
              <a:rPr lang="es-ES" sz="2400" b="1">
                <a:solidFill>
                  <a:srgbClr val="FF0000"/>
                </a:solidFill>
              </a:rPr>
              <a:t>&gt;</a:t>
            </a:r>
            <a:r>
              <a:rPr lang="es-ES" sz="2400" b="1"/>
              <a:t> </a:t>
            </a:r>
            <a:r>
              <a:rPr lang="es-ES" sz="2400" b="1" i="1"/>
              <a:t>T</a:t>
            </a:r>
            <a:r>
              <a:rPr lang="es-ES" sz="1400" b="1" i="1"/>
              <a:t>R</a:t>
            </a:r>
            <a:endParaRPr lang="es-ES" sz="2400" i="1"/>
          </a:p>
        </p:txBody>
      </p:sp>
      <p:sp>
        <p:nvSpPr>
          <p:cNvPr id="9" name="Rectángulo 8"/>
          <p:cNvSpPr/>
          <p:nvPr/>
        </p:nvSpPr>
        <p:spPr>
          <a:xfrm>
            <a:off x="7249240" y="3928610"/>
            <a:ext cx="4431791" cy="461665"/>
          </a:xfrm>
          <a:prstGeom prst="rect">
            <a:avLst/>
          </a:prstGeom>
        </p:spPr>
        <p:txBody>
          <a:bodyPr wrap="none">
            <a:spAutoFit/>
          </a:bodyPr>
          <a:lstStyle/>
          <a:p>
            <a:r>
              <a:rPr lang="es-ES" sz="2400" b="1" i="1"/>
              <a:t>Pp</a:t>
            </a:r>
            <a:r>
              <a:rPr lang="es-ES" sz="2400" b="1"/>
              <a:t> = </a:t>
            </a:r>
            <a:r>
              <a:rPr lang="es-ES" sz="2400" b="1" i="1"/>
              <a:t>T</a:t>
            </a:r>
            <a:r>
              <a:rPr lang="es-ES" sz="1400" b="1" i="1"/>
              <a:t>S</a:t>
            </a:r>
            <a:r>
              <a:rPr lang="es-ES" sz="2400" b="1"/>
              <a:t> x Demanda media = </a:t>
            </a:r>
            <a:r>
              <a:rPr lang="es-ES" sz="2400" b="1" i="1"/>
              <a:t>Ts</a:t>
            </a:r>
            <a:r>
              <a:rPr lang="es-ES" sz="2400" b="1"/>
              <a:t> x </a:t>
            </a:r>
            <a:r>
              <a:rPr lang="es-ES" sz="2400" b="1" i="1"/>
              <a:t>d</a:t>
            </a:r>
          </a:p>
        </p:txBody>
      </p:sp>
      <p:sp>
        <p:nvSpPr>
          <p:cNvPr id="10" name="CuadroTexto 9"/>
          <p:cNvSpPr txBox="1"/>
          <p:nvPr/>
        </p:nvSpPr>
        <p:spPr>
          <a:xfrm>
            <a:off x="8136907" y="3389173"/>
            <a:ext cx="2757785" cy="461665"/>
          </a:xfrm>
          <a:prstGeom prst="rect">
            <a:avLst/>
          </a:prstGeom>
          <a:noFill/>
        </p:spPr>
        <p:txBody>
          <a:bodyPr wrap="square" rtlCol="0">
            <a:spAutoFit/>
          </a:bodyPr>
          <a:lstStyle/>
          <a:p>
            <a:r>
              <a:rPr lang="es-ES" sz="2400" b="1">
                <a:effectLst>
                  <a:outerShdw blurRad="38100" dist="38100" dir="2700000" algn="tl">
                    <a:srgbClr val="000000">
                      <a:alpha val="43137"/>
                    </a:srgbClr>
                  </a:outerShdw>
                </a:effectLst>
              </a:rPr>
              <a:t>PUNTO DE PEDIDO</a:t>
            </a:r>
          </a:p>
        </p:txBody>
      </p:sp>
      <p:sp>
        <p:nvSpPr>
          <p:cNvPr id="8" name="Rectángulo 7"/>
          <p:cNvSpPr/>
          <p:nvPr/>
        </p:nvSpPr>
        <p:spPr>
          <a:xfrm>
            <a:off x="8416128" y="4424104"/>
            <a:ext cx="2478564" cy="461665"/>
          </a:xfrm>
          <a:prstGeom prst="rect">
            <a:avLst/>
          </a:prstGeom>
        </p:spPr>
        <p:txBody>
          <a:bodyPr wrap="none">
            <a:spAutoFit/>
          </a:bodyPr>
          <a:lstStyle/>
          <a:p>
            <a:r>
              <a:rPr lang="es-ES" sz="2400" b="1" i="1"/>
              <a:t>Pp</a:t>
            </a:r>
            <a:r>
              <a:rPr lang="es-ES" sz="2400" b="1"/>
              <a:t> = (</a:t>
            </a:r>
            <a:r>
              <a:rPr lang="es-ES" sz="2400" b="1" i="1"/>
              <a:t>T</a:t>
            </a:r>
            <a:r>
              <a:rPr lang="es-ES" sz="1400" b="1" i="1"/>
              <a:t>R</a:t>
            </a:r>
            <a:r>
              <a:rPr lang="es-ES" sz="2400" b="1"/>
              <a:t>-</a:t>
            </a:r>
            <a:r>
              <a:rPr lang="es-ES" sz="2400" b="1" i="1"/>
              <a:t>T</a:t>
            </a:r>
            <a:r>
              <a:rPr lang="es-ES" sz="1400" b="1" i="1"/>
              <a:t>S</a:t>
            </a:r>
            <a:r>
              <a:rPr lang="es-ES" sz="2400" b="1"/>
              <a:t>) x (</a:t>
            </a:r>
            <a:r>
              <a:rPr lang="es-ES" sz="2400" b="1" i="1"/>
              <a:t>p</a:t>
            </a:r>
            <a:r>
              <a:rPr lang="es-ES" sz="2400" b="1"/>
              <a:t>-</a:t>
            </a:r>
            <a:r>
              <a:rPr lang="es-ES" sz="2400" b="1" i="1"/>
              <a:t>d</a:t>
            </a:r>
            <a:r>
              <a:rPr lang="es-ES" sz="2400" b="1"/>
              <a:t>)</a:t>
            </a:r>
          </a:p>
        </p:txBody>
      </p:sp>
      <p:sp>
        <p:nvSpPr>
          <p:cNvPr id="6" name="CuadroTexto 5"/>
          <p:cNvSpPr txBox="1"/>
          <p:nvPr/>
        </p:nvSpPr>
        <p:spPr>
          <a:xfrm>
            <a:off x="2711261" y="3928610"/>
            <a:ext cx="3358575" cy="738664"/>
          </a:xfrm>
          <a:prstGeom prst="rect">
            <a:avLst/>
          </a:prstGeom>
          <a:noFill/>
        </p:spPr>
        <p:txBody>
          <a:bodyPr wrap="square" rtlCol="0">
            <a:spAutoFit/>
          </a:bodyPr>
          <a:lstStyle/>
          <a:p>
            <a:pPr marL="800100" lvl="1" indent="-342900" algn="just">
              <a:buFont typeface="Arial" panose="020B0604020202020204" pitchFamily="34" charset="0"/>
              <a:buChar char="•"/>
            </a:pPr>
            <a:r>
              <a:rPr lang="es-ES" sz="2400">
                <a:solidFill>
                  <a:prstClr val="black"/>
                </a:solidFill>
              </a:rPr>
              <a:t>Que el </a:t>
            </a:r>
            <a:r>
              <a:rPr lang="es-ES" sz="2400" b="1" i="1">
                <a:solidFill>
                  <a:prstClr val="black"/>
                </a:solidFill>
              </a:rPr>
              <a:t>T</a:t>
            </a:r>
            <a:r>
              <a:rPr lang="es-ES" sz="1400" b="1" i="1">
                <a:solidFill>
                  <a:prstClr val="black"/>
                </a:solidFill>
              </a:rPr>
              <a:t>S</a:t>
            </a:r>
            <a:r>
              <a:rPr lang="es-ES" sz="1400" b="1">
                <a:solidFill>
                  <a:prstClr val="black"/>
                </a:solidFill>
              </a:rPr>
              <a:t> </a:t>
            </a:r>
            <a:r>
              <a:rPr lang="es-ES" sz="2400" b="1">
                <a:solidFill>
                  <a:srgbClr val="FF0000"/>
                </a:solidFill>
              </a:rPr>
              <a:t>≤</a:t>
            </a:r>
            <a:r>
              <a:rPr lang="es-ES" sz="2400" b="1">
                <a:solidFill>
                  <a:prstClr val="black"/>
                </a:solidFill>
              </a:rPr>
              <a:t> </a:t>
            </a:r>
            <a:r>
              <a:rPr lang="es-ES" sz="2400" b="1" i="1">
                <a:solidFill>
                  <a:prstClr val="black"/>
                </a:solidFill>
              </a:rPr>
              <a:t>T</a:t>
            </a:r>
            <a:r>
              <a:rPr lang="es-ES" sz="1400" b="1" i="1">
                <a:solidFill>
                  <a:prstClr val="black"/>
                </a:solidFill>
              </a:rPr>
              <a:t>R</a:t>
            </a:r>
            <a:r>
              <a:rPr lang="es-ES" sz="1400" b="1">
                <a:solidFill>
                  <a:prstClr val="black"/>
                </a:solidFill>
              </a:rPr>
              <a:t>-</a:t>
            </a:r>
            <a:r>
              <a:rPr lang="es-ES" sz="2400" b="1" i="1">
                <a:solidFill>
                  <a:prstClr val="black"/>
                </a:solidFill>
              </a:rPr>
              <a:t>t</a:t>
            </a:r>
            <a:r>
              <a:rPr lang="es-ES" sz="1400" b="1" i="1">
                <a:solidFill>
                  <a:prstClr val="black"/>
                </a:solidFill>
              </a:rPr>
              <a:t>1</a:t>
            </a:r>
          </a:p>
          <a:p>
            <a:endParaRPr lang="es-ES"/>
          </a:p>
        </p:txBody>
      </p:sp>
      <p:sp>
        <p:nvSpPr>
          <p:cNvPr id="11" name="CuadroTexto 10"/>
          <p:cNvSpPr txBox="1"/>
          <p:nvPr/>
        </p:nvSpPr>
        <p:spPr>
          <a:xfrm>
            <a:off x="2694275" y="4464183"/>
            <a:ext cx="3358575" cy="738664"/>
          </a:xfrm>
          <a:prstGeom prst="rect">
            <a:avLst/>
          </a:prstGeom>
          <a:noFill/>
        </p:spPr>
        <p:txBody>
          <a:bodyPr wrap="square" rtlCol="0">
            <a:spAutoFit/>
          </a:bodyPr>
          <a:lstStyle/>
          <a:p>
            <a:pPr marL="800100" lvl="1" indent="-342900" algn="just">
              <a:buFont typeface="Arial" panose="020B0604020202020204" pitchFamily="34" charset="0"/>
              <a:buChar char="•"/>
            </a:pPr>
            <a:r>
              <a:rPr lang="es-ES" sz="2400">
                <a:solidFill>
                  <a:prstClr val="black"/>
                </a:solidFill>
              </a:rPr>
              <a:t>Que el </a:t>
            </a:r>
            <a:r>
              <a:rPr lang="es-ES" sz="2400" b="1" i="1">
                <a:solidFill>
                  <a:prstClr val="black"/>
                </a:solidFill>
              </a:rPr>
              <a:t>T</a:t>
            </a:r>
            <a:r>
              <a:rPr lang="es-ES" sz="1400" b="1" i="1">
                <a:solidFill>
                  <a:prstClr val="black"/>
                </a:solidFill>
              </a:rPr>
              <a:t>S</a:t>
            </a:r>
            <a:r>
              <a:rPr lang="es-ES" sz="1400" b="1">
                <a:solidFill>
                  <a:prstClr val="black"/>
                </a:solidFill>
              </a:rPr>
              <a:t> </a:t>
            </a:r>
            <a:r>
              <a:rPr lang="es-ES" sz="2400" b="1">
                <a:solidFill>
                  <a:srgbClr val="FF0000"/>
                </a:solidFill>
              </a:rPr>
              <a:t>&gt;</a:t>
            </a:r>
            <a:r>
              <a:rPr lang="es-ES" sz="2400" b="1">
                <a:solidFill>
                  <a:prstClr val="black"/>
                </a:solidFill>
              </a:rPr>
              <a:t> </a:t>
            </a:r>
            <a:r>
              <a:rPr lang="es-ES" sz="2400" b="1" i="1">
                <a:solidFill>
                  <a:prstClr val="black"/>
                </a:solidFill>
              </a:rPr>
              <a:t>T</a:t>
            </a:r>
            <a:r>
              <a:rPr lang="es-ES" sz="1400" b="1" i="1">
                <a:solidFill>
                  <a:prstClr val="black"/>
                </a:solidFill>
              </a:rPr>
              <a:t>R</a:t>
            </a:r>
            <a:r>
              <a:rPr lang="es-ES" sz="1400" b="1">
                <a:solidFill>
                  <a:prstClr val="black"/>
                </a:solidFill>
              </a:rPr>
              <a:t>-</a:t>
            </a:r>
            <a:r>
              <a:rPr lang="es-ES" sz="2400" b="1" i="1">
                <a:solidFill>
                  <a:prstClr val="black"/>
                </a:solidFill>
              </a:rPr>
              <a:t>t</a:t>
            </a:r>
            <a:r>
              <a:rPr lang="es-ES" sz="1400" b="1" i="1">
                <a:solidFill>
                  <a:prstClr val="black"/>
                </a:solidFill>
              </a:rPr>
              <a:t>1</a:t>
            </a:r>
          </a:p>
          <a:p>
            <a:endParaRPr lang="es-ES"/>
          </a:p>
        </p:txBody>
      </p:sp>
      <p:sp>
        <p:nvSpPr>
          <p:cNvPr id="12" name="CuadroTexto 11"/>
          <p:cNvSpPr txBox="1"/>
          <p:nvPr/>
        </p:nvSpPr>
        <p:spPr>
          <a:xfrm>
            <a:off x="2711261" y="5440597"/>
            <a:ext cx="4621318" cy="738664"/>
          </a:xfrm>
          <a:prstGeom prst="rect">
            <a:avLst/>
          </a:prstGeom>
          <a:noFill/>
        </p:spPr>
        <p:txBody>
          <a:bodyPr wrap="square" rtlCol="0">
            <a:spAutoFit/>
          </a:bodyPr>
          <a:lstStyle/>
          <a:p>
            <a:pPr marL="800100" lvl="1" indent="-342900" algn="just">
              <a:buFont typeface="Arial" panose="020B0604020202020204" pitchFamily="34" charset="0"/>
              <a:buChar char="•"/>
            </a:pPr>
            <a:r>
              <a:rPr lang="es-ES" sz="2400">
                <a:solidFill>
                  <a:prstClr val="black"/>
                </a:solidFill>
              </a:rPr>
              <a:t>Que el </a:t>
            </a:r>
            <a:r>
              <a:rPr lang="es-ES" sz="2400" b="1" i="1">
                <a:solidFill>
                  <a:prstClr val="black"/>
                </a:solidFill>
              </a:rPr>
              <a:t>T</a:t>
            </a:r>
            <a:r>
              <a:rPr lang="es-ES" sz="1400" b="1" i="1">
                <a:solidFill>
                  <a:prstClr val="black"/>
                </a:solidFill>
              </a:rPr>
              <a:t>S </a:t>
            </a:r>
            <a:r>
              <a:rPr lang="es-ES" sz="2400" b="1">
                <a:solidFill>
                  <a:prstClr val="black"/>
                </a:solidFill>
              </a:rPr>
              <a:t>- </a:t>
            </a:r>
            <a:r>
              <a:rPr lang="es-ES" sz="2400" b="1" i="1">
                <a:solidFill>
                  <a:prstClr val="black"/>
                </a:solidFill>
              </a:rPr>
              <a:t>E</a:t>
            </a:r>
            <a:r>
              <a:rPr lang="es-ES" sz="2400" b="1">
                <a:solidFill>
                  <a:prstClr val="black"/>
                </a:solidFill>
              </a:rPr>
              <a:t>(</a:t>
            </a:r>
            <a:r>
              <a:rPr lang="es-ES" sz="2400" b="1" i="1">
                <a:solidFill>
                  <a:prstClr val="black"/>
                </a:solidFill>
              </a:rPr>
              <a:t>T</a:t>
            </a:r>
            <a:r>
              <a:rPr lang="es-ES" sz="1400" b="1" i="1">
                <a:solidFill>
                  <a:prstClr val="black"/>
                </a:solidFill>
              </a:rPr>
              <a:t>S</a:t>
            </a:r>
            <a:r>
              <a:rPr lang="es-ES" sz="2400" b="1">
                <a:solidFill>
                  <a:prstClr val="black"/>
                </a:solidFill>
              </a:rPr>
              <a:t>/</a:t>
            </a:r>
            <a:r>
              <a:rPr lang="es-ES" sz="2400" b="1" i="1">
                <a:solidFill>
                  <a:prstClr val="black"/>
                </a:solidFill>
              </a:rPr>
              <a:t>T</a:t>
            </a:r>
            <a:r>
              <a:rPr lang="es-ES" sz="1400" b="1" i="1">
                <a:solidFill>
                  <a:prstClr val="black"/>
                </a:solidFill>
              </a:rPr>
              <a:t>R</a:t>
            </a:r>
            <a:r>
              <a:rPr lang="es-ES" sz="2400" b="1">
                <a:solidFill>
                  <a:prstClr val="black"/>
                </a:solidFill>
              </a:rPr>
              <a:t>)</a:t>
            </a:r>
            <a:r>
              <a:rPr lang="es-ES" sz="1400" b="1">
                <a:solidFill>
                  <a:prstClr val="black"/>
                </a:solidFill>
              </a:rPr>
              <a:t>x</a:t>
            </a:r>
            <a:r>
              <a:rPr lang="es-ES" sz="2400" b="1" i="1">
                <a:solidFill>
                  <a:prstClr val="black"/>
                </a:solidFill>
              </a:rPr>
              <a:t>T</a:t>
            </a:r>
            <a:r>
              <a:rPr lang="es-ES" sz="1400" b="1" i="1">
                <a:solidFill>
                  <a:prstClr val="black"/>
                </a:solidFill>
              </a:rPr>
              <a:t>R</a:t>
            </a:r>
            <a:r>
              <a:rPr lang="es-ES" sz="2400" b="1">
                <a:solidFill>
                  <a:prstClr val="black"/>
                </a:solidFill>
              </a:rPr>
              <a:t> </a:t>
            </a:r>
            <a:r>
              <a:rPr lang="es-ES" sz="2400" b="1">
                <a:solidFill>
                  <a:srgbClr val="FF0000"/>
                </a:solidFill>
              </a:rPr>
              <a:t>≤</a:t>
            </a:r>
            <a:r>
              <a:rPr lang="es-ES" sz="2400" b="1">
                <a:solidFill>
                  <a:prstClr val="black"/>
                </a:solidFill>
              </a:rPr>
              <a:t> </a:t>
            </a:r>
            <a:r>
              <a:rPr lang="es-ES" sz="2400" b="1" i="1">
                <a:solidFill>
                  <a:prstClr val="black"/>
                </a:solidFill>
              </a:rPr>
              <a:t>T</a:t>
            </a:r>
            <a:r>
              <a:rPr lang="es-ES" sz="1400" b="1" i="1">
                <a:solidFill>
                  <a:prstClr val="black"/>
                </a:solidFill>
              </a:rPr>
              <a:t>R</a:t>
            </a:r>
            <a:r>
              <a:rPr lang="es-ES" sz="1400" b="1">
                <a:solidFill>
                  <a:prstClr val="black"/>
                </a:solidFill>
              </a:rPr>
              <a:t>-</a:t>
            </a:r>
            <a:r>
              <a:rPr lang="es-ES" sz="2400" b="1" i="1">
                <a:solidFill>
                  <a:prstClr val="black"/>
                </a:solidFill>
              </a:rPr>
              <a:t>t</a:t>
            </a:r>
            <a:r>
              <a:rPr lang="es-ES" sz="1400" b="1" i="1">
                <a:solidFill>
                  <a:prstClr val="black"/>
                </a:solidFill>
              </a:rPr>
              <a:t>1</a:t>
            </a:r>
          </a:p>
          <a:p>
            <a:endParaRPr lang="es-ES"/>
          </a:p>
        </p:txBody>
      </p:sp>
      <p:sp>
        <p:nvSpPr>
          <p:cNvPr id="13" name="CuadroTexto 12"/>
          <p:cNvSpPr txBox="1"/>
          <p:nvPr/>
        </p:nvSpPr>
        <p:spPr>
          <a:xfrm>
            <a:off x="2711261" y="5935858"/>
            <a:ext cx="4621318" cy="461665"/>
          </a:xfrm>
          <a:prstGeom prst="rect">
            <a:avLst/>
          </a:prstGeom>
          <a:noFill/>
        </p:spPr>
        <p:txBody>
          <a:bodyPr wrap="square" rtlCol="0">
            <a:spAutoFit/>
          </a:bodyPr>
          <a:lstStyle/>
          <a:p>
            <a:pPr marL="800100" lvl="1" indent="-342900" algn="just">
              <a:buFont typeface="Arial" panose="020B0604020202020204" pitchFamily="34" charset="0"/>
              <a:buChar char="•"/>
            </a:pPr>
            <a:r>
              <a:rPr lang="es-ES" sz="2400">
                <a:solidFill>
                  <a:prstClr val="black"/>
                </a:solidFill>
              </a:rPr>
              <a:t>Que el </a:t>
            </a:r>
            <a:r>
              <a:rPr lang="es-ES" sz="2400" b="1" i="1">
                <a:solidFill>
                  <a:prstClr val="black"/>
                </a:solidFill>
              </a:rPr>
              <a:t>T</a:t>
            </a:r>
            <a:r>
              <a:rPr lang="es-ES" sz="1400" b="1" i="1">
                <a:solidFill>
                  <a:prstClr val="black"/>
                </a:solidFill>
              </a:rPr>
              <a:t>S </a:t>
            </a:r>
            <a:r>
              <a:rPr lang="es-ES" sz="2400" b="1">
                <a:solidFill>
                  <a:prstClr val="black"/>
                </a:solidFill>
              </a:rPr>
              <a:t>- </a:t>
            </a:r>
            <a:r>
              <a:rPr lang="es-ES" sz="2400" b="1" i="1">
                <a:solidFill>
                  <a:prstClr val="black"/>
                </a:solidFill>
              </a:rPr>
              <a:t>E</a:t>
            </a:r>
            <a:r>
              <a:rPr lang="es-ES" sz="2400" b="1">
                <a:solidFill>
                  <a:prstClr val="black"/>
                </a:solidFill>
              </a:rPr>
              <a:t>(</a:t>
            </a:r>
            <a:r>
              <a:rPr lang="es-ES" sz="2400" b="1" i="1">
                <a:solidFill>
                  <a:prstClr val="black"/>
                </a:solidFill>
              </a:rPr>
              <a:t>T</a:t>
            </a:r>
            <a:r>
              <a:rPr lang="es-ES" sz="1400" b="1" i="1">
                <a:solidFill>
                  <a:prstClr val="black"/>
                </a:solidFill>
              </a:rPr>
              <a:t>S</a:t>
            </a:r>
            <a:r>
              <a:rPr lang="es-ES" sz="2400" b="1">
                <a:solidFill>
                  <a:prstClr val="black"/>
                </a:solidFill>
              </a:rPr>
              <a:t>/</a:t>
            </a:r>
            <a:r>
              <a:rPr lang="es-ES" sz="2400" b="1" i="1">
                <a:solidFill>
                  <a:prstClr val="black"/>
                </a:solidFill>
              </a:rPr>
              <a:t>T</a:t>
            </a:r>
            <a:r>
              <a:rPr lang="es-ES" sz="1400" b="1" i="1">
                <a:solidFill>
                  <a:prstClr val="black"/>
                </a:solidFill>
              </a:rPr>
              <a:t>R</a:t>
            </a:r>
            <a:r>
              <a:rPr lang="es-ES" sz="2400" b="1">
                <a:solidFill>
                  <a:prstClr val="black"/>
                </a:solidFill>
              </a:rPr>
              <a:t>)</a:t>
            </a:r>
            <a:r>
              <a:rPr lang="es-ES" sz="1400" b="1">
                <a:solidFill>
                  <a:prstClr val="black"/>
                </a:solidFill>
              </a:rPr>
              <a:t>x</a:t>
            </a:r>
            <a:r>
              <a:rPr lang="es-ES" sz="2400" b="1" i="1">
                <a:solidFill>
                  <a:prstClr val="black"/>
                </a:solidFill>
              </a:rPr>
              <a:t>T</a:t>
            </a:r>
            <a:r>
              <a:rPr lang="es-ES" sz="1400" b="1" i="1">
                <a:solidFill>
                  <a:prstClr val="black"/>
                </a:solidFill>
              </a:rPr>
              <a:t>R</a:t>
            </a:r>
            <a:r>
              <a:rPr lang="es-ES" sz="2400" b="1">
                <a:solidFill>
                  <a:prstClr val="black"/>
                </a:solidFill>
              </a:rPr>
              <a:t> </a:t>
            </a:r>
            <a:r>
              <a:rPr lang="es-ES" sz="2400" b="1">
                <a:solidFill>
                  <a:srgbClr val="FF0000"/>
                </a:solidFill>
              </a:rPr>
              <a:t>&gt;</a:t>
            </a:r>
            <a:r>
              <a:rPr lang="es-ES" sz="2400" b="1">
                <a:solidFill>
                  <a:prstClr val="black"/>
                </a:solidFill>
              </a:rPr>
              <a:t> </a:t>
            </a:r>
            <a:r>
              <a:rPr lang="es-ES" sz="2400" b="1" i="1">
                <a:solidFill>
                  <a:prstClr val="black"/>
                </a:solidFill>
              </a:rPr>
              <a:t>T</a:t>
            </a:r>
            <a:r>
              <a:rPr lang="es-ES" sz="1400" b="1" i="1">
                <a:solidFill>
                  <a:prstClr val="black"/>
                </a:solidFill>
              </a:rPr>
              <a:t>R</a:t>
            </a:r>
            <a:r>
              <a:rPr lang="es-ES" sz="1400" b="1">
                <a:solidFill>
                  <a:prstClr val="black"/>
                </a:solidFill>
              </a:rPr>
              <a:t>-</a:t>
            </a:r>
            <a:r>
              <a:rPr lang="es-ES" sz="2400" b="1" i="1">
                <a:solidFill>
                  <a:prstClr val="black"/>
                </a:solidFill>
              </a:rPr>
              <a:t>t</a:t>
            </a:r>
            <a:r>
              <a:rPr lang="es-ES" sz="1400" b="1" i="1">
                <a:solidFill>
                  <a:prstClr val="black"/>
                </a:solidFill>
              </a:rPr>
              <a:t>1</a:t>
            </a:r>
            <a:endParaRPr lang="es-ES" i="1"/>
          </a:p>
        </p:txBody>
      </p:sp>
      <p:sp>
        <p:nvSpPr>
          <p:cNvPr id="14" name="Rectángulo 13"/>
          <p:cNvSpPr/>
          <p:nvPr/>
        </p:nvSpPr>
        <p:spPr>
          <a:xfrm>
            <a:off x="8012313" y="5447586"/>
            <a:ext cx="3432350" cy="461665"/>
          </a:xfrm>
          <a:prstGeom prst="rect">
            <a:avLst/>
          </a:prstGeom>
        </p:spPr>
        <p:txBody>
          <a:bodyPr wrap="none">
            <a:spAutoFit/>
          </a:bodyPr>
          <a:lstStyle/>
          <a:p>
            <a:r>
              <a:rPr lang="es-ES" sz="2400" b="1" i="1"/>
              <a:t>Pp</a:t>
            </a:r>
            <a:r>
              <a:rPr lang="es-ES" sz="2400" b="1"/>
              <a:t> = [</a:t>
            </a:r>
            <a:r>
              <a:rPr lang="es-ES" sz="2400" b="1" i="1">
                <a:solidFill>
                  <a:prstClr val="black"/>
                </a:solidFill>
              </a:rPr>
              <a:t>T</a:t>
            </a:r>
            <a:r>
              <a:rPr lang="es-ES" sz="1400" b="1" i="1">
                <a:solidFill>
                  <a:prstClr val="black"/>
                </a:solidFill>
              </a:rPr>
              <a:t>S </a:t>
            </a:r>
            <a:r>
              <a:rPr lang="es-ES" sz="2400" b="1">
                <a:solidFill>
                  <a:prstClr val="black"/>
                </a:solidFill>
              </a:rPr>
              <a:t>- (</a:t>
            </a:r>
            <a:r>
              <a:rPr lang="es-ES" sz="2400" b="1" i="1">
                <a:solidFill>
                  <a:prstClr val="black"/>
                </a:solidFill>
              </a:rPr>
              <a:t>E</a:t>
            </a:r>
            <a:r>
              <a:rPr lang="es-ES" sz="2400" b="1">
                <a:solidFill>
                  <a:prstClr val="black"/>
                </a:solidFill>
              </a:rPr>
              <a:t>(</a:t>
            </a:r>
            <a:r>
              <a:rPr lang="es-ES" sz="2400" b="1" i="1">
                <a:solidFill>
                  <a:prstClr val="black"/>
                </a:solidFill>
              </a:rPr>
              <a:t>T</a:t>
            </a:r>
            <a:r>
              <a:rPr lang="es-ES" sz="1400" b="1" i="1">
                <a:solidFill>
                  <a:prstClr val="black"/>
                </a:solidFill>
              </a:rPr>
              <a:t>S</a:t>
            </a:r>
            <a:r>
              <a:rPr lang="es-ES" sz="2400" b="1">
                <a:solidFill>
                  <a:prstClr val="black"/>
                </a:solidFill>
              </a:rPr>
              <a:t>/</a:t>
            </a:r>
            <a:r>
              <a:rPr lang="es-ES" sz="2400" b="1" i="1">
                <a:solidFill>
                  <a:prstClr val="black"/>
                </a:solidFill>
              </a:rPr>
              <a:t>T</a:t>
            </a:r>
            <a:r>
              <a:rPr lang="es-ES" sz="1400" b="1" i="1">
                <a:solidFill>
                  <a:prstClr val="black"/>
                </a:solidFill>
              </a:rPr>
              <a:t>R</a:t>
            </a:r>
            <a:r>
              <a:rPr lang="es-ES" sz="2400" b="1">
                <a:solidFill>
                  <a:prstClr val="black"/>
                </a:solidFill>
              </a:rPr>
              <a:t>)x</a:t>
            </a:r>
            <a:r>
              <a:rPr lang="es-ES" sz="2400" b="1" i="1">
                <a:solidFill>
                  <a:prstClr val="black"/>
                </a:solidFill>
              </a:rPr>
              <a:t>T</a:t>
            </a:r>
            <a:r>
              <a:rPr lang="es-ES" sz="1400" b="1" i="1">
                <a:solidFill>
                  <a:prstClr val="black"/>
                </a:solidFill>
              </a:rPr>
              <a:t>R</a:t>
            </a:r>
            <a:r>
              <a:rPr lang="es-ES" sz="2400" b="1">
                <a:solidFill>
                  <a:prstClr val="black"/>
                </a:solidFill>
              </a:rPr>
              <a:t>)]</a:t>
            </a:r>
            <a:r>
              <a:rPr lang="es-ES" sz="2400" b="1"/>
              <a:t> x </a:t>
            </a:r>
            <a:r>
              <a:rPr lang="es-ES" sz="2400" b="1" i="1"/>
              <a:t>d</a:t>
            </a:r>
          </a:p>
        </p:txBody>
      </p:sp>
      <p:sp>
        <p:nvSpPr>
          <p:cNvPr id="15" name="Rectángulo 14"/>
          <p:cNvSpPr/>
          <p:nvPr/>
        </p:nvSpPr>
        <p:spPr>
          <a:xfrm>
            <a:off x="7624936" y="5945376"/>
            <a:ext cx="4229043" cy="461665"/>
          </a:xfrm>
          <a:prstGeom prst="rect">
            <a:avLst/>
          </a:prstGeom>
        </p:spPr>
        <p:txBody>
          <a:bodyPr wrap="none">
            <a:spAutoFit/>
          </a:bodyPr>
          <a:lstStyle/>
          <a:p>
            <a:r>
              <a:rPr lang="es-ES" sz="2400" b="1" i="1"/>
              <a:t>Pp</a:t>
            </a:r>
            <a:r>
              <a:rPr lang="es-ES" sz="2400" b="1"/>
              <a:t> = [</a:t>
            </a:r>
            <a:r>
              <a:rPr lang="es-ES" sz="2400" b="1" i="1">
                <a:solidFill>
                  <a:prstClr val="black"/>
                </a:solidFill>
              </a:rPr>
              <a:t>T</a:t>
            </a:r>
            <a:r>
              <a:rPr lang="es-ES" sz="1400" b="1" i="1">
                <a:solidFill>
                  <a:prstClr val="black"/>
                </a:solidFill>
              </a:rPr>
              <a:t>R </a:t>
            </a:r>
            <a:r>
              <a:rPr lang="es-ES" sz="2400" b="1">
                <a:solidFill>
                  <a:prstClr val="black"/>
                </a:solidFill>
              </a:rPr>
              <a:t>- (</a:t>
            </a:r>
            <a:r>
              <a:rPr lang="es-ES" sz="2400" b="1" i="1">
                <a:solidFill>
                  <a:prstClr val="black"/>
                </a:solidFill>
              </a:rPr>
              <a:t>T</a:t>
            </a:r>
            <a:r>
              <a:rPr lang="es-ES" sz="1400" b="1" i="1">
                <a:solidFill>
                  <a:prstClr val="black"/>
                </a:solidFill>
              </a:rPr>
              <a:t>S</a:t>
            </a:r>
            <a:r>
              <a:rPr lang="es-ES" sz="2400" b="1">
                <a:solidFill>
                  <a:prstClr val="black"/>
                </a:solidFill>
              </a:rPr>
              <a:t>-</a:t>
            </a:r>
            <a:r>
              <a:rPr lang="es-ES" sz="2400" b="1" i="1">
                <a:solidFill>
                  <a:prstClr val="black"/>
                </a:solidFill>
              </a:rPr>
              <a:t>E</a:t>
            </a:r>
            <a:r>
              <a:rPr lang="es-ES" sz="2400" b="1">
                <a:solidFill>
                  <a:prstClr val="black"/>
                </a:solidFill>
              </a:rPr>
              <a:t>(</a:t>
            </a:r>
            <a:r>
              <a:rPr lang="es-ES" sz="2400" b="1" i="1">
                <a:solidFill>
                  <a:prstClr val="black"/>
                </a:solidFill>
              </a:rPr>
              <a:t>T</a:t>
            </a:r>
            <a:r>
              <a:rPr lang="es-ES" sz="1400" b="1" i="1">
                <a:solidFill>
                  <a:prstClr val="black"/>
                </a:solidFill>
              </a:rPr>
              <a:t>S</a:t>
            </a:r>
            <a:r>
              <a:rPr lang="es-ES" sz="2400" b="1">
                <a:solidFill>
                  <a:prstClr val="black"/>
                </a:solidFill>
              </a:rPr>
              <a:t>/</a:t>
            </a:r>
            <a:r>
              <a:rPr lang="es-ES" sz="2400" b="1" i="1">
                <a:solidFill>
                  <a:prstClr val="black"/>
                </a:solidFill>
              </a:rPr>
              <a:t>T</a:t>
            </a:r>
            <a:r>
              <a:rPr lang="es-ES" sz="1400" b="1" i="1">
                <a:solidFill>
                  <a:prstClr val="black"/>
                </a:solidFill>
              </a:rPr>
              <a:t>R</a:t>
            </a:r>
            <a:r>
              <a:rPr lang="es-ES" sz="2400" b="1">
                <a:solidFill>
                  <a:prstClr val="black"/>
                </a:solidFill>
              </a:rPr>
              <a:t>)x</a:t>
            </a:r>
            <a:r>
              <a:rPr lang="es-ES" sz="2400" b="1" i="1">
                <a:solidFill>
                  <a:prstClr val="black"/>
                </a:solidFill>
              </a:rPr>
              <a:t>T</a:t>
            </a:r>
            <a:r>
              <a:rPr lang="es-ES" sz="1400" b="1" i="1">
                <a:solidFill>
                  <a:prstClr val="black"/>
                </a:solidFill>
              </a:rPr>
              <a:t>R</a:t>
            </a:r>
            <a:r>
              <a:rPr lang="es-ES" sz="2400" b="1">
                <a:solidFill>
                  <a:prstClr val="black"/>
                </a:solidFill>
              </a:rPr>
              <a:t>)]</a:t>
            </a:r>
            <a:r>
              <a:rPr lang="es-ES" sz="2400" b="1"/>
              <a:t> x (</a:t>
            </a:r>
            <a:r>
              <a:rPr lang="es-ES" sz="2400" b="1" i="1"/>
              <a:t>p</a:t>
            </a:r>
            <a:r>
              <a:rPr lang="es-ES" sz="2400" b="1"/>
              <a:t>-</a:t>
            </a:r>
            <a:r>
              <a:rPr lang="es-ES" sz="2400" b="1" i="1"/>
              <a:t>d</a:t>
            </a:r>
            <a:r>
              <a:rPr lang="es-ES" sz="2400" b="1"/>
              <a:t>)</a:t>
            </a:r>
          </a:p>
        </p:txBody>
      </p:sp>
      <p:cxnSp>
        <p:nvCxnSpPr>
          <p:cNvPr id="16" name="Conector recto de flecha 15"/>
          <p:cNvCxnSpPr/>
          <p:nvPr/>
        </p:nvCxnSpPr>
        <p:spPr>
          <a:xfrm>
            <a:off x="5772454" y="4164630"/>
            <a:ext cx="1289827" cy="4785"/>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Conector recto de flecha 18"/>
          <p:cNvCxnSpPr/>
          <p:nvPr/>
        </p:nvCxnSpPr>
        <p:spPr>
          <a:xfrm>
            <a:off x="5772454" y="4667274"/>
            <a:ext cx="2359869" cy="0"/>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1" name="Conector recto de flecha 20"/>
          <p:cNvCxnSpPr/>
          <p:nvPr/>
        </p:nvCxnSpPr>
        <p:spPr>
          <a:xfrm>
            <a:off x="7050728" y="5687840"/>
            <a:ext cx="940050" cy="4438"/>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6" name="Conector recto de flecha 25"/>
          <p:cNvCxnSpPr/>
          <p:nvPr/>
        </p:nvCxnSpPr>
        <p:spPr>
          <a:xfrm>
            <a:off x="7037476" y="6182820"/>
            <a:ext cx="627216" cy="0"/>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2" name="Rectángulo 21">
            <a:extLst>
              <a:ext uri="{FF2B5EF4-FFF2-40B4-BE49-F238E27FC236}">
                <a16:creationId xmlns:a16="http://schemas.microsoft.com/office/drawing/2014/main" id="{640D19EC-92D9-4D51-8328-AA9501816F2E}"/>
              </a:ext>
            </a:extLst>
          </p:cNvPr>
          <p:cNvSpPr/>
          <p:nvPr/>
        </p:nvSpPr>
        <p:spPr>
          <a:xfrm>
            <a:off x="0" y="0"/>
            <a:ext cx="12191999" cy="369332"/>
          </a:xfrm>
          <a:prstGeom prst="rect">
            <a:avLst/>
          </a:prstGeom>
        </p:spPr>
        <p:txBody>
          <a:bodyPr wrap="square">
            <a:spAutoFit/>
          </a:bodyPr>
          <a:lstStyle/>
          <a:p>
            <a:pPr algn="ctr"/>
            <a:r>
              <a:rPr lang="es-ES">
                <a:solidFill>
                  <a:srgbClr val="0070C0"/>
                </a:solidFill>
              </a:rPr>
              <a:t>3.2. MÉTODOS DE GESTIÓN DE INVENTARIOS</a:t>
            </a:r>
          </a:p>
        </p:txBody>
      </p:sp>
      <p:sp>
        <p:nvSpPr>
          <p:cNvPr id="23" name="Rectángulo 22">
            <a:extLst>
              <a:ext uri="{FF2B5EF4-FFF2-40B4-BE49-F238E27FC236}">
                <a16:creationId xmlns:a16="http://schemas.microsoft.com/office/drawing/2014/main" id="{40B5E80F-9D79-404C-B772-03BB1324E1DA}"/>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3.2.1. MODELOS DETERMINÍSTICOS</a:t>
            </a:r>
          </a:p>
        </p:txBody>
      </p:sp>
      <p:pic>
        <p:nvPicPr>
          <p:cNvPr id="24" name="Imagen 23">
            <a:extLst>
              <a:ext uri="{FF2B5EF4-FFF2-40B4-BE49-F238E27FC236}">
                <a16:creationId xmlns:a16="http://schemas.microsoft.com/office/drawing/2014/main" id="{E1AFE7F7-4E64-4707-A466-F5CEFCAD88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860130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wipe(left)">
                                      <p:cBhvr>
                                        <p:cTn id="41" dur="500"/>
                                        <p:tgtEl>
                                          <p:spTgt spid="21"/>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wipe(left)">
                                      <p:cBhvr>
                                        <p:cTn id="49" dur="500"/>
                                        <p:tgtEl>
                                          <p:spTgt spid="26"/>
                                        </p:tgtEl>
                                      </p:cBhvr>
                                    </p:animEffect>
                                  </p:childTnLst>
                                </p:cTn>
                              </p:par>
                            </p:childTnLst>
                          </p:cTn>
                        </p:par>
                        <p:par>
                          <p:cTn id="50" fill="hold">
                            <p:stCondLst>
                              <p:cond delay="500"/>
                            </p:stCondLst>
                            <p:childTnLst>
                              <p:par>
                                <p:cTn id="51" presetID="1" presetClass="entr" presetSubtype="0" fill="hold" grpId="0" nodeType="after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P spid="6" grpId="0"/>
      <p:bldP spid="11" grpId="0"/>
      <p:bldP spid="12" grpId="0"/>
      <p:bldP spid="13" grpId="0"/>
      <p:bldP spid="14" grpId="0"/>
      <p:bldP spid="1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1" name="Rectángulo 40">
            <a:extLst>
              <a:ext uri="{FF2B5EF4-FFF2-40B4-BE49-F238E27FC236}">
                <a16:creationId xmlns:a16="http://schemas.microsoft.com/office/drawing/2014/main" id="{A41B82D9-7701-4029-A477-855FD03F33FD}"/>
              </a:ext>
            </a:extLst>
          </p:cNvPr>
          <p:cNvSpPr/>
          <p:nvPr/>
        </p:nvSpPr>
        <p:spPr>
          <a:xfrm>
            <a:off x="0" y="0"/>
            <a:ext cx="12191999" cy="369332"/>
          </a:xfrm>
          <a:prstGeom prst="rect">
            <a:avLst/>
          </a:prstGeom>
        </p:spPr>
        <p:txBody>
          <a:bodyPr wrap="square">
            <a:spAutoFit/>
          </a:bodyPr>
          <a:lstStyle/>
          <a:p>
            <a:pPr algn="ctr"/>
            <a:r>
              <a:rPr lang="es-ES">
                <a:solidFill>
                  <a:srgbClr val="0070C0"/>
                </a:solidFill>
              </a:rPr>
              <a:t>3.2. MÉTODOS DE GESTIÓN DE INVENTARIOS</a:t>
            </a:r>
          </a:p>
        </p:txBody>
      </p:sp>
      <p:sp>
        <p:nvSpPr>
          <p:cNvPr id="22" name="Rectángulo 21">
            <a:extLst>
              <a:ext uri="{FF2B5EF4-FFF2-40B4-BE49-F238E27FC236}">
                <a16:creationId xmlns:a16="http://schemas.microsoft.com/office/drawing/2014/main" id="{4D2CED4E-D02B-47E9-9937-550C7237D6DD}"/>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3.2.1. MODELOS DETERMINÍSTICOS</a:t>
            </a:r>
          </a:p>
        </p:txBody>
      </p:sp>
      <p:grpSp>
        <p:nvGrpSpPr>
          <p:cNvPr id="5" name="Grupo 4">
            <a:extLst>
              <a:ext uri="{FF2B5EF4-FFF2-40B4-BE49-F238E27FC236}">
                <a16:creationId xmlns:a16="http://schemas.microsoft.com/office/drawing/2014/main" id="{A898D7F7-B8E0-455C-8771-2BC9405A653A}"/>
              </a:ext>
            </a:extLst>
          </p:cNvPr>
          <p:cNvGrpSpPr/>
          <p:nvPr/>
        </p:nvGrpSpPr>
        <p:grpSpPr>
          <a:xfrm>
            <a:off x="165548" y="160996"/>
            <a:ext cx="2503475" cy="914400"/>
            <a:chOff x="4217964" y="760727"/>
            <a:chExt cx="2190136" cy="914400"/>
          </a:xfrm>
          <a:effectLst>
            <a:outerShdw blurRad="50800" dist="38100" dir="2700000" algn="tl" rotWithShape="0">
              <a:prstClr val="black">
                <a:alpha val="40000"/>
              </a:prstClr>
            </a:outerShdw>
          </a:effectLst>
        </p:grpSpPr>
        <p:pic>
          <p:nvPicPr>
            <p:cNvPr id="6" name="Gráfico 5" descr="Pizarra">
              <a:extLst>
                <a:ext uri="{FF2B5EF4-FFF2-40B4-BE49-F238E27FC236}">
                  <a16:creationId xmlns:a16="http://schemas.microsoft.com/office/drawing/2014/main" id="{74036006-F368-4FFB-8E91-AF8423B1CB7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7964" y="760727"/>
              <a:ext cx="914400" cy="914400"/>
            </a:xfrm>
            <a:prstGeom prst="rect">
              <a:avLst/>
            </a:prstGeom>
            <a:effectLst/>
          </p:spPr>
        </p:pic>
        <p:sp>
          <p:nvSpPr>
            <p:cNvPr id="7" name="Text Box 53">
              <a:extLst>
                <a:ext uri="{FF2B5EF4-FFF2-40B4-BE49-F238E27FC236}">
                  <a16:creationId xmlns:a16="http://schemas.microsoft.com/office/drawing/2014/main" id="{2D0BEBCF-7077-4EE0-92E0-7E8A27613A68}"/>
                </a:ext>
              </a:extLst>
            </p:cNvPr>
            <p:cNvSpPr txBox="1">
              <a:spLocks noChangeArrowheads="1"/>
            </p:cNvSpPr>
            <p:nvPr/>
          </p:nvSpPr>
          <p:spPr bwMode="auto">
            <a:xfrm>
              <a:off x="5062023" y="1017872"/>
              <a:ext cx="1346077" cy="400110"/>
            </a:xfrm>
            <a:prstGeom prst="rect">
              <a:avLst/>
            </a:prstGeom>
            <a:noFill/>
            <a:ln w="9525">
              <a:noFill/>
              <a:miter lim="800000"/>
              <a:headEnd/>
              <a:tailEnd/>
            </a:ln>
            <a:effectLst/>
          </p:spPr>
          <p:txBody>
            <a:bodyPr wrap="square">
              <a:spAutoFit/>
            </a:bodyPr>
            <a:lstStyle/>
            <a:p>
              <a:pPr algn="ctr">
                <a:spcBef>
                  <a:spcPct val="50000"/>
                </a:spcBef>
              </a:pPr>
              <a:r>
                <a:rPr lang="es-ES" altLang="es-ES" sz="2000" b="1"/>
                <a:t>Ejemplo 3.2</a:t>
              </a:r>
            </a:p>
          </p:txBody>
        </p:sp>
      </p:grpSp>
      <p:sp>
        <p:nvSpPr>
          <p:cNvPr id="8" name="CuadroTexto 7">
            <a:extLst>
              <a:ext uri="{FF2B5EF4-FFF2-40B4-BE49-F238E27FC236}">
                <a16:creationId xmlns:a16="http://schemas.microsoft.com/office/drawing/2014/main" id="{B6C1ABAD-DDAF-4BD2-8ABD-B8ED2607B9D2}"/>
              </a:ext>
            </a:extLst>
          </p:cNvPr>
          <p:cNvSpPr txBox="1"/>
          <p:nvPr/>
        </p:nvSpPr>
        <p:spPr>
          <a:xfrm>
            <a:off x="1" y="848085"/>
            <a:ext cx="12191998" cy="3046988"/>
          </a:xfrm>
          <a:prstGeom prst="rect">
            <a:avLst/>
          </a:prstGeom>
          <a:noFill/>
        </p:spPr>
        <p:txBody>
          <a:bodyPr wrap="square" rtlCol="0">
            <a:spAutoFit/>
          </a:bodyPr>
          <a:lstStyle/>
          <a:p>
            <a:pPr algn="just"/>
            <a:r>
              <a:rPr lang="es-ES" sz="2400"/>
              <a:t>Una empresa fabrica un determinado producto, cuyo ensamblaje final se hace en una línea de montaje que trabaja diariamente. Uno de los componentes de este ítem se produce en otro departamento de la empresa, a un ritmo de 100 unidades diarias, mientras que la línea de montaje lo utiliza a razón de 40 unidades/día. Se supone una política de revisión continua del inventario y se sabe que el coste unitario de preparación de un pedido es de 50 unidades monetarias y el unitario de posesión es de 0,5 unidades monetarias/año. Respecto al  tiempo de fabricación (suministro) se conoce que es de 35 días, mientras que el horizonte a considerar para la gestión del inventario es de 10 meses de 25 días laborables/mes.</a:t>
            </a:r>
          </a:p>
        </p:txBody>
      </p:sp>
      <p:graphicFrame>
        <p:nvGraphicFramePr>
          <p:cNvPr id="9" name="Object 9">
            <a:extLst>
              <a:ext uri="{FF2B5EF4-FFF2-40B4-BE49-F238E27FC236}">
                <a16:creationId xmlns:a16="http://schemas.microsoft.com/office/drawing/2014/main" id="{3A37D139-3FA1-4643-94F5-381021551CD8}"/>
              </a:ext>
            </a:extLst>
          </p:cNvPr>
          <p:cNvGraphicFramePr>
            <a:graphicFrameLocks noChangeAspect="1"/>
          </p:cNvGraphicFramePr>
          <p:nvPr>
            <p:extLst>
              <p:ext uri="{D42A27DB-BD31-4B8C-83A1-F6EECF244321}">
                <p14:modId xmlns:p14="http://schemas.microsoft.com/office/powerpoint/2010/main" val="3389247531"/>
              </p:ext>
            </p:extLst>
          </p:nvPr>
        </p:nvGraphicFramePr>
        <p:xfrm>
          <a:off x="8842182" y="4033587"/>
          <a:ext cx="2286000" cy="792163"/>
        </p:xfrm>
        <a:graphic>
          <a:graphicData uri="http://schemas.openxmlformats.org/presentationml/2006/ole">
            <mc:AlternateContent xmlns:mc="http://schemas.openxmlformats.org/markup-compatibility/2006">
              <mc:Choice xmlns:v="urn:schemas-microsoft-com:vml" Requires="v">
                <p:oleObj name="Equation" r:id="rId6" imgW="1276485" imgH="380910" progId="Equation.DSMT4">
                  <p:embed/>
                </p:oleObj>
              </mc:Choice>
              <mc:Fallback>
                <p:oleObj name="Equation" r:id="rId6" imgW="1276485" imgH="380910" progId="Equation.DSMT4">
                  <p:embed/>
                  <p:pic>
                    <p:nvPicPr>
                      <p:cNvPr id="9" name="Object 9">
                        <a:extLst>
                          <a:ext uri="{FF2B5EF4-FFF2-40B4-BE49-F238E27FC236}">
                            <a16:creationId xmlns:a16="http://schemas.microsoft.com/office/drawing/2014/main" id="{3A37D139-3FA1-4643-94F5-381021551C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42182" y="4033587"/>
                        <a:ext cx="2286000" cy="792163"/>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0" name="Rectángulo 9">
                <a:extLst>
                  <a:ext uri="{FF2B5EF4-FFF2-40B4-BE49-F238E27FC236}">
                    <a16:creationId xmlns:a16="http://schemas.microsoft.com/office/drawing/2014/main" id="{141C0BBB-F741-43B7-A3C7-B2366787FCCC}"/>
                  </a:ext>
                </a:extLst>
              </p:cNvPr>
              <p:cNvSpPr/>
              <p:nvPr/>
            </p:nvSpPr>
            <p:spPr>
              <a:xfrm>
                <a:off x="6788168" y="4914817"/>
                <a:ext cx="4465442" cy="128971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s-ES" sz="2000" i="1" smtClean="0">
                              <a:latin typeface="Cambria Math" panose="02040503050406030204" pitchFamily="18" charset="0"/>
                            </a:rPr>
                          </m:ctrlPr>
                        </m:sSupPr>
                        <m:e>
                          <m:r>
                            <m:rPr>
                              <m:sty m:val="p"/>
                            </m:rPr>
                            <a:rPr lang="es-ES" sz="2000" i="0">
                              <a:latin typeface="Cambria Math" panose="02040503050406030204" pitchFamily="18" charset="0"/>
                            </a:rPr>
                            <m:t>Q</m:t>
                          </m:r>
                        </m:e>
                        <m:sup>
                          <m:r>
                            <a:rPr lang="es-ES" sz="2000" i="0">
                              <a:latin typeface="Cambria Math" panose="02040503050406030204" pitchFamily="18" charset="0"/>
                            </a:rPr>
                            <m:t>∗</m:t>
                          </m:r>
                        </m:sup>
                      </m:sSup>
                      <m:r>
                        <a:rPr lang="es-ES" sz="2000" i="0">
                          <a:latin typeface="Cambria Math" panose="02040503050406030204" pitchFamily="18" charset="0"/>
                        </a:rPr>
                        <m:t>=</m:t>
                      </m:r>
                      <m:rad>
                        <m:radPr>
                          <m:degHide m:val="on"/>
                          <m:ctrlPr>
                            <a:rPr lang="es-ES" sz="2000" i="1">
                              <a:latin typeface="Cambria Math" panose="02040503050406030204" pitchFamily="18" charset="0"/>
                            </a:rPr>
                          </m:ctrlPr>
                        </m:radPr>
                        <m:deg/>
                        <m:e>
                          <m:f>
                            <m:fPr>
                              <m:ctrlPr>
                                <a:rPr lang="es-ES" sz="2000" i="1">
                                  <a:latin typeface="Cambria Math" panose="02040503050406030204" pitchFamily="18" charset="0"/>
                                </a:rPr>
                              </m:ctrlPr>
                            </m:fPr>
                            <m:num>
                              <m:r>
                                <a:rPr lang="es-ES" sz="2000" i="0">
                                  <a:latin typeface="Cambria Math" panose="02040503050406030204" pitchFamily="18" charset="0"/>
                                </a:rPr>
                                <m:t>2</m:t>
                              </m:r>
                              <m:r>
                                <a:rPr lang="es-ES" sz="2000" b="0" i="0" smtClean="0">
                                  <a:latin typeface="Cambria Math" panose="02040503050406030204" pitchFamily="18" charset="0"/>
                                </a:rPr>
                                <m:t> </m:t>
                              </m:r>
                              <m:r>
                                <m:rPr>
                                  <m:sty m:val="p"/>
                                </m:rPr>
                                <a:rPr lang="es-ES" sz="2000" i="0">
                                  <a:latin typeface="Cambria Math" panose="02040503050406030204" pitchFamily="18" charset="0"/>
                                </a:rPr>
                                <m:t>x</m:t>
                              </m:r>
                              <m:r>
                                <a:rPr lang="es-ES" sz="2000" b="0" i="0" smtClean="0">
                                  <a:latin typeface="Cambria Math" panose="02040503050406030204" pitchFamily="18" charset="0"/>
                                </a:rPr>
                                <m:t> </m:t>
                              </m:r>
                              <m:r>
                                <a:rPr lang="es-ES" sz="2000" i="0">
                                  <a:latin typeface="Cambria Math" panose="02040503050406030204" pitchFamily="18" charset="0"/>
                                </a:rPr>
                                <m:t>100</m:t>
                              </m:r>
                              <m:r>
                                <a:rPr lang="es-ES" sz="2000" b="0" i="0" smtClean="0">
                                  <a:latin typeface="Cambria Math" panose="02040503050406030204" pitchFamily="18" charset="0"/>
                                </a:rPr>
                                <m:t> </m:t>
                              </m:r>
                              <m:r>
                                <m:rPr>
                                  <m:sty m:val="p"/>
                                </m:rPr>
                                <a:rPr lang="es-ES" sz="2000" i="0">
                                  <a:latin typeface="Cambria Math" panose="02040503050406030204" pitchFamily="18" charset="0"/>
                                </a:rPr>
                                <m:t>x</m:t>
                              </m:r>
                              <m:r>
                                <a:rPr lang="es-ES" sz="2000" b="0" i="0" smtClean="0">
                                  <a:latin typeface="Cambria Math" panose="02040503050406030204" pitchFamily="18" charset="0"/>
                                </a:rPr>
                                <m:t> </m:t>
                              </m:r>
                              <m:r>
                                <a:rPr lang="es-ES" sz="2000" i="0">
                                  <a:latin typeface="Cambria Math" panose="02040503050406030204" pitchFamily="18" charset="0"/>
                                </a:rPr>
                                <m:t>10.000</m:t>
                              </m:r>
                              <m:r>
                                <a:rPr lang="es-ES" sz="2000" b="0" i="0" smtClean="0">
                                  <a:latin typeface="Cambria Math" panose="02040503050406030204" pitchFamily="18" charset="0"/>
                                </a:rPr>
                                <m:t> </m:t>
                              </m:r>
                              <m:r>
                                <m:rPr>
                                  <m:sty m:val="p"/>
                                </m:rPr>
                                <a:rPr lang="es-ES" sz="2000" i="0">
                                  <a:latin typeface="Cambria Math" panose="02040503050406030204" pitchFamily="18" charset="0"/>
                                </a:rPr>
                                <m:t>x</m:t>
                              </m:r>
                              <m:r>
                                <a:rPr lang="es-ES" sz="2000" b="0" i="0" smtClean="0">
                                  <a:latin typeface="Cambria Math" panose="02040503050406030204" pitchFamily="18" charset="0"/>
                                </a:rPr>
                                <m:t> </m:t>
                              </m:r>
                              <m:r>
                                <a:rPr lang="es-ES" sz="2000" i="0">
                                  <a:latin typeface="Cambria Math" panose="02040503050406030204" pitchFamily="18" charset="0"/>
                                </a:rPr>
                                <m:t>50</m:t>
                              </m:r>
                            </m:num>
                            <m:den>
                              <m:d>
                                <m:dPr>
                                  <m:begChr m:val=""/>
                                  <m:ctrlPr>
                                    <a:rPr lang="es-ES" sz="2000" i="1">
                                      <a:latin typeface="Cambria Math" panose="02040503050406030204" pitchFamily="18" charset="0"/>
                                    </a:rPr>
                                  </m:ctrlPr>
                                </m:dPr>
                                <m:e>
                                  <m:r>
                                    <a:rPr lang="es-ES" sz="2000" i="0">
                                      <a:latin typeface="Cambria Math" panose="02040503050406030204" pitchFamily="18" charset="0"/>
                                    </a:rPr>
                                    <m:t>0</m:t>
                                  </m:r>
                                  <m:r>
                                    <a:rPr lang="es-ES" sz="2000" b="0" i="0" smtClean="0">
                                      <a:latin typeface="Cambria Math" panose="02040503050406030204" pitchFamily="18" charset="0"/>
                                    </a:rPr>
                                    <m:t>,</m:t>
                                  </m:r>
                                  <m:r>
                                    <a:rPr lang="es-ES" sz="2000" i="0">
                                      <a:latin typeface="Cambria Math" panose="02040503050406030204" pitchFamily="18" charset="0"/>
                                    </a:rPr>
                                    <m:t>5</m:t>
                                  </m:r>
                                  <m:r>
                                    <a:rPr lang="es-ES" sz="2000" b="0" i="0" smtClean="0">
                                      <a:latin typeface="Cambria Math" panose="02040503050406030204" pitchFamily="18" charset="0"/>
                                    </a:rPr>
                                    <m:t> </m:t>
                                  </m:r>
                                  <m:r>
                                    <m:rPr>
                                      <m:sty m:val="p"/>
                                    </m:rPr>
                                    <a:rPr lang="es-ES" sz="2000" b="0" i="0" smtClean="0">
                                      <a:latin typeface="Cambria Math" panose="02040503050406030204" pitchFamily="18" charset="0"/>
                                    </a:rPr>
                                    <m:t>x</m:t>
                                  </m:r>
                                  <m:d>
                                    <m:dPr>
                                      <m:ctrlPr>
                                        <a:rPr lang="es-ES" sz="2000" i="1">
                                          <a:latin typeface="Cambria Math" panose="02040503050406030204" pitchFamily="18" charset="0"/>
                                        </a:rPr>
                                      </m:ctrlPr>
                                    </m:dPr>
                                    <m:e>
                                      <m:f>
                                        <m:fPr>
                                          <m:ctrlPr>
                                            <a:rPr lang="es-ES" sz="2000" i="1">
                                              <a:latin typeface="Cambria Math" panose="02040503050406030204" pitchFamily="18" charset="0"/>
                                            </a:rPr>
                                          </m:ctrlPr>
                                        </m:fPr>
                                        <m:num>
                                          <m:r>
                                            <a:rPr lang="es-ES" sz="2000" i="0">
                                              <a:latin typeface="Cambria Math" panose="02040503050406030204" pitchFamily="18" charset="0"/>
                                            </a:rPr>
                                            <m:t>10</m:t>
                                          </m:r>
                                        </m:num>
                                        <m:den>
                                          <m:r>
                                            <a:rPr lang="es-ES" sz="2000" i="0">
                                              <a:latin typeface="Cambria Math" panose="02040503050406030204" pitchFamily="18" charset="0"/>
                                            </a:rPr>
                                            <m:t>12</m:t>
                                          </m:r>
                                        </m:den>
                                      </m:f>
                                    </m:e>
                                  </m:d>
                                  <m:r>
                                    <a:rPr lang="es-ES" sz="2000" b="0" i="0" smtClean="0">
                                      <a:latin typeface="Cambria Math" panose="02040503050406030204" pitchFamily="18" charset="0"/>
                                    </a:rPr>
                                    <m:t> </m:t>
                                  </m:r>
                                  <m:r>
                                    <m:rPr>
                                      <m:sty m:val="p"/>
                                    </m:rPr>
                                    <a:rPr lang="es-ES" sz="2000" i="0" smtClean="0">
                                      <a:latin typeface="Cambria Math" panose="02040503050406030204" pitchFamily="18" charset="0"/>
                                    </a:rPr>
                                    <m:t>x</m:t>
                                  </m:r>
                                  <m:r>
                                    <a:rPr lang="es-ES" sz="2000" b="0" i="0" smtClean="0">
                                      <a:latin typeface="Cambria Math" panose="02040503050406030204" pitchFamily="18" charset="0"/>
                                    </a:rPr>
                                    <m:t> </m:t>
                                  </m:r>
                                  <m:r>
                                    <a:rPr lang="es-ES" sz="2000" i="0">
                                      <a:latin typeface="Cambria Math" panose="02040503050406030204" pitchFamily="18" charset="0"/>
                                    </a:rPr>
                                    <m:t>(100−40</m:t>
                                  </m:r>
                                </m:e>
                              </m:d>
                            </m:den>
                          </m:f>
                        </m:e>
                      </m:rad>
                    </m:oMath>
                  </m:oMathPara>
                </a14:m>
                <a:endParaRPr lang="es-ES" sz="2000">
                  <a:latin typeface="Calibri Light" panose="020F0302020204030204" pitchFamily="34" charset="0"/>
                  <a:cs typeface="Calibri Light" panose="020F0302020204030204" pitchFamily="34" charset="0"/>
                </a:endParaRPr>
              </a:p>
            </p:txBody>
          </p:sp>
        </mc:Choice>
        <mc:Fallback xmlns="">
          <p:sp>
            <p:nvSpPr>
              <p:cNvPr id="10" name="Rectángulo 9">
                <a:extLst>
                  <a:ext uri="{FF2B5EF4-FFF2-40B4-BE49-F238E27FC236}">
                    <a16:creationId xmlns:a16="http://schemas.microsoft.com/office/drawing/2014/main" id="{141C0BBB-F741-43B7-A3C7-B2366787FCCC}"/>
                  </a:ext>
                </a:extLst>
              </p:cNvPr>
              <p:cNvSpPr>
                <a:spLocks noRot="1" noChangeAspect="1" noMove="1" noResize="1" noEditPoints="1" noAdjustHandles="1" noChangeArrowheads="1" noChangeShapeType="1" noTextEdit="1"/>
              </p:cNvSpPr>
              <p:nvPr/>
            </p:nvSpPr>
            <p:spPr>
              <a:xfrm>
                <a:off x="6788168" y="4914817"/>
                <a:ext cx="4465442" cy="1289712"/>
              </a:xfrm>
              <a:prstGeom prst="rect">
                <a:avLst/>
              </a:prstGeom>
              <a:blipFill>
                <a:blip r:embed="rId8"/>
                <a:stretch>
                  <a:fillRect/>
                </a:stretch>
              </a:blipFill>
            </p:spPr>
            <p:txBody>
              <a:bodyPr/>
              <a:lstStyle/>
              <a:p>
                <a:r>
                  <a:rPr lang="es-ES">
                    <a:noFill/>
                  </a:rPr>
                  <a:t> </a:t>
                </a:r>
              </a:p>
            </p:txBody>
          </p:sp>
        </mc:Fallback>
      </mc:AlternateContent>
      <p:sp>
        <p:nvSpPr>
          <p:cNvPr id="11" name="CuadroTexto 10">
            <a:extLst>
              <a:ext uri="{FF2B5EF4-FFF2-40B4-BE49-F238E27FC236}">
                <a16:creationId xmlns:a16="http://schemas.microsoft.com/office/drawing/2014/main" id="{5BD774C6-50E8-4F6F-914E-DB912005FF39}"/>
              </a:ext>
            </a:extLst>
          </p:cNvPr>
          <p:cNvSpPr txBox="1"/>
          <p:nvPr/>
        </p:nvSpPr>
        <p:spPr>
          <a:xfrm>
            <a:off x="7661496" y="6165573"/>
            <a:ext cx="3162013" cy="461665"/>
          </a:xfrm>
          <a:prstGeom prst="rect">
            <a:avLst/>
          </a:prstGeom>
          <a:noFill/>
        </p:spPr>
        <p:txBody>
          <a:bodyPr wrap="square" rtlCol="0">
            <a:spAutoFit/>
          </a:bodyPr>
          <a:lstStyle/>
          <a:p>
            <a:pPr algn="ctr"/>
            <a:r>
              <a:rPr lang="es-ES" sz="2400" b="1"/>
              <a:t>Q* = 2.000 uds.</a:t>
            </a:r>
          </a:p>
        </p:txBody>
      </p:sp>
      <p:sp>
        <p:nvSpPr>
          <p:cNvPr id="12" name="CuadroTexto 11">
            <a:extLst>
              <a:ext uri="{FF2B5EF4-FFF2-40B4-BE49-F238E27FC236}">
                <a16:creationId xmlns:a16="http://schemas.microsoft.com/office/drawing/2014/main" id="{85B49327-402B-4B87-BB65-326BAFA2BC72}"/>
              </a:ext>
            </a:extLst>
          </p:cNvPr>
          <p:cNvSpPr txBox="1"/>
          <p:nvPr/>
        </p:nvSpPr>
        <p:spPr>
          <a:xfrm>
            <a:off x="123567" y="4590177"/>
            <a:ext cx="7965990" cy="1938992"/>
          </a:xfrm>
          <a:prstGeom prst="rect">
            <a:avLst/>
          </a:prstGeom>
          <a:noFill/>
        </p:spPr>
        <p:txBody>
          <a:bodyPr wrap="square" rtlCol="0">
            <a:spAutoFit/>
          </a:bodyPr>
          <a:lstStyle/>
          <a:p>
            <a:r>
              <a:rPr lang="es-ES" sz="2400"/>
              <a:t>p = 100 uds./día</a:t>
            </a:r>
          </a:p>
          <a:p>
            <a:r>
              <a:rPr lang="es-ES" sz="2400"/>
              <a:t>d = 40 uds./día</a:t>
            </a:r>
          </a:p>
          <a:p>
            <a:r>
              <a:rPr lang="es-ES" sz="2400"/>
              <a:t>D = 40 uds./día x 10 m. x 25 d. l.= 10.000 uds.</a:t>
            </a:r>
          </a:p>
          <a:p>
            <a:r>
              <a:rPr lang="es-ES" sz="2400"/>
              <a:t>Ce = 50 u.m./pedido</a:t>
            </a:r>
          </a:p>
          <a:p>
            <a:r>
              <a:rPr lang="es-ES" sz="2400"/>
              <a:t>Cp = 0,5 u.m./año</a:t>
            </a:r>
          </a:p>
        </p:txBody>
      </p:sp>
      <p:sp>
        <p:nvSpPr>
          <p:cNvPr id="13" name="CuadroTexto 12">
            <a:extLst>
              <a:ext uri="{FF2B5EF4-FFF2-40B4-BE49-F238E27FC236}">
                <a16:creationId xmlns:a16="http://schemas.microsoft.com/office/drawing/2014/main" id="{04CD084D-5536-418D-88CF-DC4F08C48629}"/>
              </a:ext>
            </a:extLst>
          </p:cNvPr>
          <p:cNvSpPr txBox="1"/>
          <p:nvPr/>
        </p:nvSpPr>
        <p:spPr>
          <a:xfrm>
            <a:off x="6820998" y="4198835"/>
            <a:ext cx="2072639" cy="461665"/>
          </a:xfrm>
          <a:prstGeom prst="rect">
            <a:avLst/>
          </a:prstGeom>
          <a:noFill/>
        </p:spPr>
        <p:txBody>
          <a:bodyPr wrap="square" rtlCol="0">
            <a:spAutoFit/>
          </a:bodyPr>
          <a:lstStyle/>
          <a:p>
            <a:r>
              <a:rPr lang="es-ES" sz="2400" b="1">
                <a:effectLst>
                  <a:outerShdw blurRad="38100" dist="38100" dir="2700000" algn="tl">
                    <a:srgbClr val="000000">
                      <a:alpha val="43137"/>
                    </a:srgbClr>
                  </a:outerShdw>
                </a:effectLst>
              </a:rPr>
              <a:t>LOTE ÓPTIMO</a:t>
            </a:r>
          </a:p>
        </p:txBody>
      </p:sp>
      <p:sp>
        <p:nvSpPr>
          <p:cNvPr id="14" name="Rectángulo 13">
            <a:extLst>
              <a:ext uri="{FF2B5EF4-FFF2-40B4-BE49-F238E27FC236}">
                <a16:creationId xmlns:a16="http://schemas.microsoft.com/office/drawing/2014/main" id="{220B211E-9440-4058-91C5-361DC4E57FD2}"/>
              </a:ext>
            </a:extLst>
          </p:cNvPr>
          <p:cNvSpPr/>
          <p:nvPr/>
        </p:nvSpPr>
        <p:spPr>
          <a:xfrm>
            <a:off x="1363" y="3929298"/>
            <a:ext cx="12190636" cy="461665"/>
          </a:xfrm>
          <a:prstGeom prst="rect">
            <a:avLst/>
          </a:prstGeom>
        </p:spPr>
        <p:txBody>
          <a:bodyPr wrap="square">
            <a:spAutoFit/>
          </a:bodyPr>
          <a:lstStyle/>
          <a:p>
            <a:pPr marL="457200" indent="-457200" algn="just">
              <a:buFont typeface="+mj-lt"/>
              <a:buAutoNum type="alphaLcParenR"/>
            </a:pPr>
            <a:r>
              <a:rPr lang="es-ES" sz="2400"/>
              <a:t>Calcular el lote óptimo a fabricar.</a:t>
            </a:r>
          </a:p>
        </p:txBody>
      </p:sp>
    </p:spTree>
    <p:extLst>
      <p:ext uri="{BB962C8B-B14F-4D97-AF65-F5344CB8AC3E}">
        <p14:creationId xmlns:p14="http://schemas.microsoft.com/office/powerpoint/2010/main" val="21415136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0-#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1+#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1+#ppt_w/2"/>
                                          </p:val>
                                        </p:tav>
                                        <p:tav tm="100000">
                                          <p:val>
                                            <p:strVal val="#ppt_x"/>
                                          </p:val>
                                        </p:tav>
                                      </p:tavLst>
                                    </p:anim>
                                    <p:anim calcmode="lin" valueType="num">
                                      <p:cBhvr additive="base">
                                        <p:cTn id="30"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1" name="Rectángulo 40">
            <a:extLst>
              <a:ext uri="{FF2B5EF4-FFF2-40B4-BE49-F238E27FC236}">
                <a16:creationId xmlns:a16="http://schemas.microsoft.com/office/drawing/2014/main" id="{A41B82D9-7701-4029-A477-855FD03F33FD}"/>
              </a:ext>
            </a:extLst>
          </p:cNvPr>
          <p:cNvSpPr/>
          <p:nvPr/>
        </p:nvSpPr>
        <p:spPr>
          <a:xfrm>
            <a:off x="0" y="0"/>
            <a:ext cx="12191999" cy="369332"/>
          </a:xfrm>
          <a:prstGeom prst="rect">
            <a:avLst/>
          </a:prstGeom>
        </p:spPr>
        <p:txBody>
          <a:bodyPr wrap="square">
            <a:spAutoFit/>
          </a:bodyPr>
          <a:lstStyle/>
          <a:p>
            <a:pPr algn="ctr"/>
            <a:r>
              <a:rPr lang="es-ES">
                <a:solidFill>
                  <a:srgbClr val="0070C0"/>
                </a:solidFill>
              </a:rPr>
              <a:t>3.2. MÉTODOS DE GESTIÓN DE INVENTARIOS</a:t>
            </a:r>
          </a:p>
        </p:txBody>
      </p:sp>
      <p:sp>
        <p:nvSpPr>
          <p:cNvPr id="22" name="Rectángulo 21">
            <a:extLst>
              <a:ext uri="{FF2B5EF4-FFF2-40B4-BE49-F238E27FC236}">
                <a16:creationId xmlns:a16="http://schemas.microsoft.com/office/drawing/2014/main" id="{4D2CED4E-D02B-47E9-9937-550C7237D6DD}"/>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3.2.1. MODELOS DETERMINÍSTICOS</a:t>
            </a:r>
          </a:p>
        </p:txBody>
      </p:sp>
      <p:sp>
        <p:nvSpPr>
          <p:cNvPr id="5" name="Rectángulo 4">
            <a:extLst>
              <a:ext uri="{FF2B5EF4-FFF2-40B4-BE49-F238E27FC236}">
                <a16:creationId xmlns:a16="http://schemas.microsoft.com/office/drawing/2014/main" id="{CF7E08B4-3654-48CB-B15C-03F305FF768B}"/>
              </a:ext>
            </a:extLst>
          </p:cNvPr>
          <p:cNvSpPr/>
          <p:nvPr/>
        </p:nvSpPr>
        <p:spPr>
          <a:xfrm>
            <a:off x="1363" y="855011"/>
            <a:ext cx="12190636" cy="461665"/>
          </a:xfrm>
          <a:prstGeom prst="rect">
            <a:avLst/>
          </a:prstGeom>
        </p:spPr>
        <p:txBody>
          <a:bodyPr wrap="square">
            <a:spAutoFit/>
          </a:bodyPr>
          <a:lstStyle/>
          <a:p>
            <a:pPr marL="457200" indent="-457200" algn="just">
              <a:buFont typeface="+mj-lt"/>
              <a:buAutoNum type="alphaLcParenR" startAt="2"/>
            </a:pPr>
            <a:r>
              <a:rPr lang="es-ES" sz="2400"/>
              <a:t>Determinar cuándo se han de lanzar las órdenes de fabricación.</a:t>
            </a:r>
          </a:p>
        </p:txBody>
      </p:sp>
      <p:sp>
        <p:nvSpPr>
          <p:cNvPr id="6" name="Elipse 5">
            <a:extLst>
              <a:ext uri="{FF2B5EF4-FFF2-40B4-BE49-F238E27FC236}">
                <a16:creationId xmlns:a16="http://schemas.microsoft.com/office/drawing/2014/main" id="{6605ED6F-DD61-49C6-93D7-42C6A6F58275}"/>
              </a:ext>
            </a:extLst>
          </p:cNvPr>
          <p:cNvSpPr/>
          <p:nvPr/>
        </p:nvSpPr>
        <p:spPr>
          <a:xfrm>
            <a:off x="1549066" y="2709988"/>
            <a:ext cx="2225946" cy="440846"/>
          </a:xfrm>
          <a:prstGeom prst="ellipse">
            <a:avLst/>
          </a:prstGeom>
          <a:solidFill>
            <a:schemeClr val="bg1"/>
          </a:solidFill>
          <a:ln w="2857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Elipse 6">
            <a:extLst>
              <a:ext uri="{FF2B5EF4-FFF2-40B4-BE49-F238E27FC236}">
                <a16:creationId xmlns:a16="http://schemas.microsoft.com/office/drawing/2014/main" id="{54E515EE-19A2-4577-B1FE-3432DA47F64A}"/>
              </a:ext>
            </a:extLst>
          </p:cNvPr>
          <p:cNvSpPr/>
          <p:nvPr/>
        </p:nvSpPr>
        <p:spPr>
          <a:xfrm>
            <a:off x="5074508" y="2709988"/>
            <a:ext cx="2225946" cy="454636"/>
          </a:xfrm>
          <a:prstGeom prst="ellipse">
            <a:avLst/>
          </a:prstGeom>
          <a:solidFill>
            <a:schemeClr val="bg1"/>
          </a:solidFill>
          <a:ln w="2857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A5656824-17B9-4229-A34F-1059875CE7B2}"/>
              </a:ext>
            </a:extLst>
          </p:cNvPr>
          <p:cNvSpPr txBox="1"/>
          <p:nvPr/>
        </p:nvSpPr>
        <p:spPr>
          <a:xfrm>
            <a:off x="8406401" y="2081217"/>
            <a:ext cx="2757785" cy="461665"/>
          </a:xfrm>
          <a:prstGeom prst="rect">
            <a:avLst/>
          </a:prstGeom>
          <a:noFill/>
        </p:spPr>
        <p:txBody>
          <a:bodyPr wrap="square" rtlCol="0">
            <a:spAutoFit/>
          </a:bodyPr>
          <a:lstStyle/>
          <a:p>
            <a:r>
              <a:rPr lang="es-ES" sz="2400" b="1">
                <a:effectLst>
                  <a:outerShdw blurRad="38100" dist="38100" dir="2700000" algn="tl">
                    <a:srgbClr val="000000">
                      <a:alpha val="43137"/>
                    </a:srgbClr>
                  </a:outerShdw>
                </a:effectLst>
              </a:rPr>
              <a:t>PUNTO DE PEDIDO</a:t>
            </a:r>
          </a:p>
        </p:txBody>
      </p:sp>
      <p:sp>
        <p:nvSpPr>
          <p:cNvPr id="9" name="Rectángulo 8">
            <a:extLst>
              <a:ext uri="{FF2B5EF4-FFF2-40B4-BE49-F238E27FC236}">
                <a16:creationId xmlns:a16="http://schemas.microsoft.com/office/drawing/2014/main" id="{B0CDD35C-A2AE-4560-B884-43DC9E5E764F}"/>
              </a:ext>
            </a:extLst>
          </p:cNvPr>
          <p:cNvSpPr/>
          <p:nvPr/>
        </p:nvSpPr>
        <p:spPr>
          <a:xfrm>
            <a:off x="4370172" y="2335104"/>
            <a:ext cx="3319849" cy="830997"/>
          </a:xfrm>
          <a:prstGeom prst="rect">
            <a:avLst/>
          </a:prstGeom>
        </p:spPr>
        <p:txBody>
          <a:bodyPr wrap="square">
            <a:spAutoFit/>
          </a:bodyPr>
          <a:lstStyle/>
          <a:p>
            <a:pPr marL="800100" lvl="1" indent="-342900" algn="just">
              <a:buFont typeface="Arial" panose="020B0604020202020204" pitchFamily="34" charset="0"/>
              <a:buChar char="•"/>
            </a:pPr>
            <a:r>
              <a:rPr lang="es-ES" sz="2400"/>
              <a:t>Que el </a:t>
            </a:r>
            <a:r>
              <a:rPr lang="es-ES" sz="2400" b="1"/>
              <a:t>T</a:t>
            </a:r>
            <a:r>
              <a:rPr lang="es-ES" sz="1400" b="1"/>
              <a:t>S </a:t>
            </a:r>
            <a:r>
              <a:rPr lang="es-ES" sz="2400" b="1">
                <a:solidFill>
                  <a:srgbClr val="FF0000"/>
                </a:solidFill>
              </a:rPr>
              <a:t>≤</a:t>
            </a:r>
            <a:r>
              <a:rPr lang="es-ES" sz="2400" b="1"/>
              <a:t> T</a:t>
            </a:r>
            <a:r>
              <a:rPr lang="es-ES" sz="1400" b="1"/>
              <a:t>R-</a:t>
            </a:r>
            <a:r>
              <a:rPr lang="es-ES" sz="2400" b="1"/>
              <a:t>t</a:t>
            </a:r>
            <a:r>
              <a:rPr lang="es-ES" sz="1400" b="1"/>
              <a:t>1</a:t>
            </a:r>
            <a:endParaRPr lang="es-ES" sz="2400"/>
          </a:p>
          <a:p>
            <a:pPr marL="800100" lvl="1" indent="-342900" algn="just">
              <a:buFont typeface="Arial" panose="020B0604020202020204" pitchFamily="34" charset="0"/>
              <a:buChar char="•"/>
            </a:pPr>
            <a:r>
              <a:rPr lang="es-ES" sz="2400"/>
              <a:t>Que el </a:t>
            </a:r>
            <a:r>
              <a:rPr lang="es-ES" sz="2400" b="1"/>
              <a:t>T</a:t>
            </a:r>
            <a:r>
              <a:rPr lang="es-ES" sz="1400" b="1"/>
              <a:t>S </a:t>
            </a:r>
            <a:r>
              <a:rPr lang="es-ES" sz="2400" b="1">
                <a:solidFill>
                  <a:srgbClr val="FF0000"/>
                </a:solidFill>
              </a:rPr>
              <a:t>&gt;</a:t>
            </a:r>
            <a:r>
              <a:rPr lang="es-ES" sz="2400" b="1"/>
              <a:t> T</a:t>
            </a:r>
            <a:r>
              <a:rPr lang="es-ES" sz="1400" b="1"/>
              <a:t>R-</a:t>
            </a:r>
            <a:r>
              <a:rPr lang="es-ES" sz="2400" b="1"/>
              <a:t>t</a:t>
            </a:r>
            <a:r>
              <a:rPr lang="es-ES" sz="1400" b="1"/>
              <a:t>1</a:t>
            </a:r>
          </a:p>
        </p:txBody>
      </p:sp>
      <p:sp>
        <p:nvSpPr>
          <p:cNvPr id="10" name="CuadroTexto 9">
            <a:extLst>
              <a:ext uri="{FF2B5EF4-FFF2-40B4-BE49-F238E27FC236}">
                <a16:creationId xmlns:a16="http://schemas.microsoft.com/office/drawing/2014/main" id="{B4782886-FA63-4CE9-8955-990E6A090257}"/>
              </a:ext>
            </a:extLst>
          </p:cNvPr>
          <p:cNvSpPr txBox="1"/>
          <p:nvPr/>
        </p:nvSpPr>
        <p:spPr>
          <a:xfrm>
            <a:off x="74137" y="3856185"/>
            <a:ext cx="1845276" cy="338554"/>
          </a:xfrm>
          <a:prstGeom prst="rect">
            <a:avLst/>
          </a:prstGeom>
          <a:noFill/>
        </p:spPr>
        <p:txBody>
          <a:bodyPr wrap="square" rtlCol="0">
            <a:spAutoFit/>
          </a:bodyPr>
          <a:lstStyle/>
          <a:p>
            <a:r>
              <a:rPr lang="es-ES" sz="1600"/>
              <a:t>T</a:t>
            </a:r>
            <a:r>
              <a:rPr lang="es-ES" sz="1100"/>
              <a:t>S </a:t>
            </a:r>
            <a:r>
              <a:rPr lang="es-ES" sz="1600"/>
              <a:t>= 35 días</a:t>
            </a:r>
          </a:p>
        </p:txBody>
      </p:sp>
      <mc:AlternateContent xmlns:mc="http://schemas.openxmlformats.org/markup-compatibility/2006" xmlns:a14="http://schemas.microsoft.com/office/drawing/2010/main">
        <mc:Choice Requires="a14">
          <p:sp>
            <p:nvSpPr>
              <p:cNvPr id="11" name="Rectángulo 10">
                <a:extLst>
                  <a:ext uri="{FF2B5EF4-FFF2-40B4-BE49-F238E27FC236}">
                    <a16:creationId xmlns:a16="http://schemas.microsoft.com/office/drawing/2014/main" id="{1A4964D7-1B03-4C7B-8746-277B854E151D}"/>
                  </a:ext>
                </a:extLst>
              </p:cNvPr>
              <p:cNvSpPr/>
              <p:nvPr/>
            </p:nvSpPr>
            <p:spPr>
              <a:xfrm>
                <a:off x="41185" y="4164613"/>
                <a:ext cx="1177951" cy="5966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1600" i="1" smtClean="0">
                              <a:latin typeface="Cambria Math" panose="02040503050406030204" pitchFamily="18" charset="0"/>
                            </a:rPr>
                          </m:ctrlPr>
                        </m:sSubPr>
                        <m:e>
                          <m:r>
                            <m:rPr>
                              <m:sty m:val="p"/>
                            </m:rPr>
                            <a:rPr lang="es-ES" sz="1600" i="0">
                              <a:latin typeface="Cambria Math" panose="02040503050406030204" pitchFamily="18" charset="0"/>
                            </a:rPr>
                            <m:t>T</m:t>
                          </m:r>
                        </m:e>
                        <m:sub>
                          <m:r>
                            <m:rPr>
                              <m:sty m:val="p"/>
                            </m:rPr>
                            <a:rPr lang="es-ES" sz="1600" i="0">
                              <a:latin typeface="Cambria Math" panose="02040503050406030204" pitchFamily="18" charset="0"/>
                            </a:rPr>
                            <m:t>R</m:t>
                          </m:r>
                        </m:sub>
                      </m:sSub>
                      <m:r>
                        <a:rPr lang="es-ES" sz="1600" i="0">
                          <a:latin typeface="Cambria Math" panose="02040503050406030204" pitchFamily="18" charset="0"/>
                        </a:rPr>
                        <m:t>=</m:t>
                      </m:r>
                      <m:f>
                        <m:fPr>
                          <m:ctrlPr>
                            <a:rPr lang="es-ES" sz="1600" i="1">
                              <a:latin typeface="Cambria Math" panose="02040503050406030204" pitchFamily="18" charset="0"/>
                            </a:rPr>
                          </m:ctrlPr>
                        </m:fPr>
                        <m:num>
                          <m:r>
                            <m:rPr>
                              <m:sty m:val="p"/>
                            </m:rPr>
                            <a:rPr lang="es-ES" sz="1600" b="0" i="0" smtClean="0">
                              <a:latin typeface="Cambria Math"/>
                            </a:rPr>
                            <m:t>hp</m:t>
                          </m:r>
                        </m:num>
                        <m:den>
                          <m:f>
                            <m:fPr>
                              <m:type m:val="lin"/>
                              <m:ctrlPr>
                                <a:rPr lang="es-ES" sz="1600" i="1">
                                  <a:latin typeface="Cambria Math" panose="02040503050406030204" pitchFamily="18" charset="0"/>
                                </a:rPr>
                              </m:ctrlPr>
                            </m:fPr>
                            <m:num>
                              <m:r>
                                <m:rPr>
                                  <m:sty m:val="p"/>
                                </m:rPr>
                                <a:rPr lang="es-ES" sz="1600" i="0">
                                  <a:latin typeface="Cambria Math" panose="02040503050406030204" pitchFamily="18" charset="0"/>
                                </a:rPr>
                                <m:t>D</m:t>
                              </m:r>
                            </m:num>
                            <m:den>
                              <m:sSup>
                                <m:sSupPr>
                                  <m:ctrlPr>
                                    <a:rPr lang="es-ES" sz="1600" i="1">
                                      <a:latin typeface="Cambria Math" panose="02040503050406030204" pitchFamily="18" charset="0"/>
                                    </a:rPr>
                                  </m:ctrlPr>
                                </m:sSupPr>
                                <m:e>
                                  <m:r>
                                    <m:rPr>
                                      <m:sty m:val="p"/>
                                    </m:rPr>
                                    <a:rPr lang="es-ES" sz="1600" i="0">
                                      <a:latin typeface="Cambria Math" panose="02040503050406030204" pitchFamily="18" charset="0"/>
                                    </a:rPr>
                                    <m:t>Q</m:t>
                                  </m:r>
                                </m:e>
                                <m:sup>
                                  <m:r>
                                    <a:rPr lang="es-ES" sz="1600" i="0">
                                      <a:latin typeface="Cambria Math" panose="02040503050406030204" pitchFamily="18" charset="0"/>
                                    </a:rPr>
                                    <m:t>∗</m:t>
                                  </m:r>
                                </m:sup>
                              </m:sSup>
                            </m:den>
                          </m:f>
                        </m:den>
                      </m:f>
                    </m:oMath>
                  </m:oMathPara>
                </a14:m>
                <a:endParaRPr lang="es-ES" sz="1600"/>
              </a:p>
            </p:txBody>
          </p:sp>
        </mc:Choice>
        <mc:Fallback xmlns="">
          <p:sp>
            <p:nvSpPr>
              <p:cNvPr id="11" name="Rectángulo 10">
                <a:extLst>
                  <a:ext uri="{FF2B5EF4-FFF2-40B4-BE49-F238E27FC236}">
                    <a16:creationId xmlns:a16="http://schemas.microsoft.com/office/drawing/2014/main" id="{1A4964D7-1B03-4C7B-8746-277B854E151D}"/>
                  </a:ext>
                </a:extLst>
              </p:cNvPr>
              <p:cNvSpPr>
                <a:spLocks noRot="1" noChangeAspect="1" noMove="1" noResize="1" noEditPoints="1" noAdjustHandles="1" noChangeArrowheads="1" noChangeShapeType="1" noTextEdit="1"/>
              </p:cNvSpPr>
              <p:nvPr/>
            </p:nvSpPr>
            <p:spPr>
              <a:xfrm>
                <a:off x="41185" y="4164613"/>
                <a:ext cx="1177951" cy="596638"/>
              </a:xfrm>
              <a:prstGeom prst="rect">
                <a:avLst/>
              </a:prstGeom>
              <a:blipFill>
                <a:blip r:embed="rId4"/>
                <a:stretch>
                  <a:fillRect/>
                </a:stretch>
              </a:blipFill>
            </p:spPr>
            <p:txBody>
              <a:bodyPr/>
              <a:lstStyle/>
              <a:p>
                <a:r>
                  <a:rPr lang="en-US">
                    <a:noFill/>
                  </a:rPr>
                  <a:t> </a:t>
                </a:r>
              </a:p>
            </p:txBody>
          </p:sp>
        </mc:Fallback>
      </mc:AlternateContent>
      <p:sp>
        <p:nvSpPr>
          <p:cNvPr id="12" name="CuadroTexto 11">
            <a:extLst>
              <a:ext uri="{FF2B5EF4-FFF2-40B4-BE49-F238E27FC236}">
                <a16:creationId xmlns:a16="http://schemas.microsoft.com/office/drawing/2014/main" id="{2BD7AC5B-F387-458C-A1CB-CF31630C61FE}"/>
              </a:ext>
            </a:extLst>
          </p:cNvPr>
          <p:cNvSpPr txBox="1"/>
          <p:nvPr/>
        </p:nvSpPr>
        <p:spPr>
          <a:xfrm>
            <a:off x="1037836" y="4311970"/>
            <a:ext cx="2797561" cy="338554"/>
          </a:xfrm>
          <a:prstGeom prst="rect">
            <a:avLst/>
          </a:prstGeom>
          <a:noFill/>
        </p:spPr>
        <p:txBody>
          <a:bodyPr wrap="none" rtlCol="0">
            <a:spAutoFit/>
          </a:bodyPr>
          <a:lstStyle/>
          <a:p>
            <a:r>
              <a:rPr lang="es-ES" sz="1600"/>
              <a:t> = 250/(10.000/2.000) = 50 días</a:t>
            </a:r>
          </a:p>
        </p:txBody>
      </p:sp>
      <p:sp>
        <p:nvSpPr>
          <p:cNvPr id="13" name="CuadroTexto 12">
            <a:extLst>
              <a:ext uri="{FF2B5EF4-FFF2-40B4-BE49-F238E27FC236}">
                <a16:creationId xmlns:a16="http://schemas.microsoft.com/office/drawing/2014/main" id="{A6A26FA3-8958-4DA3-8689-0DCC63A2F38D}"/>
              </a:ext>
            </a:extLst>
          </p:cNvPr>
          <p:cNvSpPr txBox="1"/>
          <p:nvPr/>
        </p:nvSpPr>
        <p:spPr>
          <a:xfrm>
            <a:off x="82377" y="4781779"/>
            <a:ext cx="4258963" cy="338554"/>
          </a:xfrm>
          <a:prstGeom prst="rect">
            <a:avLst/>
          </a:prstGeom>
          <a:noFill/>
        </p:spPr>
        <p:txBody>
          <a:bodyPr wrap="square" rtlCol="0">
            <a:spAutoFit/>
          </a:bodyPr>
          <a:lstStyle/>
          <a:p>
            <a:r>
              <a:rPr lang="es-ES" sz="1600"/>
              <a:t>t</a:t>
            </a:r>
            <a:r>
              <a:rPr lang="es-ES" sz="1200"/>
              <a:t>1</a:t>
            </a:r>
            <a:r>
              <a:rPr lang="es-ES" sz="1600"/>
              <a:t> = Q/p = 2.000/100 = 20 días</a:t>
            </a:r>
          </a:p>
        </p:txBody>
      </p:sp>
      <p:sp>
        <p:nvSpPr>
          <p:cNvPr id="14" name="Rectángulo 13">
            <a:extLst>
              <a:ext uri="{FF2B5EF4-FFF2-40B4-BE49-F238E27FC236}">
                <a16:creationId xmlns:a16="http://schemas.microsoft.com/office/drawing/2014/main" id="{D44297DD-2F86-4B65-8901-A08D883971C2}"/>
              </a:ext>
            </a:extLst>
          </p:cNvPr>
          <p:cNvSpPr/>
          <p:nvPr/>
        </p:nvSpPr>
        <p:spPr>
          <a:xfrm>
            <a:off x="8406401" y="2502006"/>
            <a:ext cx="2478564" cy="461665"/>
          </a:xfrm>
          <a:prstGeom prst="rect">
            <a:avLst/>
          </a:prstGeom>
        </p:spPr>
        <p:txBody>
          <a:bodyPr wrap="none">
            <a:spAutoFit/>
          </a:bodyPr>
          <a:lstStyle/>
          <a:p>
            <a:r>
              <a:rPr lang="es-ES" sz="2400" b="1"/>
              <a:t>Pp = (T</a:t>
            </a:r>
            <a:r>
              <a:rPr lang="es-ES" sz="1400" b="1"/>
              <a:t>R</a:t>
            </a:r>
            <a:r>
              <a:rPr lang="es-ES" sz="2400" b="1"/>
              <a:t>-T</a:t>
            </a:r>
            <a:r>
              <a:rPr lang="es-ES" sz="1400" b="1"/>
              <a:t>S</a:t>
            </a:r>
            <a:r>
              <a:rPr lang="es-ES" sz="2400" b="1"/>
              <a:t>) x (p-d)</a:t>
            </a:r>
          </a:p>
        </p:txBody>
      </p:sp>
      <p:sp>
        <p:nvSpPr>
          <p:cNvPr id="15" name="Rectángulo 14">
            <a:extLst>
              <a:ext uri="{FF2B5EF4-FFF2-40B4-BE49-F238E27FC236}">
                <a16:creationId xmlns:a16="http://schemas.microsoft.com/office/drawing/2014/main" id="{CD6147A0-ADEB-4FBD-991D-7DB0CB7581C1}"/>
              </a:ext>
            </a:extLst>
          </p:cNvPr>
          <p:cNvSpPr/>
          <p:nvPr/>
        </p:nvSpPr>
        <p:spPr>
          <a:xfrm>
            <a:off x="8406401" y="2934656"/>
            <a:ext cx="3057247" cy="461665"/>
          </a:xfrm>
          <a:prstGeom prst="rect">
            <a:avLst/>
          </a:prstGeom>
        </p:spPr>
        <p:txBody>
          <a:bodyPr wrap="none">
            <a:spAutoFit/>
          </a:bodyPr>
          <a:lstStyle/>
          <a:p>
            <a:r>
              <a:rPr lang="es-ES" sz="2400"/>
              <a:t>Pp = (50-35) x (100-40)</a:t>
            </a:r>
          </a:p>
        </p:txBody>
      </p:sp>
      <p:sp>
        <p:nvSpPr>
          <p:cNvPr id="16" name="Rectángulo 15">
            <a:extLst>
              <a:ext uri="{FF2B5EF4-FFF2-40B4-BE49-F238E27FC236}">
                <a16:creationId xmlns:a16="http://schemas.microsoft.com/office/drawing/2014/main" id="{4165068A-499C-49A2-B922-4B542A407A1A}"/>
              </a:ext>
            </a:extLst>
          </p:cNvPr>
          <p:cNvSpPr/>
          <p:nvPr/>
        </p:nvSpPr>
        <p:spPr>
          <a:xfrm>
            <a:off x="8406401" y="3368593"/>
            <a:ext cx="2507418" cy="461665"/>
          </a:xfrm>
          <a:prstGeom prst="rect">
            <a:avLst/>
          </a:prstGeom>
        </p:spPr>
        <p:txBody>
          <a:bodyPr wrap="none">
            <a:spAutoFit/>
          </a:bodyPr>
          <a:lstStyle/>
          <a:p>
            <a:r>
              <a:rPr lang="es-ES" sz="2400" b="1"/>
              <a:t>Pp = 900 unidades</a:t>
            </a:r>
          </a:p>
        </p:txBody>
      </p:sp>
      <p:sp>
        <p:nvSpPr>
          <p:cNvPr id="18" name="CuadroTexto 17">
            <a:extLst>
              <a:ext uri="{FF2B5EF4-FFF2-40B4-BE49-F238E27FC236}">
                <a16:creationId xmlns:a16="http://schemas.microsoft.com/office/drawing/2014/main" id="{C9BF6375-5A4C-40C8-898F-5CE3D5C2E576}"/>
              </a:ext>
            </a:extLst>
          </p:cNvPr>
          <p:cNvSpPr txBox="1"/>
          <p:nvPr/>
        </p:nvSpPr>
        <p:spPr>
          <a:xfrm>
            <a:off x="7624691" y="3885279"/>
            <a:ext cx="4531016" cy="1938992"/>
          </a:xfrm>
          <a:prstGeom prst="rect">
            <a:avLst/>
          </a:prstGeom>
          <a:noFill/>
        </p:spPr>
        <p:txBody>
          <a:bodyPr wrap="square" rtlCol="0">
            <a:spAutoFit/>
          </a:bodyPr>
          <a:lstStyle/>
          <a:p>
            <a:pPr algn="just"/>
            <a:r>
              <a:rPr lang="es-ES" sz="2400" b="1"/>
              <a:t>El pedido de 2.000 unidades habrá que comenzar a fabricarlo cuando el inventario llegue a 900 unidades en la zona de fabricación y consumo simultáneo.</a:t>
            </a:r>
          </a:p>
        </p:txBody>
      </p:sp>
      <p:cxnSp>
        <p:nvCxnSpPr>
          <p:cNvPr id="19" name="Conector recto de flecha 18">
            <a:extLst>
              <a:ext uri="{FF2B5EF4-FFF2-40B4-BE49-F238E27FC236}">
                <a16:creationId xmlns:a16="http://schemas.microsoft.com/office/drawing/2014/main" id="{DC524E56-9CFB-4C36-9A20-7ECCB3A6AE78}"/>
              </a:ext>
            </a:extLst>
          </p:cNvPr>
          <p:cNvCxnSpPr>
            <a:cxnSpLocks/>
            <a:stCxn id="7" idx="6"/>
          </p:cNvCxnSpPr>
          <p:nvPr/>
        </p:nvCxnSpPr>
        <p:spPr>
          <a:xfrm flipV="1">
            <a:off x="7300454" y="2772565"/>
            <a:ext cx="1093903" cy="164741"/>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0" name="Rectángulo 19">
            <a:extLst>
              <a:ext uri="{FF2B5EF4-FFF2-40B4-BE49-F238E27FC236}">
                <a16:creationId xmlns:a16="http://schemas.microsoft.com/office/drawing/2014/main" id="{D13F3C57-1D57-4158-8A96-20CE1565BBE3}"/>
              </a:ext>
            </a:extLst>
          </p:cNvPr>
          <p:cNvSpPr/>
          <p:nvPr/>
        </p:nvSpPr>
        <p:spPr>
          <a:xfrm>
            <a:off x="855540" y="2328765"/>
            <a:ext cx="3319849" cy="1200329"/>
          </a:xfrm>
          <a:prstGeom prst="rect">
            <a:avLst/>
          </a:prstGeom>
        </p:spPr>
        <p:txBody>
          <a:bodyPr wrap="square">
            <a:spAutoFit/>
          </a:bodyPr>
          <a:lstStyle/>
          <a:p>
            <a:pPr algn="just"/>
            <a:endParaRPr lang="es-ES" sz="2400"/>
          </a:p>
          <a:p>
            <a:pPr marL="800100" lvl="1" indent="-342900" algn="just">
              <a:buFont typeface="Arial" panose="020B0604020202020204" pitchFamily="34" charset="0"/>
              <a:buChar char="•"/>
            </a:pPr>
            <a:r>
              <a:rPr lang="es-ES" sz="2400"/>
              <a:t>Que el </a:t>
            </a:r>
            <a:r>
              <a:rPr lang="es-ES" sz="2400" b="1"/>
              <a:t>T</a:t>
            </a:r>
            <a:r>
              <a:rPr lang="es-ES" sz="1400" b="1"/>
              <a:t>S </a:t>
            </a:r>
            <a:r>
              <a:rPr lang="es-ES" sz="2400" b="1">
                <a:solidFill>
                  <a:srgbClr val="FF0000"/>
                </a:solidFill>
              </a:rPr>
              <a:t>≤</a:t>
            </a:r>
            <a:r>
              <a:rPr lang="es-ES" sz="2400" b="1"/>
              <a:t> T</a:t>
            </a:r>
            <a:r>
              <a:rPr lang="es-ES" sz="1400" b="1"/>
              <a:t>R</a:t>
            </a:r>
            <a:endParaRPr lang="es-ES" sz="2400"/>
          </a:p>
          <a:p>
            <a:pPr marL="800100" lvl="1" indent="-342900" algn="just">
              <a:buFont typeface="Arial" panose="020B0604020202020204" pitchFamily="34" charset="0"/>
              <a:buChar char="•"/>
            </a:pPr>
            <a:r>
              <a:rPr lang="es-ES" sz="2400"/>
              <a:t>Que el </a:t>
            </a:r>
            <a:r>
              <a:rPr lang="es-ES" sz="2400" b="1"/>
              <a:t>T</a:t>
            </a:r>
            <a:r>
              <a:rPr lang="es-ES" sz="1400" b="1"/>
              <a:t>S </a:t>
            </a:r>
            <a:r>
              <a:rPr lang="es-ES" sz="2400" b="1">
                <a:solidFill>
                  <a:srgbClr val="FF0000"/>
                </a:solidFill>
              </a:rPr>
              <a:t>&gt;</a:t>
            </a:r>
            <a:r>
              <a:rPr lang="es-ES" sz="2400" b="1"/>
              <a:t> T</a:t>
            </a:r>
            <a:r>
              <a:rPr lang="es-ES" sz="1400" b="1"/>
              <a:t>R</a:t>
            </a:r>
          </a:p>
        </p:txBody>
      </p:sp>
      <p:cxnSp>
        <p:nvCxnSpPr>
          <p:cNvPr id="21" name="Conector recto de flecha 20">
            <a:extLst>
              <a:ext uri="{FF2B5EF4-FFF2-40B4-BE49-F238E27FC236}">
                <a16:creationId xmlns:a16="http://schemas.microsoft.com/office/drawing/2014/main" id="{67A7DF27-7265-43BA-B52C-090E3EBBC28A}"/>
              </a:ext>
            </a:extLst>
          </p:cNvPr>
          <p:cNvCxnSpPr/>
          <p:nvPr/>
        </p:nvCxnSpPr>
        <p:spPr>
          <a:xfrm flipV="1">
            <a:off x="3775012" y="2772565"/>
            <a:ext cx="1046878" cy="158498"/>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5796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0-#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0-#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0-#ppt_w/2"/>
                                          </p:val>
                                        </p:tav>
                                        <p:tav tm="100000">
                                          <p:val>
                                            <p:strVal val="#ppt_x"/>
                                          </p:val>
                                        </p:tav>
                                      </p:tavLst>
                                    </p:anim>
                                    <p:anim calcmode="lin" valueType="num">
                                      <p:cBhvr additive="base">
                                        <p:cTn id="24"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par>
                          <p:cTn id="29" fill="hold">
                            <p:stCondLst>
                              <p:cond delay="0"/>
                            </p:stCondLst>
                            <p:childTnLst>
                              <p:par>
                                <p:cTn id="30" presetID="22" presetClass="entr" presetSubtype="8" fill="hold" nodeType="after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childTnLst>
                          </p:cTn>
                        </p:par>
                        <p:par>
                          <p:cTn id="33" fill="hold">
                            <p:stCondLst>
                              <p:cond delay="500"/>
                            </p:stCondLst>
                            <p:childTnLst>
                              <p:par>
                                <p:cTn id="34" presetID="1" presetClass="entr" presetSubtype="0"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childTnLst>
                                </p:cTn>
                              </p:par>
                            </p:childTnLst>
                          </p:cTn>
                        </p:par>
                        <p:par>
                          <p:cTn id="40" fill="hold">
                            <p:stCondLst>
                              <p:cond delay="0"/>
                            </p:stCondLst>
                            <p:childTnLst>
                              <p:par>
                                <p:cTn id="41" presetID="22" presetClass="entr" presetSubtype="8" fill="hold"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left)">
                                      <p:cBhvr>
                                        <p:cTn id="43" dur="500"/>
                                        <p:tgtEl>
                                          <p:spTgt spid="19"/>
                                        </p:tgtEl>
                                      </p:cBhvr>
                                    </p:animEffect>
                                  </p:childTnLst>
                                </p:cTn>
                              </p:par>
                            </p:childTnLst>
                          </p:cTn>
                        </p:par>
                        <p:par>
                          <p:cTn id="44" fill="hold">
                            <p:stCondLst>
                              <p:cond delay="500"/>
                            </p:stCondLst>
                            <p:childTnLst>
                              <p:par>
                                <p:cTn id="45" presetID="1" presetClass="entr" presetSubtype="0" fill="hold" grpId="0" nodeType="after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par>
                          <p:cTn id="47" fill="hold">
                            <p:stCondLst>
                              <p:cond delay="500"/>
                            </p:stCondLst>
                            <p:childTnLst>
                              <p:par>
                                <p:cTn id="48" presetID="1" presetClass="entr" presetSubtype="0" fill="hold" grpId="0" nodeType="afterEffect">
                                  <p:stCondLst>
                                    <p:cond delay="0"/>
                                  </p:stCondLst>
                                  <p:childTnLst>
                                    <p:set>
                                      <p:cBhvr>
                                        <p:cTn id="49" dur="1" fill="hold">
                                          <p:stCondLst>
                                            <p:cond delay="0"/>
                                          </p:stCondLst>
                                        </p:cTn>
                                        <p:tgtEl>
                                          <p:spTgt spid="14"/>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p:bldP spid="11" grpId="0"/>
      <p:bldP spid="12" grpId="0"/>
      <p:bldP spid="13" grpId="0"/>
      <p:bldP spid="14" grpId="0"/>
      <p:bldP spid="15" grpId="0"/>
      <p:bldP spid="16" grpId="0"/>
      <p:bldP spid="18" grpId="0"/>
      <p:bldP spid="2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1" name="Rectángulo 40">
            <a:extLst>
              <a:ext uri="{FF2B5EF4-FFF2-40B4-BE49-F238E27FC236}">
                <a16:creationId xmlns:a16="http://schemas.microsoft.com/office/drawing/2014/main" id="{A41B82D9-7701-4029-A477-855FD03F33FD}"/>
              </a:ext>
            </a:extLst>
          </p:cNvPr>
          <p:cNvSpPr/>
          <p:nvPr/>
        </p:nvSpPr>
        <p:spPr>
          <a:xfrm>
            <a:off x="0" y="0"/>
            <a:ext cx="12191999" cy="369332"/>
          </a:xfrm>
          <a:prstGeom prst="rect">
            <a:avLst/>
          </a:prstGeom>
        </p:spPr>
        <p:txBody>
          <a:bodyPr wrap="square">
            <a:spAutoFit/>
          </a:bodyPr>
          <a:lstStyle/>
          <a:p>
            <a:pPr algn="ctr"/>
            <a:r>
              <a:rPr lang="es-ES">
                <a:solidFill>
                  <a:srgbClr val="0070C0"/>
                </a:solidFill>
              </a:rPr>
              <a:t>3.2. MÉTODOS DE GESTIÓN DE INVENTARIOS</a:t>
            </a:r>
          </a:p>
        </p:txBody>
      </p:sp>
      <p:sp>
        <p:nvSpPr>
          <p:cNvPr id="22" name="Rectángulo 21">
            <a:extLst>
              <a:ext uri="{FF2B5EF4-FFF2-40B4-BE49-F238E27FC236}">
                <a16:creationId xmlns:a16="http://schemas.microsoft.com/office/drawing/2014/main" id="{4D2CED4E-D02B-47E9-9937-550C7237D6DD}"/>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3.2.1. MODELOS DETERMINÍSTICOS</a:t>
            </a:r>
          </a:p>
        </p:txBody>
      </p:sp>
      <p:sp>
        <p:nvSpPr>
          <p:cNvPr id="5" name="Rectángulo 4">
            <a:extLst>
              <a:ext uri="{FF2B5EF4-FFF2-40B4-BE49-F238E27FC236}">
                <a16:creationId xmlns:a16="http://schemas.microsoft.com/office/drawing/2014/main" id="{CC8D2B71-E30F-428F-A040-FB572E290CB7}"/>
              </a:ext>
            </a:extLst>
          </p:cNvPr>
          <p:cNvSpPr/>
          <p:nvPr/>
        </p:nvSpPr>
        <p:spPr>
          <a:xfrm>
            <a:off x="1363" y="855011"/>
            <a:ext cx="12190636" cy="461665"/>
          </a:xfrm>
          <a:prstGeom prst="rect">
            <a:avLst/>
          </a:prstGeom>
        </p:spPr>
        <p:txBody>
          <a:bodyPr wrap="square">
            <a:spAutoFit/>
          </a:bodyPr>
          <a:lstStyle/>
          <a:p>
            <a:pPr marL="457200" indent="-457200" algn="just">
              <a:buFont typeface="+mj-lt"/>
              <a:buAutoNum type="alphaLcParenR" startAt="3"/>
            </a:pPr>
            <a:r>
              <a:rPr lang="es-ES" sz="2400"/>
              <a:t>Representar gráficamente el modelo.</a:t>
            </a:r>
          </a:p>
        </p:txBody>
      </p:sp>
      <p:sp>
        <p:nvSpPr>
          <p:cNvPr id="6" name="Line 9">
            <a:extLst>
              <a:ext uri="{FF2B5EF4-FFF2-40B4-BE49-F238E27FC236}">
                <a16:creationId xmlns:a16="http://schemas.microsoft.com/office/drawing/2014/main" id="{80B08980-EE01-48FC-A2B6-5745233E96A2}"/>
              </a:ext>
            </a:extLst>
          </p:cNvPr>
          <p:cNvSpPr>
            <a:spLocks noChangeShapeType="1"/>
          </p:cNvSpPr>
          <p:nvPr/>
        </p:nvSpPr>
        <p:spPr bwMode="auto">
          <a:xfrm>
            <a:off x="3180637" y="3699819"/>
            <a:ext cx="4419600" cy="0"/>
          </a:xfrm>
          <a:prstGeom prst="line">
            <a:avLst/>
          </a:prstGeom>
          <a:noFill/>
          <a:ln w="9525">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7" name="Text Box 22">
            <a:extLst>
              <a:ext uri="{FF2B5EF4-FFF2-40B4-BE49-F238E27FC236}">
                <a16:creationId xmlns:a16="http://schemas.microsoft.com/office/drawing/2014/main" id="{F06D7F14-2D70-415F-8024-AF4719543819}"/>
              </a:ext>
            </a:extLst>
          </p:cNvPr>
          <p:cNvSpPr txBox="1">
            <a:spLocks noChangeArrowheads="1"/>
          </p:cNvSpPr>
          <p:nvPr/>
        </p:nvSpPr>
        <p:spPr bwMode="auto">
          <a:xfrm>
            <a:off x="3218737" y="5219700"/>
            <a:ext cx="598820" cy="369332"/>
          </a:xfrm>
          <a:prstGeom prst="rect">
            <a:avLst/>
          </a:prstGeom>
          <a:noFill/>
          <a:ln w="9525">
            <a:noFill/>
            <a:miter lim="800000"/>
            <a:headEnd/>
            <a:tailEnd/>
          </a:ln>
          <a:effectLst/>
        </p:spPr>
        <p:txBody>
          <a:bodyPr wrap="square">
            <a:spAutoFit/>
          </a:bodyPr>
          <a:lstStyle/>
          <a:p>
            <a:pPr eaLnBrk="0" hangingPunct="0">
              <a:spcBef>
                <a:spcPct val="50000"/>
              </a:spcBef>
            </a:pPr>
            <a:r>
              <a:rPr lang="es-ES" altLang="es-ES" b="1">
                <a:solidFill>
                  <a:srgbClr val="000000"/>
                </a:solidFill>
                <a:latin typeface="Arial Narrow" pitchFamily="34" charset="0"/>
              </a:rPr>
              <a:t>t</a:t>
            </a:r>
            <a:r>
              <a:rPr lang="es-ES" altLang="es-ES" b="1" i="0" baseline="-25000">
                <a:solidFill>
                  <a:srgbClr val="000000"/>
                </a:solidFill>
                <a:latin typeface="Arial Narrow" pitchFamily="34" charset="0"/>
              </a:rPr>
              <a:t>1=20</a:t>
            </a:r>
          </a:p>
        </p:txBody>
      </p:sp>
      <p:sp>
        <p:nvSpPr>
          <p:cNvPr id="8" name="Line 32">
            <a:extLst>
              <a:ext uri="{FF2B5EF4-FFF2-40B4-BE49-F238E27FC236}">
                <a16:creationId xmlns:a16="http://schemas.microsoft.com/office/drawing/2014/main" id="{BA545BBE-051D-49EB-881F-D5F81CFD0F1D}"/>
              </a:ext>
            </a:extLst>
          </p:cNvPr>
          <p:cNvSpPr>
            <a:spLocks noChangeShapeType="1"/>
          </p:cNvSpPr>
          <p:nvPr/>
        </p:nvSpPr>
        <p:spPr bwMode="auto">
          <a:xfrm flipV="1">
            <a:off x="3190162" y="4215929"/>
            <a:ext cx="5191123" cy="13171"/>
          </a:xfrm>
          <a:prstGeom prst="line">
            <a:avLst/>
          </a:prstGeom>
          <a:noFill/>
          <a:ln w="25400">
            <a:solidFill>
              <a:srgbClr val="00FF00"/>
            </a:solidFill>
            <a:round/>
            <a:headEnd/>
            <a:tailEnd/>
          </a:ln>
          <a:effectLst>
            <a:outerShdw blurRad="50800" dist="38100" dir="2700000" algn="tl" rotWithShape="0">
              <a:prstClr val="black">
                <a:alpha val="40000"/>
              </a:prstClr>
            </a:outerShdw>
          </a:effectLst>
        </p:spPr>
        <p:txBody>
          <a:bodyPr/>
          <a:lstStyle/>
          <a:p>
            <a:endParaRPr lang="es-ES"/>
          </a:p>
        </p:txBody>
      </p:sp>
      <p:sp>
        <p:nvSpPr>
          <p:cNvPr id="9" name="Line 33">
            <a:extLst>
              <a:ext uri="{FF2B5EF4-FFF2-40B4-BE49-F238E27FC236}">
                <a16:creationId xmlns:a16="http://schemas.microsoft.com/office/drawing/2014/main" id="{A07EA433-005C-4E51-AE21-70F9A778B7A2}"/>
              </a:ext>
            </a:extLst>
          </p:cNvPr>
          <p:cNvSpPr>
            <a:spLocks noChangeShapeType="1"/>
          </p:cNvSpPr>
          <p:nvPr/>
        </p:nvSpPr>
        <p:spPr bwMode="auto">
          <a:xfrm>
            <a:off x="7085887" y="3238500"/>
            <a:ext cx="838200" cy="1371600"/>
          </a:xfrm>
          <a:prstGeom prst="line">
            <a:avLst/>
          </a:prstGeom>
          <a:noFill/>
          <a:ln w="28575">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10" name="Line 35">
            <a:extLst>
              <a:ext uri="{FF2B5EF4-FFF2-40B4-BE49-F238E27FC236}">
                <a16:creationId xmlns:a16="http://schemas.microsoft.com/office/drawing/2014/main" id="{47355F90-7AEE-4A33-B833-A35C3F0F8A91}"/>
              </a:ext>
            </a:extLst>
          </p:cNvPr>
          <p:cNvSpPr>
            <a:spLocks noChangeShapeType="1"/>
          </p:cNvSpPr>
          <p:nvPr/>
        </p:nvSpPr>
        <p:spPr bwMode="auto">
          <a:xfrm>
            <a:off x="6552487" y="2324100"/>
            <a:ext cx="533400" cy="914400"/>
          </a:xfrm>
          <a:prstGeom prst="line">
            <a:avLst/>
          </a:prstGeom>
          <a:noFill/>
          <a:ln w="28575">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11" name="Line 36">
            <a:extLst>
              <a:ext uri="{FF2B5EF4-FFF2-40B4-BE49-F238E27FC236}">
                <a16:creationId xmlns:a16="http://schemas.microsoft.com/office/drawing/2014/main" id="{52717EFB-FD1D-4129-B731-FE72B3571760}"/>
              </a:ext>
            </a:extLst>
          </p:cNvPr>
          <p:cNvSpPr>
            <a:spLocks noChangeShapeType="1"/>
          </p:cNvSpPr>
          <p:nvPr/>
        </p:nvSpPr>
        <p:spPr bwMode="auto">
          <a:xfrm>
            <a:off x="3733087" y="3238500"/>
            <a:ext cx="1143000" cy="1905000"/>
          </a:xfrm>
          <a:prstGeom prst="line">
            <a:avLst/>
          </a:prstGeom>
          <a:noFill/>
          <a:ln w="25400">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12" name="Line 37">
            <a:extLst>
              <a:ext uri="{FF2B5EF4-FFF2-40B4-BE49-F238E27FC236}">
                <a16:creationId xmlns:a16="http://schemas.microsoft.com/office/drawing/2014/main" id="{1D39706D-A5FB-479D-A1CF-E825F570AEF3}"/>
              </a:ext>
            </a:extLst>
          </p:cNvPr>
          <p:cNvSpPr>
            <a:spLocks noChangeShapeType="1"/>
          </p:cNvSpPr>
          <p:nvPr/>
        </p:nvSpPr>
        <p:spPr bwMode="auto">
          <a:xfrm flipV="1">
            <a:off x="4876087" y="2324100"/>
            <a:ext cx="0" cy="2819400"/>
          </a:xfrm>
          <a:prstGeom prst="line">
            <a:avLst/>
          </a:prstGeom>
          <a:noFill/>
          <a:ln w="25400">
            <a:solidFill>
              <a:srgbClr val="000000"/>
            </a:solidFill>
            <a:prstDash val="dash"/>
            <a:round/>
            <a:headEnd type="none" w="lg" len="med"/>
            <a:tailEnd type="none" w="lg" len="med"/>
          </a:ln>
          <a:effectLst>
            <a:outerShdw blurRad="50800" dist="38100" dir="2700000" algn="tl" rotWithShape="0">
              <a:prstClr val="black">
                <a:alpha val="40000"/>
              </a:prstClr>
            </a:outerShdw>
          </a:effectLst>
        </p:spPr>
        <p:txBody>
          <a:bodyPr/>
          <a:lstStyle/>
          <a:p>
            <a:endParaRPr lang="es-ES"/>
          </a:p>
        </p:txBody>
      </p:sp>
      <p:sp>
        <p:nvSpPr>
          <p:cNvPr id="13" name="Line 38">
            <a:extLst>
              <a:ext uri="{FF2B5EF4-FFF2-40B4-BE49-F238E27FC236}">
                <a16:creationId xmlns:a16="http://schemas.microsoft.com/office/drawing/2014/main" id="{850B5700-C6EE-4954-93C0-CED2E490490C}"/>
              </a:ext>
            </a:extLst>
          </p:cNvPr>
          <p:cNvSpPr>
            <a:spLocks noChangeShapeType="1"/>
          </p:cNvSpPr>
          <p:nvPr/>
        </p:nvSpPr>
        <p:spPr bwMode="auto">
          <a:xfrm>
            <a:off x="4876087" y="2324100"/>
            <a:ext cx="533400" cy="914400"/>
          </a:xfrm>
          <a:prstGeom prst="line">
            <a:avLst/>
          </a:prstGeom>
          <a:noFill/>
          <a:ln w="25400">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14" name="Line 39">
            <a:extLst>
              <a:ext uri="{FF2B5EF4-FFF2-40B4-BE49-F238E27FC236}">
                <a16:creationId xmlns:a16="http://schemas.microsoft.com/office/drawing/2014/main" id="{9622943E-F6C4-4FE2-81FE-46B975DCE0BB}"/>
              </a:ext>
            </a:extLst>
          </p:cNvPr>
          <p:cNvSpPr>
            <a:spLocks noChangeShapeType="1"/>
          </p:cNvSpPr>
          <p:nvPr/>
        </p:nvSpPr>
        <p:spPr bwMode="auto">
          <a:xfrm flipV="1">
            <a:off x="6552487" y="2324100"/>
            <a:ext cx="0" cy="2819400"/>
          </a:xfrm>
          <a:prstGeom prst="line">
            <a:avLst/>
          </a:prstGeom>
          <a:noFill/>
          <a:ln w="25400">
            <a:solidFill>
              <a:srgbClr val="000000"/>
            </a:solidFill>
            <a:prstDash val="dash"/>
            <a:round/>
            <a:headEnd type="none" w="lg" len="med"/>
            <a:tailEnd type="none" w="lg" len="med"/>
          </a:ln>
          <a:effectLst>
            <a:outerShdw blurRad="50800" dist="38100" dir="2700000" algn="tl" rotWithShape="0">
              <a:prstClr val="black">
                <a:alpha val="40000"/>
              </a:prstClr>
            </a:outerShdw>
          </a:effectLst>
        </p:spPr>
        <p:txBody>
          <a:bodyPr/>
          <a:lstStyle/>
          <a:p>
            <a:endParaRPr lang="es-ES"/>
          </a:p>
        </p:txBody>
      </p:sp>
      <p:sp>
        <p:nvSpPr>
          <p:cNvPr id="15" name="Text Box 43">
            <a:extLst>
              <a:ext uri="{FF2B5EF4-FFF2-40B4-BE49-F238E27FC236}">
                <a16:creationId xmlns:a16="http://schemas.microsoft.com/office/drawing/2014/main" id="{19EE727F-2AA6-40D0-9C5C-F99DF92190BB}"/>
              </a:ext>
            </a:extLst>
          </p:cNvPr>
          <p:cNvSpPr txBox="1">
            <a:spLocks noChangeArrowheads="1"/>
          </p:cNvSpPr>
          <p:nvPr/>
        </p:nvSpPr>
        <p:spPr bwMode="auto">
          <a:xfrm>
            <a:off x="8228887" y="5219700"/>
            <a:ext cx="1066800" cy="366713"/>
          </a:xfrm>
          <a:prstGeom prst="rect">
            <a:avLst/>
          </a:prstGeom>
          <a:noFill/>
          <a:ln w="9525">
            <a:noFill/>
            <a:miter lim="800000"/>
            <a:headEnd/>
            <a:tailEnd/>
          </a:ln>
          <a:effectLst/>
        </p:spPr>
        <p:txBody>
          <a:bodyPr>
            <a:spAutoFit/>
          </a:bodyPr>
          <a:lstStyle/>
          <a:p>
            <a:pPr eaLnBrk="0" hangingPunct="0">
              <a:spcBef>
                <a:spcPct val="50000"/>
              </a:spcBef>
            </a:pPr>
            <a:r>
              <a:rPr lang="es-ES" altLang="es-ES" i="0">
                <a:solidFill>
                  <a:srgbClr val="000000"/>
                </a:solidFill>
                <a:latin typeface="Arial Narrow" pitchFamily="34" charset="0"/>
              </a:rPr>
              <a:t>Tiempo</a:t>
            </a:r>
          </a:p>
        </p:txBody>
      </p:sp>
      <p:sp>
        <p:nvSpPr>
          <p:cNvPr id="16" name="Text Box 44">
            <a:extLst>
              <a:ext uri="{FF2B5EF4-FFF2-40B4-BE49-F238E27FC236}">
                <a16:creationId xmlns:a16="http://schemas.microsoft.com/office/drawing/2014/main" id="{56951E18-C557-43DF-B4D9-07ABD5F1D920}"/>
              </a:ext>
            </a:extLst>
          </p:cNvPr>
          <p:cNvSpPr txBox="1">
            <a:spLocks noChangeArrowheads="1"/>
          </p:cNvSpPr>
          <p:nvPr/>
        </p:nvSpPr>
        <p:spPr bwMode="auto">
          <a:xfrm>
            <a:off x="2300477" y="3509978"/>
            <a:ext cx="907706" cy="369332"/>
          </a:xfrm>
          <a:prstGeom prst="rect">
            <a:avLst/>
          </a:prstGeom>
          <a:noFill/>
          <a:ln w="9525">
            <a:noFill/>
            <a:miter lim="800000"/>
            <a:headEnd/>
            <a:tailEnd/>
          </a:ln>
          <a:effectLst/>
        </p:spPr>
        <p:txBody>
          <a:bodyPr wrap="square">
            <a:spAutoFit/>
          </a:bodyPr>
          <a:lstStyle/>
          <a:p>
            <a:pPr eaLnBrk="0" hangingPunct="0">
              <a:spcBef>
                <a:spcPct val="50000"/>
              </a:spcBef>
            </a:pPr>
            <a:r>
              <a:rPr lang="es-ES" altLang="es-ES" b="1">
                <a:solidFill>
                  <a:srgbClr val="000000"/>
                </a:solidFill>
                <a:latin typeface="Arial Narrow" pitchFamily="34" charset="0"/>
              </a:rPr>
              <a:t>Pp=900</a:t>
            </a:r>
          </a:p>
        </p:txBody>
      </p:sp>
      <p:sp>
        <p:nvSpPr>
          <p:cNvPr id="18" name="Line 47">
            <a:extLst>
              <a:ext uri="{FF2B5EF4-FFF2-40B4-BE49-F238E27FC236}">
                <a16:creationId xmlns:a16="http://schemas.microsoft.com/office/drawing/2014/main" id="{20BD049E-7F69-4162-977D-5CE04CED800C}"/>
              </a:ext>
            </a:extLst>
          </p:cNvPr>
          <p:cNvSpPr>
            <a:spLocks noChangeShapeType="1"/>
          </p:cNvSpPr>
          <p:nvPr/>
        </p:nvSpPr>
        <p:spPr bwMode="auto">
          <a:xfrm>
            <a:off x="5296065" y="3719512"/>
            <a:ext cx="14729" cy="1743092"/>
          </a:xfrm>
          <a:prstGeom prst="line">
            <a:avLst/>
          </a:prstGeom>
          <a:noFill/>
          <a:ln w="12700">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19" name="Line 48">
            <a:extLst>
              <a:ext uri="{FF2B5EF4-FFF2-40B4-BE49-F238E27FC236}">
                <a16:creationId xmlns:a16="http://schemas.microsoft.com/office/drawing/2014/main" id="{40B2B045-646B-402C-890C-251E7217C613}"/>
              </a:ext>
            </a:extLst>
          </p:cNvPr>
          <p:cNvSpPr>
            <a:spLocks noChangeShapeType="1"/>
          </p:cNvSpPr>
          <p:nvPr/>
        </p:nvSpPr>
        <p:spPr bwMode="auto">
          <a:xfrm>
            <a:off x="6550816" y="5126432"/>
            <a:ext cx="1670" cy="424145"/>
          </a:xfrm>
          <a:prstGeom prst="line">
            <a:avLst/>
          </a:prstGeom>
          <a:noFill/>
          <a:ln w="19050">
            <a:solidFill>
              <a:srgbClr val="000000"/>
            </a:solidFill>
            <a:prstDash val="solid"/>
            <a:round/>
            <a:headEnd/>
            <a:tailEnd/>
          </a:ln>
          <a:effectLst>
            <a:outerShdw blurRad="50800" dist="38100" dir="2700000" algn="tl" rotWithShape="0">
              <a:prstClr val="black">
                <a:alpha val="40000"/>
              </a:prstClr>
            </a:outerShdw>
          </a:effectLst>
        </p:spPr>
        <p:txBody>
          <a:bodyPr/>
          <a:lstStyle/>
          <a:p>
            <a:endParaRPr lang="es-ES"/>
          </a:p>
        </p:txBody>
      </p:sp>
      <p:sp>
        <p:nvSpPr>
          <p:cNvPr id="20" name="Line 51">
            <a:extLst>
              <a:ext uri="{FF2B5EF4-FFF2-40B4-BE49-F238E27FC236}">
                <a16:creationId xmlns:a16="http://schemas.microsoft.com/office/drawing/2014/main" id="{68AAFEB3-C96C-4F6C-81A3-F8B6E20E4F3D}"/>
              </a:ext>
            </a:extLst>
          </p:cNvPr>
          <p:cNvSpPr>
            <a:spLocks noChangeShapeType="1"/>
          </p:cNvSpPr>
          <p:nvPr/>
        </p:nvSpPr>
        <p:spPr bwMode="auto">
          <a:xfrm flipH="1">
            <a:off x="3218737" y="3238500"/>
            <a:ext cx="514349" cy="1905000"/>
          </a:xfrm>
          <a:prstGeom prst="line">
            <a:avLst/>
          </a:prstGeom>
          <a:noFill/>
          <a:ln w="28575">
            <a:solidFill>
              <a:srgbClr val="FF3300"/>
            </a:solidFill>
            <a:round/>
            <a:headEnd/>
            <a:tailEnd/>
          </a:ln>
          <a:effectLst>
            <a:outerShdw blurRad="50800" dist="38100" dir="2700000" algn="tl" rotWithShape="0">
              <a:prstClr val="black">
                <a:alpha val="40000"/>
              </a:prstClr>
            </a:outerShdw>
          </a:effectLst>
        </p:spPr>
        <p:txBody>
          <a:bodyPr/>
          <a:lstStyle/>
          <a:p>
            <a:endParaRPr lang="es-ES"/>
          </a:p>
        </p:txBody>
      </p:sp>
      <p:sp>
        <p:nvSpPr>
          <p:cNvPr id="21" name="Line 52">
            <a:extLst>
              <a:ext uri="{FF2B5EF4-FFF2-40B4-BE49-F238E27FC236}">
                <a16:creationId xmlns:a16="http://schemas.microsoft.com/office/drawing/2014/main" id="{076CF1FE-0C18-4C7D-ADC4-C23F38E79A83}"/>
              </a:ext>
            </a:extLst>
          </p:cNvPr>
          <p:cNvSpPr>
            <a:spLocks noChangeShapeType="1"/>
          </p:cNvSpPr>
          <p:nvPr/>
        </p:nvSpPr>
        <p:spPr bwMode="auto">
          <a:xfrm flipH="1">
            <a:off x="4876087" y="3238500"/>
            <a:ext cx="533400" cy="1905000"/>
          </a:xfrm>
          <a:prstGeom prst="line">
            <a:avLst/>
          </a:prstGeom>
          <a:noFill/>
          <a:ln w="28575">
            <a:solidFill>
              <a:srgbClr val="FF3300"/>
            </a:solidFill>
            <a:round/>
            <a:headEnd/>
            <a:tailEnd/>
          </a:ln>
          <a:effectLst>
            <a:outerShdw blurRad="50800" dist="38100" dir="2700000" algn="tl" rotWithShape="0">
              <a:prstClr val="black">
                <a:alpha val="40000"/>
              </a:prstClr>
            </a:outerShdw>
          </a:effectLst>
        </p:spPr>
        <p:txBody>
          <a:bodyPr/>
          <a:lstStyle/>
          <a:p>
            <a:endParaRPr lang="es-ES"/>
          </a:p>
        </p:txBody>
      </p:sp>
      <p:sp>
        <p:nvSpPr>
          <p:cNvPr id="23" name="Line 53">
            <a:extLst>
              <a:ext uri="{FF2B5EF4-FFF2-40B4-BE49-F238E27FC236}">
                <a16:creationId xmlns:a16="http://schemas.microsoft.com/office/drawing/2014/main" id="{78F55957-E06A-496D-8A48-D772745B1657}"/>
              </a:ext>
            </a:extLst>
          </p:cNvPr>
          <p:cNvSpPr>
            <a:spLocks noChangeShapeType="1"/>
          </p:cNvSpPr>
          <p:nvPr/>
        </p:nvSpPr>
        <p:spPr bwMode="auto">
          <a:xfrm>
            <a:off x="3733087" y="3238500"/>
            <a:ext cx="0" cy="2133600"/>
          </a:xfrm>
          <a:prstGeom prst="line">
            <a:avLst/>
          </a:prstGeom>
          <a:noFill/>
          <a:ln w="9525">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24" name="Line 54">
            <a:extLst>
              <a:ext uri="{FF2B5EF4-FFF2-40B4-BE49-F238E27FC236}">
                <a16:creationId xmlns:a16="http://schemas.microsoft.com/office/drawing/2014/main" id="{BBE01F4C-272B-4809-A4CD-B5F334DCAC70}"/>
              </a:ext>
            </a:extLst>
          </p:cNvPr>
          <p:cNvSpPr>
            <a:spLocks noChangeShapeType="1"/>
          </p:cNvSpPr>
          <p:nvPr/>
        </p:nvSpPr>
        <p:spPr bwMode="auto">
          <a:xfrm>
            <a:off x="5409487" y="3238500"/>
            <a:ext cx="1143000" cy="1905000"/>
          </a:xfrm>
          <a:prstGeom prst="line">
            <a:avLst/>
          </a:prstGeom>
          <a:noFill/>
          <a:ln w="25400">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25" name="Line 55">
            <a:extLst>
              <a:ext uri="{FF2B5EF4-FFF2-40B4-BE49-F238E27FC236}">
                <a16:creationId xmlns:a16="http://schemas.microsoft.com/office/drawing/2014/main" id="{07B4CD45-5310-4177-9A6E-AFAB6DD94543}"/>
              </a:ext>
            </a:extLst>
          </p:cNvPr>
          <p:cNvSpPr>
            <a:spLocks noChangeShapeType="1"/>
          </p:cNvSpPr>
          <p:nvPr/>
        </p:nvSpPr>
        <p:spPr bwMode="auto">
          <a:xfrm flipH="1">
            <a:off x="6552487" y="3238500"/>
            <a:ext cx="533400" cy="1905000"/>
          </a:xfrm>
          <a:prstGeom prst="line">
            <a:avLst/>
          </a:prstGeom>
          <a:noFill/>
          <a:ln w="28575">
            <a:solidFill>
              <a:srgbClr val="FF3300"/>
            </a:solidFill>
            <a:round/>
            <a:headEnd/>
            <a:tailEnd/>
          </a:ln>
          <a:effectLst>
            <a:outerShdw blurRad="50800" dist="38100" dir="2700000" algn="tl" rotWithShape="0">
              <a:prstClr val="black">
                <a:alpha val="40000"/>
              </a:prstClr>
            </a:outerShdw>
          </a:effectLst>
        </p:spPr>
        <p:txBody>
          <a:bodyPr/>
          <a:lstStyle/>
          <a:p>
            <a:endParaRPr lang="es-ES"/>
          </a:p>
        </p:txBody>
      </p:sp>
      <p:sp>
        <p:nvSpPr>
          <p:cNvPr id="26" name="Text Box 57">
            <a:extLst>
              <a:ext uri="{FF2B5EF4-FFF2-40B4-BE49-F238E27FC236}">
                <a16:creationId xmlns:a16="http://schemas.microsoft.com/office/drawing/2014/main" id="{B2C1D782-D436-4D6C-B72E-7C7E7226B187}"/>
              </a:ext>
            </a:extLst>
          </p:cNvPr>
          <p:cNvSpPr txBox="1">
            <a:spLocks noChangeArrowheads="1"/>
          </p:cNvSpPr>
          <p:nvPr/>
        </p:nvSpPr>
        <p:spPr bwMode="auto">
          <a:xfrm>
            <a:off x="7847887" y="3039547"/>
            <a:ext cx="1307833" cy="369332"/>
          </a:xfrm>
          <a:prstGeom prst="rect">
            <a:avLst/>
          </a:prstGeom>
          <a:noFill/>
          <a:ln w="9525">
            <a:noFill/>
            <a:miter lim="800000"/>
            <a:headEnd/>
            <a:tailEnd/>
          </a:ln>
          <a:effectLst/>
        </p:spPr>
        <p:txBody>
          <a:bodyPr wrap="square">
            <a:spAutoFit/>
          </a:bodyPr>
          <a:lstStyle/>
          <a:p>
            <a:pPr eaLnBrk="0" hangingPunct="0">
              <a:spcBef>
                <a:spcPct val="50000"/>
              </a:spcBef>
            </a:pPr>
            <a:r>
              <a:rPr lang="es-ES" altLang="es-ES" b="1">
                <a:solidFill>
                  <a:srgbClr val="000000"/>
                </a:solidFill>
                <a:latin typeface="Arial" charset="0"/>
              </a:rPr>
              <a:t>NMI=1200</a:t>
            </a:r>
            <a:endParaRPr lang="es-ES" altLang="es-ES" b="1" i="0">
              <a:solidFill>
                <a:srgbClr val="000000"/>
              </a:solidFill>
              <a:latin typeface="Arial" charset="0"/>
            </a:endParaRPr>
          </a:p>
        </p:txBody>
      </p:sp>
      <p:sp>
        <p:nvSpPr>
          <p:cNvPr id="27" name="Text Box 58">
            <a:extLst>
              <a:ext uri="{FF2B5EF4-FFF2-40B4-BE49-F238E27FC236}">
                <a16:creationId xmlns:a16="http://schemas.microsoft.com/office/drawing/2014/main" id="{393AF813-6BFF-4F60-846B-80A6A30F8AE6}"/>
              </a:ext>
            </a:extLst>
          </p:cNvPr>
          <p:cNvSpPr txBox="1">
            <a:spLocks noChangeArrowheads="1"/>
          </p:cNvSpPr>
          <p:nvPr/>
        </p:nvSpPr>
        <p:spPr bwMode="auto">
          <a:xfrm>
            <a:off x="2136657" y="2138779"/>
            <a:ext cx="1043980" cy="369332"/>
          </a:xfrm>
          <a:prstGeom prst="rect">
            <a:avLst/>
          </a:prstGeom>
          <a:noFill/>
          <a:ln w="9525">
            <a:noFill/>
            <a:miter lim="800000"/>
            <a:headEnd/>
            <a:tailEnd/>
          </a:ln>
          <a:effectLst/>
        </p:spPr>
        <p:txBody>
          <a:bodyPr wrap="square">
            <a:spAutoFit/>
          </a:bodyPr>
          <a:lstStyle/>
          <a:p>
            <a:pPr eaLnBrk="0" hangingPunct="0">
              <a:spcBef>
                <a:spcPct val="50000"/>
              </a:spcBef>
            </a:pPr>
            <a:r>
              <a:rPr lang="es-ES" altLang="es-ES" b="1" i="0">
                <a:solidFill>
                  <a:srgbClr val="000000"/>
                </a:solidFill>
                <a:latin typeface="Arial Narrow" pitchFamily="34" charset="0"/>
              </a:rPr>
              <a:t>Q*=2000</a:t>
            </a:r>
          </a:p>
        </p:txBody>
      </p:sp>
      <p:sp>
        <p:nvSpPr>
          <p:cNvPr id="28" name="Text Box 59">
            <a:extLst>
              <a:ext uri="{FF2B5EF4-FFF2-40B4-BE49-F238E27FC236}">
                <a16:creationId xmlns:a16="http://schemas.microsoft.com/office/drawing/2014/main" id="{0BE1EF3B-393D-4E0F-B4A1-59109D686D79}"/>
              </a:ext>
            </a:extLst>
          </p:cNvPr>
          <p:cNvSpPr txBox="1">
            <a:spLocks noChangeArrowheads="1"/>
          </p:cNvSpPr>
          <p:nvPr/>
        </p:nvSpPr>
        <p:spPr bwMode="auto">
          <a:xfrm>
            <a:off x="4018836" y="5219700"/>
            <a:ext cx="733669" cy="369332"/>
          </a:xfrm>
          <a:prstGeom prst="rect">
            <a:avLst/>
          </a:prstGeom>
          <a:noFill/>
          <a:ln w="9525">
            <a:noFill/>
            <a:miter lim="800000"/>
            <a:headEnd/>
            <a:tailEnd/>
          </a:ln>
          <a:effectLst/>
        </p:spPr>
        <p:txBody>
          <a:bodyPr wrap="square">
            <a:spAutoFit/>
          </a:bodyPr>
          <a:lstStyle/>
          <a:p>
            <a:pPr eaLnBrk="0" hangingPunct="0">
              <a:spcBef>
                <a:spcPct val="50000"/>
              </a:spcBef>
            </a:pPr>
            <a:r>
              <a:rPr lang="es-ES" altLang="es-ES" b="1">
                <a:solidFill>
                  <a:srgbClr val="000000"/>
                </a:solidFill>
                <a:latin typeface="Arial Narrow" pitchFamily="34" charset="0"/>
              </a:rPr>
              <a:t>t</a:t>
            </a:r>
            <a:r>
              <a:rPr lang="es-ES" altLang="es-ES" b="1" i="0" baseline="-25000">
                <a:solidFill>
                  <a:srgbClr val="000000"/>
                </a:solidFill>
                <a:latin typeface="Arial Narrow" pitchFamily="34" charset="0"/>
              </a:rPr>
              <a:t>2=30</a:t>
            </a:r>
          </a:p>
        </p:txBody>
      </p:sp>
      <p:sp>
        <p:nvSpPr>
          <p:cNvPr id="29" name="Line 60">
            <a:extLst>
              <a:ext uri="{FF2B5EF4-FFF2-40B4-BE49-F238E27FC236}">
                <a16:creationId xmlns:a16="http://schemas.microsoft.com/office/drawing/2014/main" id="{7FA982F5-6A15-4846-9A70-92DDE346F4C4}"/>
              </a:ext>
            </a:extLst>
          </p:cNvPr>
          <p:cNvSpPr>
            <a:spLocks noChangeShapeType="1"/>
          </p:cNvSpPr>
          <p:nvPr/>
        </p:nvSpPr>
        <p:spPr bwMode="auto">
          <a:xfrm>
            <a:off x="3218737" y="5295900"/>
            <a:ext cx="514350" cy="0"/>
          </a:xfrm>
          <a:prstGeom prst="line">
            <a:avLst/>
          </a:prstGeom>
          <a:noFill/>
          <a:ln w="9525">
            <a:solidFill>
              <a:srgbClr val="000000"/>
            </a:solidFill>
            <a:round/>
            <a:headEnd type="triangle" w="med" len="med"/>
            <a:tailEnd type="triangle" w="med" len="med"/>
          </a:ln>
          <a:effectLst>
            <a:outerShdw blurRad="50800" dist="38100" dir="2700000" algn="tl" rotWithShape="0">
              <a:prstClr val="black">
                <a:alpha val="40000"/>
              </a:prstClr>
            </a:outerShdw>
          </a:effectLst>
        </p:spPr>
        <p:txBody>
          <a:bodyPr/>
          <a:lstStyle/>
          <a:p>
            <a:endParaRPr lang="es-ES"/>
          </a:p>
        </p:txBody>
      </p:sp>
      <p:sp>
        <p:nvSpPr>
          <p:cNvPr id="30" name="Line 61">
            <a:extLst>
              <a:ext uri="{FF2B5EF4-FFF2-40B4-BE49-F238E27FC236}">
                <a16:creationId xmlns:a16="http://schemas.microsoft.com/office/drawing/2014/main" id="{CEA6A7E8-AFE6-4F07-B165-1759763BF140}"/>
              </a:ext>
            </a:extLst>
          </p:cNvPr>
          <p:cNvSpPr>
            <a:spLocks noChangeShapeType="1"/>
          </p:cNvSpPr>
          <p:nvPr/>
        </p:nvSpPr>
        <p:spPr bwMode="auto">
          <a:xfrm>
            <a:off x="3733087" y="5295900"/>
            <a:ext cx="1143000" cy="0"/>
          </a:xfrm>
          <a:prstGeom prst="line">
            <a:avLst/>
          </a:prstGeom>
          <a:noFill/>
          <a:ln w="9525">
            <a:solidFill>
              <a:srgbClr val="000000"/>
            </a:solidFill>
            <a:round/>
            <a:headEnd type="triangle" w="med" len="med"/>
            <a:tailEnd type="triangle" w="med" len="med"/>
          </a:ln>
          <a:effectLst>
            <a:outerShdw blurRad="50800" dist="38100" dir="2700000" algn="tl" rotWithShape="0">
              <a:prstClr val="black">
                <a:alpha val="40000"/>
              </a:prstClr>
            </a:outerShdw>
          </a:effectLst>
        </p:spPr>
        <p:txBody>
          <a:bodyPr/>
          <a:lstStyle/>
          <a:p>
            <a:endParaRPr lang="es-ES"/>
          </a:p>
        </p:txBody>
      </p:sp>
      <p:sp>
        <p:nvSpPr>
          <p:cNvPr id="31" name="Line 62">
            <a:extLst>
              <a:ext uri="{FF2B5EF4-FFF2-40B4-BE49-F238E27FC236}">
                <a16:creationId xmlns:a16="http://schemas.microsoft.com/office/drawing/2014/main" id="{202663D5-AA57-4B9A-8BD0-2B49C7662677}"/>
              </a:ext>
            </a:extLst>
          </p:cNvPr>
          <p:cNvSpPr>
            <a:spLocks noChangeShapeType="1"/>
          </p:cNvSpPr>
          <p:nvPr/>
        </p:nvSpPr>
        <p:spPr bwMode="auto">
          <a:xfrm>
            <a:off x="3199687" y="3238500"/>
            <a:ext cx="4648200" cy="0"/>
          </a:xfrm>
          <a:prstGeom prst="line">
            <a:avLst/>
          </a:prstGeom>
          <a:noFill/>
          <a:ln w="9525">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32" name="Text Box 43">
            <a:extLst>
              <a:ext uri="{FF2B5EF4-FFF2-40B4-BE49-F238E27FC236}">
                <a16:creationId xmlns:a16="http://schemas.microsoft.com/office/drawing/2014/main" id="{D67CF1CB-3EBB-48D9-AB1D-518FD1A85781}"/>
              </a:ext>
            </a:extLst>
          </p:cNvPr>
          <p:cNvSpPr txBox="1">
            <a:spLocks noChangeArrowheads="1"/>
          </p:cNvSpPr>
          <p:nvPr/>
        </p:nvSpPr>
        <p:spPr bwMode="auto">
          <a:xfrm>
            <a:off x="2180511" y="1693247"/>
            <a:ext cx="1838325" cy="369332"/>
          </a:xfrm>
          <a:prstGeom prst="rect">
            <a:avLst/>
          </a:prstGeom>
          <a:noFill/>
          <a:ln w="9525">
            <a:noFill/>
            <a:miter lim="800000"/>
            <a:headEnd/>
            <a:tailEnd/>
          </a:ln>
          <a:effectLst/>
        </p:spPr>
        <p:txBody>
          <a:bodyPr wrap="square">
            <a:spAutoFit/>
          </a:bodyPr>
          <a:lstStyle/>
          <a:p>
            <a:pPr eaLnBrk="0" hangingPunct="0">
              <a:spcBef>
                <a:spcPct val="50000"/>
              </a:spcBef>
            </a:pPr>
            <a:r>
              <a:rPr lang="es-ES" altLang="es-ES">
                <a:solidFill>
                  <a:srgbClr val="000000"/>
                </a:solidFill>
                <a:latin typeface="Arial Narrow" pitchFamily="34" charset="0"/>
              </a:rPr>
              <a:t>Nivel de inventarios</a:t>
            </a:r>
            <a:endParaRPr lang="es-ES" altLang="es-ES" i="0">
              <a:solidFill>
                <a:srgbClr val="000000"/>
              </a:solidFill>
              <a:latin typeface="Arial Narrow" pitchFamily="34" charset="0"/>
            </a:endParaRPr>
          </a:p>
        </p:txBody>
      </p:sp>
      <p:sp>
        <p:nvSpPr>
          <p:cNvPr id="33" name="Line 56">
            <a:extLst>
              <a:ext uri="{FF2B5EF4-FFF2-40B4-BE49-F238E27FC236}">
                <a16:creationId xmlns:a16="http://schemas.microsoft.com/office/drawing/2014/main" id="{AF4270BD-C4C9-480C-8395-EBA70A4CC7D1}"/>
              </a:ext>
            </a:extLst>
          </p:cNvPr>
          <p:cNvSpPr>
            <a:spLocks noChangeShapeType="1"/>
          </p:cNvSpPr>
          <p:nvPr/>
        </p:nvSpPr>
        <p:spPr bwMode="auto">
          <a:xfrm flipV="1">
            <a:off x="7409737" y="3224213"/>
            <a:ext cx="0" cy="1905000"/>
          </a:xfrm>
          <a:prstGeom prst="line">
            <a:avLst/>
          </a:prstGeom>
          <a:noFill/>
          <a:ln w="9525">
            <a:solidFill>
              <a:srgbClr val="000000"/>
            </a:solidFill>
            <a:round/>
            <a:headEnd type="triangle" w="med" len="med"/>
            <a:tailEnd type="triangle" w="med" len="med"/>
          </a:ln>
          <a:effectLst>
            <a:outerShdw blurRad="50800" dist="38100" dir="2700000" algn="tl" rotWithShape="0">
              <a:prstClr val="black">
                <a:alpha val="40000"/>
              </a:prstClr>
            </a:outerShdw>
          </a:effectLst>
        </p:spPr>
        <p:txBody>
          <a:bodyPr/>
          <a:lstStyle/>
          <a:p>
            <a:endParaRPr lang="es-ES"/>
          </a:p>
        </p:txBody>
      </p:sp>
      <p:sp>
        <p:nvSpPr>
          <p:cNvPr id="34" name="Line 62">
            <a:extLst>
              <a:ext uri="{FF2B5EF4-FFF2-40B4-BE49-F238E27FC236}">
                <a16:creationId xmlns:a16="http://schemas.microsoft.com/office/drawing/2014/main" id="{BD6AD850-430E-45F7-AE12-8C123E255CEF}"/>
              </a:ext>
            </a:extLst>
          </p:cNvPr>
          <p:cNvSpPr>
            <a:spLocks noChangeShapeType="1"/>
          </p:cNvSpPr>
          <p:nvPr/>
        </p:nvSpPr>
        <p:spPr bwMode="auto">
          <a:xfrm>
            <a:off x="3199687" y="2324100"/>
            <a:ext cx="4648200" cy="0"/>
          </a:xfrm>
          <a:prstGeom prst="line">
            <a:avLst/>
          </a:prstGeom>
          <a:noFill/>
          <a:ln w="9525">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35" name="Line 40">
            <a:extLst>
              <a:ext uri="{FF2B5EF4-FFF2-40B4-BE49-F238E27FC236}">
                <a16:creationId xmlns:a16="http://schemas.microsoft.com/office/drawing/2014/main" id="{FBF763E4-05E9-4B3C-A5E5-5E73FE8F6DB6}"/>
              </a:ext>
            </a:extLst>
          </p:cNvPr>
          <p:cNvSpPr>
            <a:spLocks noChangeShapeType="1"/>
          </p:cNvSpPr>
          <p:nvPr/>
        </p:nvSpPr>
        <p:spPr bwMode="auto">
          <a:xfrm>
            <a:off x="3199687" y="2019300"/>
            <a:ext cx="0" cy="3352800"/>
          </a:xfrm>
          <a:prstGeom prst="line">
            <a:avLst/>
          </a:prstGeom>
          <a:noFill/>
          <a:ln w="57150">
            <a:solidFill>
              <a:srgbClr val="000000"/>
            </a:solidFill>
            <a:round/>
            <a:headEnd type="arrow" w="med" len="med"/>
            <a:tailEnd/>
          </a:ln>
          <a:effectLst>
            <a:outerShdw blurRad="50800" dist="38100" dir="2700000" algn="tl" rotWithShape="0">
              <a:prstClr val="black">
                <a:alpha val="40000"/>
              </a:prstClr>
            </a:outerShdw>
          </a:effectLst>
        </p:spPr>
        <p:txBody>
          <a:bodyPr/>
          <a:lstStyle/>
          <a:p>
            <a:endParaRPr lang="es-ES"/>
          </a:p>
        </p:txBody>
      </p:sp>
      <p:sp>
        <p:nvSpPr>
          <p:cNvPr id="36" name="Line 41">
            <a:extLst>
              <a:ext uri="{FF2B5EF4-FFF2-40B4-BE49-F238E27FC236}">
                <a16:creationId xmlns:a16="http://schemas.microsoft.com/office/drawing/2014/main" id="{61A48322-F47F-4A67-A9DD-121EE18C99BA}"/>
              </a:ext>
            </a:extLst>
          </p:cNvPr>
          <p:cNvSpPr>
            <a:spLocks noChangeShapeType="1"/>
          </p:cNvSpPr>
          <p:nvPr/>
        </p:nvSpPr>
        <p:spPr bwMode="auto">
          <a:xfrm>
            <a:off x="2971087" y="5143500"/>
            <a:ext cx="6096000" cy="0"/>
          </a:xfrm>
          <a:prstGeom prst="line">
            <a:avLst/>
          </a:prstGeom>
          <a:noFill/>
          <a:ln w="57150">
            <a:solidFill>
              <a:srgbClr val="000000"/>
            </a:solidFill>
            <a:round/>
            <a:headEnd/>
            <a:tailEnd type="arrow" w="med" len="med"/>
          </a:ln>
          <a:effectLst>
            <a:outerShdw blurRad="50800" dist="38100" dir="2700000" algn="tl" rotWithShape="0">
              <a:prstClr val="black">
                <a:alpha val="40000"/>
              </a:prstClr>
            </a:outerShdw>
          </a:effectLst>
        </p:spPr>
        <p:txBody>
          <a:bodyPr/>
          <a:lstStyle/>
          <a:p>
            <a:endParaRPr lang="es-ES"/>
          </a:p>
        </p:txBody>
      </p:sp>
      <p:sp>
        <p:nvSpPr>
          <p:cNvPr id="37" name="Text Box 25">
            <a:extLst>
              <a:ext uri="{FF2B5EF4-FFF2-40B4-BE49-F238E27FC236}">
                <a16:creationId xmlns:a16="http://schemas.microsoft.com/office/drawing/2014/main" id="{CDA41092-A988-4879-97DC-3B488F9D2112}"/>
              </a:ext>
            </a:extLst>
          </p:cNvPr>
          <p:cNvSpPr txBox="1">
            <a:spLocks noChangeArrowheads="1"/>
          </p:cNvSpPr>
          <p:nvPr/>
        </p:nvSpPr>
        <p:spPr bwMode="auto">
          <a:xfrm>
            <a:off x="8133636" y="4034555"/>
            <a:ext cx="2655420" cy="757130"/>
          </a:xfrm>
          <a:prstGeom prst="rect">
            <a:avLst/>
          </a:prstGeom>
          <a:noFill/>
          <a:ln w="9525">
            <a:noFill/>
            <a:miter lim="800000"/>
            <a:headEnd/>
            <a:tailEnd/>
          </a:ln>
          <a:effectLst/>
        </p:spPr>
        <p:txBody>
          <a:bodyPr wrap="square">
            <a:spAutoFit/>
          </a:bodyPr>
          <a:lstStyle/>
          <a:p>
            <a:pPr algn="ctr" eaLnBrk="0" hangingPunct="0">
              <a:lnSpc>
                <a:spcPct val="80000"/>
              </a:lnSpc>
            </a:pPr>
            <a:r>
              <a:rPr lang="es-ES" altLang="es-ES" b="1" i="0">
                <a:solidFill>
                  <a:srgbClr val="000000"/>
                </a:solidFill>
                <a:latin typeface="Arial Narrow" pitchFamily="34" charset="0"/>
              </a:rPr>
              <a:t>Inventario </a:t>
            </a:r>
            <a:r>
              <a:rPr lang="es-ES" altLang="es-ES" b="1">
                <a:solidFill>
                  <a:srgbClr val="000000"/>
                </a:solidFill>
                <a:latin typeface="Arial Narrow" pitchFamily="34" charset="0"/>
              </a:rPr>
              <a:t>medio=600</a:t>
            </a:r>
          </a:p>
          <a:p>
            <a:pPr algn="ctr" eaLnBrk="0" hangingPunct="0">
              <a:lnSpc>
                <a:spcPct val="80000"/>
              </a:lnSpc>
            </a:pPr>
            <a:r>
              <a:rPr lang="es-ES" altLang="es-ES" b="1" u="sng">
                <a:solidFill>
                  <a:srgbClr val="000000"/>
                </a:solidFill>
                <a:latin typeface="Arial Narrow" pitchFamily="34" charset="0"/>
              </a:rPr>
              <a:t>(p-d) x (Q/p)</a:t>
            </a:r>
          </a:p>
          <a:p>
            <a:pPr algn="ctr" eaLnBrk="0" hangingPunct="0">
              <a:lnSpc>
                <a:spcPct val="80000"/>
              </a:lnSpc>
            </a:pPr>
            <a:r>
              <a:rPr lang="es-ES" altLang="es-ES" b="1" i="0">
                <a:solidFill>
                  <a:srgbClr val="000000"/>
                </a:solidFill>
                <a:latin typeface="Arial Narrow" pitchFamily="34" charset="0"/>
              </a:rPr>
              <a:t>2</a:t>
            </a:r>
          </a:p>
        </p:txBody>
      </p:sp>
      <p:sp>
        <p:nvSpPr>
          <p:cNvPr id="38" name="Text Box 91">
            <a:extLst>
              <a:ext uri="{FF2B5EF4-FFF2-40B4-BE49-F238E27FC236}">
                <a16:creationId xmlns:a16="http://schemas.microsoft.com/office/drawing/2014/main" id="{EC400766-FD26-4F03-9412-118038DF6C45}"/>
              </a:ext>
            </a:extLst>
          </p:cNvPr>
          <p:cNvSpPr txBox="1">
            <a:spLocks noChangeArrowheads="1"/>
          </p:cNvSpPr>
          <p:nvPr/>
        </p:nvSpPr>
        <p:spPr bwMode="auto">
          <a:xfrm>
            <a:off x="5659194" y="5154827"/>
            <a:ext cx="694710" cy="307777"/>
          </a:xfrm>
          <a:prstGeom prst="rect">
            <a:avLst/>
          </a:prstGeom>
          <a:noFill/>
          <a:ln w="9525">
            <a:noFill/>
            <a:miter lim="800000"/>
            <a:headEnd/>
            <a:tailEnd/>
          </a:ln>
          <a:effectLst/>
        </p:spPr>
        <p:txBody>
          <a:bodyPr wrap="square">
            <a:spAutoFit/>
          </a:bodyPr>
          <a:lstStyle/>
          <a:p>
            <a:pPr eaLnBrk="0" hangingPunct="0">
              <a:spcBef>
                <a:spcPct val="50000"/>
              </a:spcBef>
            </a:pPr>
            <a:r>
              <a:rPr lang="es-ES" altLang="es-ES" sz="1400" b="1">
                <a:solidFill>
                  <a:srgbClr val="000000"/>
                </a:solidFill>
                <a:latin typeface="Arial Narrow" pitchFamily="34" charset="0"/>
              </a:rPr>
              <a:t>T</a:t>
            </a:r>
            <a:r>
              <a:rPr lang="es-ES" altLang="es-ES" sz="1100" b="1">
                <a:solidFill>
                  <a:srgbClr val="000000"/>
                </a:solidFill>
                <a:latin typeface="Arial Narrow" pitchFamily="34" charset="0"/>
              </a:rPr>
              <a:t>S</a:t>
            </a:r>
            <a:r>
              <a:rPr lang="es-ES" altLang="es-ES" sz="1400" b="1">
                <a:solidFill>
                  <a:srgbClr val="000000"/>
                </a:solidFill>
                <a:latin typeface="Arial Narrow" pitchFamily="34" charset="0"/>
              </a:rPr>
              <a:t>=35</a:t>
            </a:r>
          </a:p>
        </p:txBody>
      </p:sp>
      <p:sp>
        <p:nvSpPr>
          <p:cNvPr id="39" name="Text Box 91">
            <a:extLst>
              <a:ext uri="{FF2B5EF4-FFF2-40B4-BE49-F238E27FC236}">
                <a16:creationId xmlns:a16="http://schemas.microsoft.com/office/drawing/2014/main" id="{B647FD20-E294-4A29-ADA4-B7A7594948C5}"/>
              </a:ext>
            </a:extLst>
          </p:cNvPr>
          <p:cNvSpPr txBox="1">
            <a:spLocks noChangeArrowheads="1"/>
          </p:cNvSpPr>
          <p:nvPr/>
        </p:nvSpPr>
        <p:spPr bwMode="auto">
          <a:xfrm>
            <a:off x="5509619" y="5555206"/>
            <a:ext cx="700905" cy="307777"/>
          </a:xfrm>
          <a:prstGeom prst="rect">
            <a:avLst/>
          </a:prstGeom>
          <a:noFill/>
          <a:ln w="9525">
            <a:noFill/>
            <a:miter lim="800000"/>
            <a:headEnd/>
            <a:tailEnd/>
          </a:ln>
          <a:effectLst/>
        </p:spPr>
        <p:txBody>
          <a:bodyPr wrap="square">
            <a:spAutoFit/>
          </a:bodyPr>
          <a:lstStyle/>
          <a:p>
            <a:pPr eaLnBrk="0" hangingPunct="0">
              <a:spcBef>
                <a:spcPct val="50000"/>
              </a:spcBef>
            </a:pPr>
            <a:r>
              <a:rPr lang="es-ES" altLang="es-ES" sz="1400" b="1">
                <a:solidFill>
                  <a:srgbClr val="000000"/>
                </a:solidFill>
                <a:latin typeface="Arial Narrow" pitchFamily="34" charset="0"/>
              </a:rPr>
              <a:t>T</a:t>
            </a:r>
            <a:r>
              <a:rPr lang="es-ES" altLang="es-ES" sz="1100" b="1">
                <a:solidFill>
                  <a:srgbClr val="000000"/>
                </a:solidFill>
                <a:latin typeface="Arial Narrow" pitchFamily="34" charset="0"/>
              </a:rPr>
              <a:t>R</a:t>
            </a:r>
            <a:r>
              <a:rPr lang="es-ES" altLang="es-ES" sz="1400" b="1">
                <a:solidFill>
                  <a:srgbClr val="000000"/>
                </a:solidFill>
                <a:latin typeface="Arial Narrow" pitchFamily="34" charset="0"/>
              </a:rPr>
              <a:t>=50</a:t>
            </a:r>
          </a:p>
        </p:txBody>
      </p:sp>
      <p:sp>
        <p:nvSpPr>
          <p:cNvPr id="40" name="Line 48">
            <a:extLst>
              <a:ext uri="{FF2B5EF4-FFF2-40B4-BE49-F238E27FC236}">
                <a16:creationId xmlns:a16="http://schemas.microsoft.com/office/drawing/2014/main" id="{5FB846D1-4809-43DE-B73F-1745A0A54987}"/>
              </a:ext>
            </a:extLst>
          </p:cNvPr>
          <p:cNvSpPr>
            <a:spLocks noChangeShapeType="1"/>
          </p:cNvSpPr>
          <p:nvPr/>
        </p:nvSpPr>
        <p:spPr bwMode="auto">
          <a:xfrm flipH="1">
            <a:off x="4879943" y="5129213"/>
            <a:ext cx="0" cy="412820"/>
          </a:xfrm>
          <a:prstGeom prst="line">
            <a:avLst/>
          </a:prstGeom>
          <a:noFill/>
          <a:ln w="19050">
            <a:solidFill>
              <a:srgbClr val="000000"/>
            </a:solidFill>
            <a:prstDash val="solid"/>
            <a:round/>
            <a:headEnd/>
            <a:tailEnd/>
          </a:ln>
          <a:effectLst>
            <a:outerShdw blurRad="50800" dist="38100" dir="2700000" algn="tl" rotWithShape="0">
              <a:prstClr val="black">
                <a:alpha val="40000"/>
              </a:prstClr>
            </a:outerShdw>
          </a:effectLst>
        </p:spPr>
        <p:txBody>
          <a:bodyPr/>
          <a:lstStyle/>
          <a:p>
            <a:endParaRPr lang="es-ES"/>
          </a:p>
        </p:txBody>
      </p:sp>
      <p:sp>
        <p:nvSpPr>
          <p:cNvPr id="42" name="Line 48">
            <a:extLst>
              <a:ext uri="{FF2B5EF4-FFF2-40B4-BE49-F238E27FC236}">
                <a16:creationId xmlns:a16="http://schemas.microsoft.com/office/drawing/2014/main" id="{EFDA9F78-C75F-474A-9633-3FD0BC3D313E}"/>
              </a:ext>
            </a:extLst>
          </p:cNvPr>
          <p:cNvSpPr>
            <a:spLocks noChangeShapeType="1"/>
          </p:cNvSpPr>
          <p:nvPr/>
        </p:nvSpPr>
        <p:spPr bwMode="auto">
          <a:xfrm>
            <a:off x="4876087" y="5539546"/>
            <a:ext cx="1673059" cy="6698"/>
          </a:xfrm>
          <a:prstGeom prst="line">
            <a:avLst/>
          </a:prstGeom>
          <a:noFill/>
          <a:ln w="19050">
            <a:solidFill>
              <a:srgbClr val="000000"/>
            </a:solidFill>
            <a:prstDash val="solid"/>
            <a:round/>
            <a:headEnd/>
            <a:tailEnd/>
          </a:ln>
          <a:effectLst>
            <a:outerShdw blurRad="50800" dist="38100" dir="2700000" algn="tl" rotWithShape="0">
              <a:prstClr val="black">
                <a:alpha val="40000"/>
              </a:prstClr>
            </a:outerShdw>
          </a:effectLst>
        </p:spPr>
        <p:txBody>
          <a:bodyPr/>
          <a:lstStyle/>
          <a:p>
            <a:endParaRPr lang="es-ES"/>
          </a:p>
        </p:txBody>
      </p:sp>
      <p:sp>
        <p:nvSpPr>
          <p:cNvPr id="43" name="Line 47">
            <a:extLst>
              <a:ext uri="{FF2B5EF4-FFF2-40B4-BE49-F238E27FC236}">
                <a16:creationId xmlns:a16="http://schemas.microsoft.com/office/drawing/2014/main" id="{E0A89E15-795D-4A3D-BB96-82CC0CBEAF9A}"/>
              </a:ext>
            </a:extLst>
          </p:cNvPr>
          <p:cNvSpPr>
            <a:spLocks noChangeShapeType="1"/>
          </p:cNvSpPr>
          <p:nvPr/>
        </p:nvSpPr>
        <p:spPr bwMode="auto">
          <a:xfrm flipH="1" flipV="1">
            <a:off x="5315792" y="5458636"/>
            <a:ext cx="1224964" cy="3968"/>
          </a:xfrm>
          <a:prstGeom prst="line">
            <a:avLst/>
          </a:prstGeom>
          <a:noFill/>
          <a:ln w="12700">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44" name="Diagrama de flujo: conector 43">
            <a:extLst>
              <a:ext uri="{FF2B5EF4-FFF2-40B4-BE49-F238E27FC236}">
                <a16:creationId xmlns:a16="http://schemas.microsoft.com/office/drawing/2014/main" id="{BD666EDB-7805-4444-9EC8-6ABD199276F5}"/>
              </a:ext>
            </a:extLst>
          </p:cNvPr>
          <p:cNvSpPr/>
          <p:nvPr/>
        </p:nvSpPr>
        <p:spPr>
          <a:xfrm>
            <a:off x="5253631" y="3657477"/>
            <a:ext cx="83890" cy="79865"/>
          </a:xfrm>
          <a:prstGeom prst="flowChartConnector">
            <a:avLst/>
          </a:pr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Tree>
    <p:extLst>
      <p:ext uri="{BB962C8B-B14F-4D97-AF65-F5344CB8AC3E}">
        <p14:creationId xmlns:p14="http://schemas.microsoft.com/office/powerpoint/2010/main" val="4165262638"/>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1" name="Rectángulo 40">
            <a:extLst>
              <a:ext uri="{FF2B5EF4-FFF2-40B4-BE49-F238E27FC236}">
                <a16:creationId xmlns:a16="http://schemas.microsoft.com/office/drawing/2014/main" id="{A41B82D9-7701-4029-A477-855FD03F33FD}"/>
              </a:ext>
            </a:extLst>
          </p:cNvPr>
          <p:cNvSpPr/>
          <p:nvPr/>
        </p:nvSpPr>
        <p:spPr>
          <a:xfrm>
            <a:off x="0" y="0"/>
            <a:ext cx="12191999" cy="369332"/>
          </a:xfrm>
          <a:prstGeom prst="rect">
            <a:avLst/>
          </a:prstGeom>
        </p:spPr>
        <p:txBody>
          <a:bodyPr wrap="square">
            <a:spAutoFit/>
          </a:bodyPr>
          <a:lstStyle/>
          <a:p>
            <a:pPr algn="ctr"/>
            <a:r>
              <a:rPr lang="es-ES">
                <a:solidFill>
                  <a:srgbClr val="0070C0"/>
                </a:solidFill>
              </a:rPr>
              <a:t>3.2. MÉTODOS DE GESTIÓN DE INVENTARIOS</a:t>
            </a:r>
          </a:p>
        </p:txBody>
      </p:sp>
      <p:sp>
        <p:nvSpPr>
          <p:cNvPr id="22" name="Rectángulo 21">
            <a:extLst>
              <a:ext uri="{FF2B5EF4-FFF2-40B4-BE49-F238E27FC236}">
                <a16:creationId xmlns:a16="http://schemas.microsoft.com/office/drawing/2014/main" id="{4D2CED4E-D02B-47E9-9937-550C7237D6DD}"/>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3.2.1. MODELOS DETERMINÍSTICOS</a:t>
            </a:r>
          </a:p>
        </p:txBody>
      </p:sp>
      <p:sp>
        <p:nvSpPr>
          <p:cNvPr id="5" name="Rectángulo 4">
            <a:extLst>
              <a:ext uri="{FF2B5EF4-FFF2-40B4-BE49-F238E27FC236}">
                <a16:creationId xmlns:a16="http://schemas.microsoft.com/office/drawing/2014/main" id="{1601F017-E9A7-4BD4-B331-E48B41E5EC8C}"/>
              </a:ext>
            </a:extLst>
          </p:cNvPr>
          <p:cNvSpPr/>
          <p:nvPr/>
        </p:nvSpPr>
        <p:spPr>
          <a:xfrm>
            <a:off x="1363" y="571223"/>
            <a:ext cx="12190636" cy="461665"/>
          </a:xfrm>
          <a:prstGeom prst="rect">
            <a:avLst/>
          </a:prstGeom>
        </p:spPr>
        <p:txBody>
          <a:bodyPr wrap="square">
            <a:spAutoFit/>
          </a:bodyPr>
          <a:lstStyle/>
          <a:p>
            <a:pPr marL="457200" indent="-457200" algn="just">
              <a:buFont typeface="+mj-lt"/>
              <a:buAutoNum type="alphaLcParenR" startAt="4"/>
            </a:pPr>
            <a:r>
              <a:rPr lang="es-ES" sz="2400"/>
              <a:t>Calcular el punto de pedido y representar gráficamente cuando el </a:t>
            </a:r>
            <a:r>
              <a:rPr lang="es-ES" sz="2400" i="1"/>
              <a:t>T</a:t>
            </a:r>
            <a:r>
              <a:rPr lang="es-ES" i="1"/>
              <a:t>S </a:t>
            </a:r>
            <a:r>
              <a:rPr lang="es-ES" sz="2400"/>
              <a:t>= 25 días.</a:t>
            </a:r>
          </a:p>
        </p:txBody>
      </p:sp>
      <p:sp>
        <p:nvSpPr>
          <p:cNvPr id="6" name="Elipse 5">
            <a:extLst>
              <a:ext uri="{FF2B5EF4-FFF2-40B4-BE49-F238E27FC236}">
                <a16:creationId xmlns:a16="http://schemas.microsoft.com/office/drawing/2014/main" id="{60BD8C8A-316B-468B-970C-90114CB05772}"/>
              </a:ext>
            </a:extLst>
          </p:cNvPr>
          <p:cNvSpPr/>
          <p:nvPr/>
        </p:nvSpPr>
        <p:spPr>
          <a:xfrm>
            <a:off x="1689112" y="1684768"/>
            <a:ext cx="2225946" cy="454636"/>
          </a:xfrm>
          <a:prstGeom prst="ellipse">
            <a:avLst/>
          </a:prstGeom>
          <a:solidFill>
            <a:schemeClr val="bg1"/>
          </a:solidFill>
          <a:ln w="2857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Elipse 6">
            <a:extLst>
              <a:ext uri="{FF2B5EF4-FFF2-40B4-BE49-F238E27FC236}">
                <a16:creationId xmlns:a16="http://schemas.microsoft.com/office/drawing/2014/main" id="{68749499-BB15-45D9-9F56-DE6869CE5145}"/>
              </a:ext>
            </a:extLst>
          </p:cNvPr>
          <p:cNvSpPr/>
          <p:nvPr/>
        </p:nvSpPr>
        <p:spPr>
          <a:xfrm>
            <a:off x="5244563" y="1327482"/>
            <a:ext cx="2225946" cy="454636"/>
          </a:xfrm>
          <a:prstGeom prst="ellipse">
            <a:avLst/>
          </a:prstGeom>
          <a:solidFill>
            <a:schemeClr val="bg1"/>
          </a:solidFill>
          <a:ln w="2857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A180E618-F515-4D5A-B271-226669D13BFC}"/>
              </a:ext>
            </a:extLst>
          </p:cNvPr>
          <p:cNvSpPr txBox="1"/>
          <p:nvPr/>
        </p:nvSpPr>
        <p:spPr>
          <a:xfrm>
            <a:off x="8993832" y="1124012"/>
            <a:ext cx="2757785" cy="461665"/>
          </a:xfrm>
          <a:prstGeom prst="rect">
            <a:avLst/>
          </a:prstGeom>
          <a:noFill/>
        </p:spPr>
        <p:txBody>
          <a:bodyPr wrap="square" rtlCol="0">
            <a:spAutoFit/>
          </a:bodyPr>
          <a:lstStyle/>
          <a:p>
            <a:pPr algn="ctr"/>
            <a:r>
              <a:rPr lang="es-ES" sz="2400" b="1">
                <a:effectLst>
                  <a:outerShdw blurRad="38100" dist="38100" dir="2700000" algn="tl">
                    <a:srgbClr val="000000">
                      <a:alpha val="43137"/>
                    </a:srgbClr>
                  </a:outerShdw>
                </a:effectLst>
              </a:rPr>
              <a:t>PUNTO DE PEDIDO</a:t>
            </a:r>
          </a:p>
        </p:txBody>
      </p:sp>
      <p:sp>
        <p:nvSpPr>
          <p:cNvPr id="9" name="Rectángulo 8">
            <a:extLst>
              <a:ext uri="{FF2B5EF4-FFF2-40B4-BE49-F238E27FC236}">
                <a16:creationId xmlns:a16="http://schemas.microsoft.com/office/drawing/2014/main" id="{C71159C6-B0B3-4337-8D6A-6380BE2FAB08}"/>
              </a:ext>
            </a:extLst>
          </p:cNvPr>
          <p:cNvSpPr/>
          <p:nvPr/>
        </p:nvSpPr>
        <p:spPr>
          <a:xfrm>
            <a:off x="4510218" y="1323674"/>
            <a:ext cx="3319849" cy="830997"/>
          </a:xfrm>
          <a:prstGeom prst="rect">
            <a:avLst/>
          </a:prstGeom>
        </p:spPr>
        <p:txBody>
          <a:bodyPr wrap="square">
            <a:spAutoFit/>
          </a:bodyPr>
          <a:lstStyle/>
          <a:p>
            <a:pPr marL="800100" lvl="1" indent="-342900" algn="just">
              <a:buFont typeface="Arial" panose="020B0604020202020204" pitchFamily="34" charset="0"/>
              <a:buChar char="•"/>
            </a:pPr>
            <a:r>
              <a:rPr lang="es-ES" sz="2400"/>
              <a:t>Que el </a:t>
            </a:r>
            <a:r>
              <a:rPr lang="es-ES" sz="2400" b="1"/>
              <a:t>T</a:t>
            </a:r>
            <a:r>
              <a:rPr lang="es-ES" sz="1400" b="1"/>
              <a:t>S </a:t>
            </a:r>
            <a:r>
              <a:rPr lang="es-ES" sz="2400" b="1">
                <a:solidFill>
                  <a:srgbClr val="FF0000"/>
                </a:solidFill>
              </a:rPr>
              <a:t>≤</a:t>
            </a:r>
            <a:r>
              <a:rPr lang="es-ES" sz="2400" b="1"/>
              <a:t> T</a:t>
            </a:r>
            <a:r>
              <a:rPr lang="es-ES" sz="1400" b="1"/>
              <a:t>R-</a:t>
            </a:r>
            <a:r>
              <a:rPr lang="es-ES" sz="2400" b="1"/>
              <a:t>t</a:t>
            </a:r>
            <a:r>
              <a:rPr lang="es-ES" sz="1400" b="1"/>
              <a:t>1</a:t>
            </a:r>
            <a:endParaRPr lang="es-ES" sz="2400"/>
          </a:p>
          <a:p>
            <a:pPr marL="800100" lvl="1" indent="-342900" algn="just">
              <a:buFont typeface="Arial" panose="020B0604020202020204" pitchFamily="34" charset="0"/>
              <a:buChar char="•"/>
            </a:pPr>
            <a:r>
              <a:rPr lang="es-ES" sz="2400"/>
              <a:t>Que el </a:t>
            </a:r>
            <a:r>
              <a:rPr lang="es-ES" sz="2400" b="1"/>
              <a:t>T</a:t>
            </a:r>
            <a:r>
              <a:rPr lang="es-ES" sz="1400" b="1"/>
              <a:t>S </a:t>
            </a:r>
            <a:r>
              <a:rPr lang="es-ES" sz="2400" b="1">
                <a:solidFill>
                  <a:srgbClr val="FF0000"/>
                </a:solidFill>
              </a:rPr>
              <a:t>&gt;</a:t>
            </a:r>
            <a:r>
              <a:rPr lang="es-ES" sz="2400" b="1"/>
              <a:t> T</a:t>
            </a:r>
            <a:r>
              <a:rPr lang="es-ES" sz="1400" b="1"/>
              <a:t>R-</a:t>
            </a:r>
            <a:r>
              <a:rPr lang="es-ES" sz="2400" b="1"/>
              <a:t>t</a:t>
            </a:r>
            <a:r>
              <a:rPr lang="es-ES" sz="1400" b="1"/>
              <a:t>1</a:t>
            </a:r>
          </a:p>
        </p:txBody>
      </p:sp>
      <p:sp>
        <p:nvSpPr>
          <p:cNvPr id="10" name="CuadroTexto 9">
            <a:extLst>
              <a:ext uri="{FF2B5EF4-FFF2-40B4-BE49-F238E27FC236}">
                <a16:creationId xmlns:a16="http://schemas.microsoft.com/office/drawing/2014/main" id="{1AEFE8E2-02AF-4BFC-982B-60ADAC87521F}"/>
              </a:ext>
            </a:extLst>
          </p:cNvPr>
          <p:cNvSpPr txBox="1"/>
          <p:nvPr/>
        </p:nvSpPr>
        <p:spPr>
          <a:xfrm>
            <a:off x="7118" y="2920098"/>
            <a:ext cx="1845276" cy="338554"/>
          </a:xfrm>
          <a:prstGeom prst="rect">
            <a:avLst/>
          </a:prstGeom>
          <a:noFill/>
        </p:spPr>
        <p:txBody>
          <a:bodyPr wrap="square" rtlCol="0">
            <a:spAutoFit/>
          </a:bodyPr>
          <a:lstStyle/>
          <a:p>
            <a:r>
              <a:rPr lang="es-ES" sz="1600"/>
              <a:t>T</a:t>
            </a:r>
            <a:r>
              <a:rPr lang="es-ES" sz="1100"/>
              <a:t>S </a:t>
            </a:r>
            <a:r>
              <a:rPr lang="es-ES" sz="1600"/>
              <a:t>= 25 días</a:t>
            </a:r>
          </a:p>
        </p:txBody>
      </p:sp>
      <mc:AlternateContent xmlns:mc="http://schemas.openxmlformats.org/markup-compatibility/2006" xmlns:a14="http://schemas.microsoft.com/office/drawing/2010/main">
        <mc:Choice Requires="a14">
          <p:sp>
            <p:nvSpPr>
              <p:cNvPr id="11" name="Rectángulo 10">
                <a:extLst>
                  <a:ext uri="{FF2B5EF4-FFF2-40B4-BE49-F238E27FC236}">
                    <a16:creationId xmlns:a16="http://schemas.microsoft.com/office/drawing/2014/main" id="{C30B2F12-7888-4730-B929-70AAE3CACEF4}"/>
                  </a:ext>
                </a:extLst>
              </p:cNvPr>
              <p:cNvSpPr/>
              <p:nvPr/>
            </p:nvSpPr>
            <p:spPr>
              <a:xfrm>
                <a:off x="0" y="3333379"/>
                <a:ext cx="1177951" cy="5966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1600" i="1" smtClean="0">
                              <a:latin typeface="Cambria Math" panose="02040503050406030204" pitchFamily="18" charset="0"/>
                            </a:rPr>
                          </m:ctrlPr>
                        </m:sSubPr>
                        <m:e>
                          <m:r>
                            <m:rPr>
                              <m:sty m:val="p"/>
                            </m:rPr>
                            <a:rPr lang="es-ES" sz="1600" i="0">
                              <a:latin typeface="Cambria Math" panose="02040503050406030204" pitchFamily="18" charset="0"/>
                            </a:rPr>
                            <m:t>T</m:t>
                          </m:r>
                        </m:e>
                        <m:sub>
                          <m:r>
                            <m:rPr>
                              <m:sty m:val="p"/>
                            </m:rPr>
                            <a:rPr lang="es-ES" sz="1600" i="0">
                              <a:latin typeface="Cambria Math" panose="02040503050406030204" pitchFamily="18" charset="0"/>
                            </a:rPr>
                            <m:t>R</m:t>
                          </m:r>
                        </m:sub>
                      </m:sSub>
                      <m:r>
                        <a:rPr lang="es-ES" sz="1600" i="0">
                          <a:latin typeface="Cambria Math" panose="02040503050406030204" pitchFamily="18" charset="0"/>
                        </a:rPr>
                        <m:t>=</m:t>
                      </m:r>
                      <m:f>
                        <m:fPr>
                          <m:ctrlPr>
                            <a:rPr lang="es-ES" sz="1600" i="1">
                              <a:latin typeface="Cambria Math" panose="02040503050406030204" pitchFamily="18" charset="0"/>
                            </a:rPr>
                          </m:ctrlPr>
                        </m:fPr>
                        <m:num>
                          <m:r>
                            <m:rPr>
                              <m:sty m:val="p"/>
                            </m:rPr>
                            <a:rPr lang="es-ES" sz="1600" b="0" i="0" smtClean="0">
                              <a:latin typeface="Cambria Math"/>
                            </a:rPr>
                            <m:t>hp</m:t>
                          </m:r>
                        </m:num>
                        <m:den>
                          <m:f>
                            <m:fPr>
                              <m:type m:val="lin"/>
                              <m:ctrlPr>
                                <a:rPr lang="es-ES" sz="1600" i="1">
                                  <a:latin typeface="Cambria Math" panose="02040503050406030204" pitchFamily="18" charset="0"/>
                                </a:rPr>
                              </m:ctrlPr>
                            </m:fPr>
                            <m:num>
                              <m:r>
                                <m:rPr>
                                  <m:sty m:val="p"/>
                                </m:rPr>
                                <a:rPr lang="es-ES" sz="1600" i="0">
                                  <a:latin typeface="Cambria Math" panose="02040503050406030204" pitchFamily="18" charset="0"/>
                                </a:rPr>
                                <m:t>D</m:t>
                              </m:r>
                            </m:num>
                            <m:den>
                              <m:sSup>
                                <m:sSupPr>
                                  <m:ctrlPr>
                                    <a:rPr lang="es-ES" sz="1600" i="1">
                                      <a:latin typeface="Cambria Math" panose="02040503050406030204" pitchFamily="18" charset="0"/>
                                    </a:rPr>
                                  </m:ctrlPr>
                                </m:sSupPr>
                                <m:e>
                                  <m:r>
                                    <m:rPr>
                                      <m:sty m:val="p"/>
                                    </m:rPr>
                                    <a:rPr lang="es-ES" sz="1600" i="0">
                                      <a:latin typeface="Cambria Math" panose="02040503050406030204" pitchFamily="18" charset="0"/>
                                    </a:rPr>
                                    <m:t>Q</m:t>
                                  </m:r>
                                </m:e>
                                <m:sup>
                                  <m:r>
                                    <a:rPr lang="es-ES" sz="1600" i="0">
                                      <a:latin typeface="Cambria Math" panose="02040503050406030204" pitchFamily="18" charset="0"/>
                                    </a:rPr>
                                    <m:t>∗</m:t>
                                  </m:r>
                                </m:sup>
                              </m:sSup>
                            </m:den>
                          </m:f>
                        </m:den>
                      </m:f>
                    </m:oMath>
                  </m:oMathPara>
                </a14:m>
                <a:endParaRPr lang="es-ES" sz="1600"/>
              </a:p>
            </p:txBody>
          </p:sp>
        </mc:Choice>
        <mc:Fallback xmlns="">
          <p:sp>
            <p:nvSpPr>
              <p:cNvPr id="11" name="Rectángulo 10">
                <a:extLst>
                  <a:ext uri="{FF2B5EF4-FFF2-40B4-BE49-F238E27FC236}">
                    <a16:creationId xmlns:a16="http://schemas.microsoft.com/office/drawing/2014/main" id="{C30B2F12-7888-4730-B929-70AAE3CACEF4}"/>
                  </a:ext>
                </a:extLst>
              </p:cNvPr>
              <p:cNvSpPr>
                <a:spLocks noRot="1" noChangeAspect="1" noMove="1" noResize="1" noEditPoints="1" noAdjustHandles="1" noChangeArrowheads="1" noChangeShapeType="1" noTextEdit="1"/>
              </p:cNvSpPr>
              <p:nvPr/>
            </p:nvSpPr>
            <p:spPr>
              <a:xfrm>
                <a:off x="0" y="3333379"/>
                <a:ext cx="1177951" cy="596638"/>
              </a:xfrm>
              <a:prstGeom prst="rect">
                <a:avLst/>
              </a:prstGeom>
              <a:blipFill>
                <a:blip r:embed="rId4"/>
                <a:stretch>
                  <a:fillRect/>
                </a:stretch>
              </a:blipFill>
            </p:spPr>
            <p:txBody>
              <a:bodyPr/>
              <a:lstStyle/>
              <a:p>
                <a:r>
                  <a:rPr lang="en-US">
                    <a:noFill/>
                  </a:rPr>
                  <a:t> </a:t>
                </a:r>
              </a:p>
            </p:txBody>
          </p:sp>
        </mc:Fallback>
      </mc:AlternateContent>
      <p:sp>
        <p:nvSpPr>
          <p:cNvPr id="12" name="CuadroTexto 11">
            <a:extLst>
              <a:ext uri="{FF2B5EF4-FFF2-40B4-BE49-F238E27FC236}">
                <a16:creationId xmlns:a16="http://schemas.microsoft.com/office/drawing/2014/main" id="{F2627D15-AB38-4942-8291-4774A2CD3D64}"/>
              </a:ext>
            </a:extLst>
          </p:cNvPr>
          <p:cNvSpPr txBox="1"/>
          <p:nvPr/>
        </p:nvSpPr>
        <p:spPr>
          <a:xfrm>
            <a:off x="22478" y="3849267"/>
            <a:ext cx="2959465" cy="338554"/>
          </a:xfrm>
          <a:prstGeom prst="rect">
            <a:avLst/>
          </a:prstGeom>
          <a:noFill/>
        </p:spPr>
        <p:txBody>
          <a:bodyPr wrap="none" rtlCol="0">
            <a:spAutoFit/>
          </a:bodyPr>
          <a:lstStyle/>
          <a:p>
            <a:r>
              <a:rPr lang="es-ES" sz="1600"/>
              <a:t>T</a:t>
            </a:r>
            <a:r>
              <a:rPr lang="es-ES" sz="1100"/>
              <a:t>R </a:t>
            </a:r>
            <a:r>
              <a:rPr lang="es-ES" sz="1600"/>
              <a:t>= 250/(10.000/2.000) = 50 días</a:t>
            </a:r>
          </a:p>
        </p:txBody>
      </p:sp>
      <p:sp>
        <p:nvSpPr>
          <p:cNvPr id="13" name="CuadroTexto 12">
            <a:extLst>
              <a:ext uri="{FF2B5EF4-FFF2-40B4-BE49-F238E27FC236}">
                <a16:creationId xmlns:a16="http://schemas.microsoft.com/office/drawing/2014/main" id="{AD74B485-8A0E-4538-896F-FFDE95CC34B6}"/>
              </a:ext>
            </a:extLst>
          </p:cNvPr>
          <p:cNvSpPr txBox="1"/>
          <p:nvPr/>
        </p:nvSpPr>
        <p:spPr>
          <a:xfrm>
            <a:off x="39654" y="4382161"/>
            <a:ext cx="2935040" cy="338554"/>
          </a:xfrm>
          <a:prstGeom prst="rect">
            <a:avLst/>
          </a:prstGeom>
          <a:noFill/>
        </p:spPr>
        <p:txBody>
          <a:bodyPr wrap="square" rtlCol="0">
            <a:spAutoFit/>
          </a:bodyPr>
          <a:lstStyle/>
          <a:p>
            <a:r>
              <a:rPr lang="es-ES" sz="1600"/>
              <a:t>t</a:t>
            </a:r>
            <a:r>
              <a:rPr lang="es-ES" sz="1200"/>
              <a:t>1</a:t>
            </a:r>
            <a:r>
              <a:rPr lang="es-ES" sz="1600"/>
              <a:t> = Q/p = 2.000/100 = 20 días</a:t>
            </a:r>
          </a:p>
        </p:txBody>
      </p:sp>
      <p:sp>
        <p:nvSpPr>
          <p:cNvPr id="14" name="Rectángulo 13">
            <a:extLst>
              <a:ext uri="{FF2B5EF4-FFF2-40B4-BE49-F238E27FC236}">
                <a16:creationId xmlns:a16="http://schemas.microsoft.com/office/drawing/2014/main" id="{91A9934B-E563-4B0D-BA9B-4757AE9391E9}"/>
              </a:ext>
            </a:extLst>
          </p:cNvPr>
          <p:cNvSpPr/>
          <p:nvPr/>
        </p:nvSpPr>
        <p:spPr>
          <a:xfrm>
            <a:off x="8780525" y="1490576"/>
            <a:ext cx="3414717" cy="461665"/>
          </a:xfrm>
          <a:prstGeom prst="rect">
            <a:avLst/>
          </a:prstGeom>
        </p:spPr>
        <p:txBody>
          <a:bodyPr wrap="none">
            <a:spAutoFit/>
          </a:bodyPr>
          <a:lstStyle/>
          <a:p>
            <a:r>
              <a:rPr lang="es-ES" sz="2400" b="1"/>
              <a:t>Pp = T</a:t>
            </a:r>
            <a:r>
              <a:rPr lang="es-ES" sz="1400" b="1"/>
              <a:t>S</a:t>
            </a:r>
            <a:r>
              <a:rPr lang="es-ES" sz="2400" b="1"/>
              <a:t> x Demanda media</a:t>
            </a:r>
          </a:p>
        </p:txBody>
      </p:sp>
      <p:sp>
        <p:nvSpPr>
          <p:cNvPr id="15" name="Rectángulo 14">
            <a:extLst>
              <a:ext uri="{FF2B5EF4-FFF2-40B4-BE49-F238E27FC236}">
                <a16:creationId xmlns:a16="http://schemas.microsoft.com/office/drawing/2014/main" id="{2A1604F4-E9E0-4F26-8BCF-70BBF8CBD278}"/>
              </a:ext>
            </a:extLst>
          </p:cNvPr>
          <p:cNvSpPr/>
          <p:nvPr/>
        </p:nvSpPr>
        <p:spPr>
          <a:xfrm>
            <a:off x="9019427" y="1923226"/>
            <a:ext cx="3004349" cy="461665"/>
          </a:xfrm>
          <a:prstGeom prst="rect">
            <a:avLst/>
          </a:prstGeom>
        </p:spPr>
        <p:txBody>
          <a:bodyPr wrap="none">
            <a:spAutoFit/>
          </a:bodyPr>
          <a:lstStyle/>
          <a:p>
            <a:r>
              <a:rPr lang="es-ES" sz="2400"/>
              <a:t>Pp = 25 x (10.000/250)</a:t>
            </a:r>
          </a:p>
        </p:txBody>
      </p:sp>
      <p:sp>
        <p:nvSpPr>
          <p:cNvPr id="16" name="Rectángulo 15">
            <a:extLst>
              <a:ext uri="{FF2B5EF4-FFF2-40B4-BE49-F238E27FC236}">
                <a16:creationId xmlns:a16="http://schemas.microsoft.com/office/drawing/2014/main" id="{2E3303B9-A63D-4B80-B11D-B9801F03178B}"/>
              </a:ext>
            </a:extLst>
          </p:cNvPr>
          <p:cNvSpPr/>
          <p:nvPr/>
        </p:nvSpPr>
        <p:spPr>
          <a:xfrm>
            <a:off x="9019427" y="2357163"/>
            <a:ext cx="2744662" cy="461665"/>
          </a:xfrm>
          <a:prstGeom prst="rect">
            <a:avLst/>
          </a:prstGeom>
        </p:spPr>
        <p:txBody>
          <a:bodyPr wrap="none">
            <a:spAutoFit/>
          </a:bodyPr>
          <a:lstStyle/>
          <a:p>
            <a:r>
              <a:rPr lang="es-ES" sz="2400" b="1"/>
              <a:t>Pp = 1.000 unidades</a:t>
            </a:r>
          </a:p>
        </p:txBody>
      </p:sp>
      <p:cxnSp>
        <p:nvCxnSpPr>
          <p:cNvPr id="18" name="Conector recto de flecha 17">
            <a:extLst>
              <a:ext uri="{FF2B5EF4-FFF2-40B4-BE49-F238E27FC236}">
                <a16:creationId xmlns:a16="http://schemas.microsoft.com/office/drawing/2014/main" id="{C08E96DA-BDF7-41C1-B3C6-25F69F09E19A}"/>
              </a:ext>
            </a:extLst>
          </p:cNvPr>
          <p:cNvCxnSpPr>
            <a:stCxn id="7" idx="6"/>
            <a:endCxn id="14" idx="1"/>
          </p:cNvCxnSpPr>
          <p:nvPr/>
        </p:nvCxnSpPr>
        <p:spPr>
          <a:xfrm>
            <a:off x="7470509" y="1554800"/>
            <a:ext cx="1310016" cy="166609"/>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9" name="Rectángulo 18">
            <a:extLst>
              <a:ext uri="{FF2B5EF4-FFF2-40B4-BE49-F238E27FC236}">
                <a16:creationId xmlns:a16="http://schemas.microsoft.com/office/drawing/2014/main" id="{988111C3-8FA1-4251-8686-148F4CDE24C5}"/>
              </a:ext>
            </a:extLst>
          </p:cNvPr>
          <p:cNvSpPr/>
          <p:nvPr/>
        </p:nvSpPr>
        <p:spPr>
          <a:xfrm>
            <a:off x="995586" y="1317335"/>
            <a:ext cx="3319849" cy="1200329"/>
          </a:xfrm>
          <a:prstGeom prst="rect">
            <a:avLst/>
          </a:prstGeom>
        </p:spPr>
        <p:txBody>
          <a:bodyPr wrap="square">
            <a:spAutoFit/>
          </a:bodyPr>
          <a:lstStyle/>
          <a:p>
            <a:pPr algn="just"/>
            <a:endParaRPr lang="es-ES" sz="2400"/>
          </a:p>
          <a:p>
            <a:pPr marL="800100" lvl="1" indent="-342900" algn="just">
              <a:buFont typeface="Arial" panose="020B0604020202020204" pitchFamily="34" charset="0"/>
              <a:buChar char="•"/>
            </a:pPr>
            <a:r>
              <a:rPr lang="es-ES" sz="2400"/>
              <a:t>Que el </a:t>
            </a:r>
            <a:r>
              <a:rPr lang="es-ES" sz="2400" b="1"/>
              <a:t>T</a:t>
            </a:r>
            <a:r>
              <a:rPr lang="es-ES" sz="1400" b="1"/>
              <a:t>S </a:t>
            </a:r>
            <a:r>
              <a:rPr lang="es-ES" sz="2400" b="1">
                <a:solidFill>
                  <a:srgbClr val="FF0000"/>
                </a:solidFill>
              </a:rPr>
              <a:t>≤</a:t>
            </a:r>
            <a:r>
              <a:rPr lang="es-ES" sz="2400" b="1"/>
              <a:t> T</a:t>
            </a:r>
            <a:r>
              <a:rPr lang="es-ES" sz="1400" b="1"/>
              <a:t>R</a:t>
            </a:r>
            <a:endParaRPr lang="es-ES" sz="2400"/>
          </a:p>
          <a:p>
            <a:pPr marL="800100" lvl="1" indent="-342900" algn="just">
              <a:buFont typeface="Arial" panose="020B0604020202020204" pitchFamily="34" charset="0"/>
              <a:buChar char="•"/>
            </a:pPr>
            <a:r>
              <a:rPr lang="es-ES" sz="2400"/>
              <a:t>Que el </a:t>
            </a:r>
            <a:r>
              <a:rPr lang="es-ES" sz="2400" b="1"/>
              <a:t>T</a:t>
            </a:r>
            <a:r>
              <a:rPr lang="es-ES" sz="1400" b="1"/>
              <a:t>S </a:t>
            </a:r>
            <a:r>
              <a:rPr lang="es-ES" sz="2400" b="1">
                <a:solidFill>
                  <a:srgbClr val="FF0000"/>
                </a:solidFill>
              </a:rPr>
              <a:t>&gt;</a:t>
            </a:r>
            <a:r>
              <a:rPr lang="es-ES" sz="2400" b="1"/>
              <a:t> T</a:t>
            </a:r>
            <a:r>
              <a:rPr lang="es-ES" sz="1400" b="1"/>
              <a:t>R</a:t>
            </a:r>
          </a:p>
        </p:txBody>
      </p:sp>
      <p:cxnSp>
        <p:nvCxnSpPr>
          <p:cNvPr id="20" name="Conector recto de flecha 19">
            <a:extLst>
              <a:ext uri="{FF2B5EF4-FFF2-40B4-BE49-F238E27FC236}">
                <a16:creationId xmlns:a16="http://schemas.microsoft.com/office/drawing/2014/main" id="{C0700750-821C-4938-8AEB-DC21E773A1E7}"/>
              </a:ext>
            </a:extLst>
          </p:cNvPr>
          <p:cNvCxnSpPr/>
          <p:nvPr/>
        </p:nvCxnSpPr>
        <p:spPr>
          <a:xfrm flipV="1">
            <a:off x="3915058" y="1761135"/>
            <a:ext cx="1046878" cy="158498"/>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1" name="Line 9">
            <a:extLst>
              <a:ext uri="{FF2B5EF4-FFF2-40B4-BE49-F238E27FC236}">
                <a16:creationId xmlns:a16="http://schemas.microsoft.com/office/drawing/2014/main" id="{3D438851-BDC6-42F3-9BD9-72D8A4CB4D9B}"/>
              </a:ext>
            </a:extLst>
          </p:cNvPr>
          <p:cNvSpPr>
            <a:spLocks noChangeShapeType="1"/>
          </p:cNvSpPr>
          <p:nvPr/>
        </p:nvSpPr>
        <p:spPr bwMode="auto">
          <a:xfrm>
            <a:off x="4791075" y="4707635"/>
            <a:ext cx="4419600" cy="0"/>
          </a:xfrm>
          <a:prstGeom prst="line">
            <a:avLst/>
          </a:prstGeom>
          <a:noFill/>
          <a:ln w="9525">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23" name="Text Box 22">
            <a:extLst>
              <a:ext uri="{FF2B5EF4-FFF2-40B4-BE49-F238E27FC236}">
                <a16:creationId xmlns:a16="http://schemas.microsoft.com/office/drawing/2014/main" id="{8022245A-4F30-4415-A2CA-73088240A6E8}"/>
              </a:ext>
            </a:extLst>
          </p:cNvPr>
          <p:cNvSpPr txBox="1">
            <a:spLocks noChangeArrowheads="1"/>
          </p:cNvSpPr>
          <p:nvPr/>
        </p:nvSpPr>
        <p:spPr bwMode="auto">
          <a:xfrm>
            <a:off x="4829175" y="6227516"/>
            <a:ext cx="598820" cy="369332"/>
          </a:xfrm>
          <a:prstGeom prst="rect">
            <a:avLst/>
          </a:prstGeom>
          <a:noFill/>
          <a:ln w="9525">
            <a:noFill/>
            <a:miter lim="800000"/>
            <a:headEnd/>
            <a:tailEnd/>
          </a:ln>
          <a:effectLst/>
        </p:spPr>
        <p:txBody>
          <a:bodyPr wrap="square">
            <a:spAutoFit/>
          </a:bodyPr>
          <a:lstStyle/>
          <a:p>
            <a:pPr eaLnBrk="0" hangingPunct="0">
              <a:spcBef>
                <a:spcPct val="50000"/>
              </a:spcBef>
            </a:pPr>
            <a:r>
              <a:rPr lang="es-ES" altLang="es-ES" b="1">
                <a:solidFill>
                  <a:srgbClr val="000000"/>
                </a:solidFill>
                <a:latin typeface="Arial Narrow" pitchFamily="34" charset="0"/>
              </a:rPr>
              <a:t>t</a:t>
            </a:r>
            <a:r>
              <a:rPr lang="es-ES" altLang="es-ES" b="1" baseline="-25000">
                <a:solidFill>
                  <a:srgbClr val="000000"/>
                </a:solidFill>
                <a:latin typeface="Arial Narrow" pitchFamily="34" charset="0"/>
              </a:rPr>
              <a:t>1</a:t>
            </a:r>
            <a:r>
              <a:rPr lang="es-ES" altLang="es-ES" b="1" i="0" baseline="-25000">
                <a:solidFill>
                  <a:srgbClr val="000000"/>
                </a:solidFill>
                <a:latin typeface="Arial Narrow" pitchFamily="34" charset="0"/>
              </a:rPr>
              <a:t>=20</a:t>
            </a:r>
          </a:p>
        </p:txBody>
      </p:sp>
      <p:sp>
        <p:nvSpPr>
          <p:cNvPr id="24" name="Line 32">
            <a:extLst>
              <a:ext uri="{FF2B5EF4-FFF2-40B4-BE49-F238E27FC236}">
                <a16:creationId xmlns:a16="http://schemas.microsoft.com/office/drawing/2014/main" id="{8CA67185-D547-443C-AE0A-14B348F76C29}"/>
              </a:ext>
            </a:extLst>
          </p:cNvPr>
          <p:cNvSpPr>
            <a:spLocks noChangeShapeType="1"/>
          </p:cNvSpPr>
          <p:nvPr/>
        </p:nvSpPr>
        <p:spPr bwMode="auto">
          <a:xfrm flipV="1">
            <a:off x="4800600" y="5223745"/>
            <a:ext cx="5191123" cy="13171"/>
          </a:xfrm>
          <a:prstGeom prst="line">
            <a:avLst/>
          </a:prstGeom>
          <a:noFill/>
          <a:ln w="25400">
            <a:solidFill>
              <a:srgbClr val="00FF00"/>
            </a:solidFill>
            <a:round/>
            <a:headEnd/>
            <a:tailEnd/>
          </a:ln>
          <a:effectLst>
            <a:outerShdw blurRad="50800" dist="38100" dir="2700000" algn="tl" rotWithShape="0">
              <a:prstClr val="black">
                <a:alpha val="40000"/>
              </a:prstClr>
            </a:outerShdw>
          </a:effectLst>
        </p:spPr>
        <p:txBody>
          <a:bodyPr/>
          <a:lstStyle/>
          <a:p>
            <a:endParaRPr lang="es-ES"/>
          </a:p>
        </p:txBody>
      </p:sp>
      <p:sp>
        <p:nvSpPr>
          <p:cNvPr id="25" name="Line 33">
            <a:extLst>
              <a:ext uri="{FF2B5EF4-FFF2-40B4-BE49-F238E27FC236}">
                <a16:creationId xmlns:a16="http://schemas.microsoft.com/office/drawing/2014/main" id="{5F8081A6-2F9F-4E76-B353-71632B39AABD}"/>
              </a:ext>
            </a:extLst>
          </p:cNvPr>
          <p:cNvSpPr>
            <a:spLocks noChangeShapeType="1"/>
          </p:cNvSpPr>
          <p:nvPr/>
        </p:nvSpPr>
        <p:spPr bwMode="auto">
          <a:xfrm>
            <a:off x="8696325" y="4246316"/>
            <a:ext cx="838200" cy="1371600"/>
          </a:xfrm>
          <a:prstGeom prst="line">
            <a:avLst/>
          </a:prstGeom>
          <a:noFill/>
          <a:ln w="28575">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26" name="Line 35">
            <a:extLst>
              <a:ext uri="{FF2B5EF4-FFF2-40B4-BE49-F238E27FC236}">
                <a16:creationId xmlns:a16="http://schemas.microsoft.com/office/drawing/2014/main" id="{79D85245-DAFE-497F-BA27-9B7288D4DED6}"/>
              </a:ext>
            </a:extLst>
          </p:cNvPr>
          <p:cNvSpPr>
            <a:spLocks noChangeShapeType="1"/>
          </p:cNvSpPr>
          <p:nvPr/>
        </p:nvSpPr>
        <p:spPr bwMode="auto">
          <a:xfrm>
            <a:off x="8162925" y="3331916"/>
            <a:ext cx="533400" cy="914400"/>
          </a:xfrm>
          <a:prstGeom prst="line">
            <a:avLst/>
          </a:prstGeom>
          <a:noFill/>
          <a:ln w="28575">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27" name="Line 36">
            <a:extLst>
              <a:ext uri="{FF2B5EF4-FFF2-40B4-BE49-F238E27FC236}">
                <a16:creationId xmlns:a16="http://schemas.microsoft.com/office/drawing/2014/main" id="{8F685F03-B636-417F-949F-6E8443824E18}"/>
              </a:ext>
            </a:extLst>
          </p:cNvPr>
          <p:cNvSpPr>
            <a:spLocks noChangeShapeType="1"/>
          </p:cNvSpPr>
          <p:nvPr/>
        </p:nvSpPr>
        <p:spPr bwMode="auto">
          <a:xfrm>
            <a:off x="5343525" y="4246316"/>
            <a:ext cx="1143000" cy="1905000"/>
          </a:xfrm>
          <a:prstGeom prst="line">
            <a:avLst/>
          </a:prstGeom>
          <a:noFill/>
          <a:ln w="25400">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28" name="Line 37">
            <a:extLst>
              <a:ext uri="{FF2B5EF4-FFF2-40B4-BE49-F238E27FC236}">
                <a16:creationId xmlns:a16="http://schemas.microsoft.com/office/drawing/2014/main" id="{8D4240C3-0894-4EB8-8C28-7B6E815FFDC4}"/>
              </a:ext>
            </a:extLst>
          </p:cNvPr>
          <p:cNvSpPr>
            <a:spLocks noChangeShapeType="1"/>
          </p:cNvSpPr>
          <p:nvPr/>
        </p:nvSpPr>
        <p:spPr bwMode="auto">
          <a:xfrm flipV="1">
            <a:off x="6486525" y="3331916"/>
            <a:ext cx="0" cy="2819400"/>
          </a:xfrm>
          <a:prstGeom prst="line">
            <a:avLst/>
          </a:prstGeom>
          <a:noFill/>
          <a:ln w="25400">
            <a:solidFill>
              <a:srgbClr val="000000"/>
            </a:solidFill>
            <a:prstDash val="dash"/>
            <a:round/>
            <a:headEnd type="none" w="lg" len="med"/>
            <a:tailEnd type="none" w="lg" len="med"/>
          </a:ln>
          <a:effectLst>
            <a:outerShdw blurRad="50800" dist="38100" dir="2700000" algn="tl" rotWithShape="0">
              <a:prstClr val="black">
                <a:alpha val="40000"/>
              </a:prstClr>
            </a:outerShdw>
          </a:effectLst>
        </p:spPr>
        <p:txBody>
          <a:bodyPr/>
          <a:lstStyle/>
          <a:p>
            <a:endParaRPr lang="es-ES"/>
          </a:p>
        </p:txBody>
      </p:sp>
      <p:sp>
        <p:nvSpPr>
          <p:cNvPr id="29" name="Line 38">
            <a:extLst>
              <a:ext uri="{FF2B5EF4-FFF2-40B4-BE49-F238E27FC236}">
                <a16:creationId xmlns:a16="http://schemas.microsoft.com/office/drawing/2014/main" id="{8F0E94C3-921A-4E38-A573-763B1F406DC4}"/>
              </a:ext>
            </a:extLst>
          </p:cNvPr>
          <p:cNvSpPr>
            <a:spLocks noChangeShapeType="1"/>
          </p:cNvSpPr>
          <p:nvPr/>
        </p:nvSpPr>
        <p:spPr bwMode="auto">
          <a:xfrm>
            <a:off x="6486525" y="3331916"/>
            <a:ext cx="533400" cy="914400"/>
          </a:xfrm>
          <a:prstGeom prst="line">
            <a:avLst/>
          </a:prstGeom>
          <a:noFill/>
          <a:ln w="25400">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30" name="Line 39">
            <a:extLst>
              <a:ext uri="{FF2B5EF4-FFF2-40B4-BE49-F238E27FC236}">
                <a16:creationId xmlns:a16="http://schemas.microsoft.com/office/drawing/2014/main" id="{ECC07095-E5F8-40DC-B9FA-858EC87CEE78}"/>
              </a:ext>
            </a:extLst>
          </p:cNvPr>
          <p:cNvSpPr>
            <a:spLocks noChangeShapeType="1"/>
          </p:cNvSpPr>
          <p:nvPr/>
        </p:nvSpPr>
        <p:spPr bwMode="auto">
          <a:xfrm flipV="1">
            <a:off x="8162925" y="3331916"/>
            <a:ext cx="0" cy="2819400"/>
          </a:xfrm>
          <a:prstGeom prst="line">
            <a:avLst/>
          </a:prstGeom>
          <a:noFill/>
          <a:ln w="25400">
            <a:solidFill>
              <a:srgbClr val="000000"/>
            </a:solidFill>
            <a:prstDash val="dash"/>
            <a:round/>
            <a:headEnd type="none" w="lg" len="med"/>
            <a:tailEnd type="none" w="lg" len="med"/>
          </a:ln>
          <a:effectLst>
            <a:outerShdw blurRad="50800" dist="38100" dir="2700000" algn="tl" rotWithShape="0">
              <a:prstClr val="black">
                <a:alpha val="40000"/>
              </a:prstClr>
            </a:outerShdw>
          </a:effectLst>
        </p:spPr>
        <p:txBody>
          <a:bodyPr/>
          <a:lstStyle/>
          <a:p>
            <a:endParaRPr lang="es-ES"/>
          </a:p>
        </p:txBody>
      </p:sp>
      <p:sp>
        <p:nvSpPr>
          <p:cNvPr id="31" name="Text Box 43">
            <a:extLst>
              <a:ext uri="{FF2B5EF4-FFF2-40B4-BE49-F238E27FC236}">
                <a16:creationId xmlns:a16="http://schemas.microsoft.com/office/drawing/2014/main" id="{775F8CD5-743D-4B0B-8339-D4EE1944D026}"/>
              </a:ext>
            </a:extLst>
          </p:cNvPr>
          <p:cNvSpPr txBox="1">
            <a:spLocks noChangeArrowheads="1"/>
          </p:cNvSpPr>
          <p:nvPr/>
        </p:nvSpPr>
        <p:spPr bwMode="auto">
          <a:xfrm>
            <a:off x="9839325" y="6227516"/>
            <a:ext cx="1066800" cy="366713"/>
          </a:xfrm>
          <a:prstGeom prst="rect">
            <a:avLst/>
          </a:prstGeom>
          <a:noFill/>
          <a:ln w="9525">
            <a:noFill/>
            <a:miter lim="800000"/>
            <a:headEnd/>
            <a:tailEnd/>
          </a:ln>
          <a:effectLst/>
        </p:spPr>
        <p:txBody>
          <a:bodyPr>
            <a:spAutoFit/>
          </a:bodyPr>
          <a:lstStyle/>
          <a:p>
            <a:pPr eaLnBrk="0" hangingPunct="0">
              <a:spcBef>
                <a:spcPct val="50000"/>
              </a:spcBef>
            </a:pPr>
            <a:r>
              <a:rPr lang="es-ES" altLang="es-ES" i="0">
                <a:solidFill>
                  <a:srgbClr val="000000"/>
                </a:solidFill>
                <a:latin typeface="Arial Narrow" pitchFamily="34" charset="0"/>
              </a:rPr>
              <a:t>Tiempo</a:t>
            </a:r>
          </a:p>
        </p:txBody>
      </p:sp>
      <p:sp>
        <p:nvSpPr>
          <p:cNvPr id="32" name="Text Box 44">
            <a:extLst>
              <a:ext uri="{FF2B5EF4-FFF2-40B4-BE49-F238E27FC236}">
                <a16:creationId xmlns:a16="http://schemas.microsoft.com/office/drawing/2014/main" id="{4FD6500A-A73F-4E47-A71B-0A277AC5F137}"/>
              </a:ext>
            </a:extLst>
          </p:cNvPr>
          <p:cNvSpPr txBox="1">
            <a:spLocks noChangeArrowheads="1"/>
          </p:cNvSpPr>
          <p:nvPr/>
        </p:nvSpPr>
        <p:spPr bwMode="auto">
          <a:xfrm>
            <a:off x="3793445" y="4517794"/>
            <a:ext cx="1025176" cy="369332"/>
          </a:xfrm>
          <a:prstGeom prst="rect">
            <a:avLst/>
          </a:prstGeom>
          <a:noFill/>
          <a:ln w="9525">
            <a:noFill/>
            <a:miter lim="800000"/>
            <a:headEnd/>
            <a:tailEnd/>
          </a:ln>
          <a:effectLst/>
        </p:spPr>
        <p:txBody>
          <a:bodyPr wrap="square">
            <a:spAutoFit/>
          </a:bodyPr>
          <a:lstStyle/>
          <a:p>
            <a:pPr eaLnBrk="0" hangingPunct="0">
              <a:spcBef>
                <a:spcPct val="50000"/>
              </a:spcBef>
            </a:pPr>
            <a:r>
              <a:rPr lang="es-ES" altLang="es-ES" b="1">
                <a:solidFill>
                  <a:srgbClr val="000000"/>
                </a:solidFill>
                <a:latin typeface="Arial Narrow" pitchFamily="34" charset="0"/>
              </a:rPr>
              <a:t>Pp=1.000</a:t>
            </a:r>
          </a:p>
        </p:txBody>
      </p:sp>
      <p:sp>
        <p:nvSpPr>
          <p:cNvPr id="33" name="Line 47">
            <a:extLst>
              <a:ext uri="{FF2B5EF4-FFF2-40B4-BE49-F238E27FC236}">
                <a16:creationId xmlns:a16="http://schemas.microsoft.com/office/drawing/2014/main" id="{C87A448C-85A2-480D-8E3F-DCEE64830048}"/>
              </a:ext>
            </a:extLst>
          </p:cNvPr>
          <p:cNvSpPr>
            <a:spLocks noChangeShapeType="1"/>
          </p:cNvSpPr>
          <p:nvPr/>
        </p:nvSpPr>
        <p:spPr bwMode="auto">
          <a:xfrm>
            <a:off x="7302229" y="4727328"/>
            <a:ext cx="8359" cy="1743092"/>
          </a:xfrm>
          <a:prstGeom prst="line">
            <a:avLst/>
          </a:prstGeom>
          <a:noFill/>
          <a:ln w="12700">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34" name="Line 48">
            <a:extLst>
              <a:ext uri="{FF2B5EF4-FFF2-40B4-BE49-F238E27FC236}">
                <a16:creationId xmlns:a16="http://schemas.microsoft.com/office/drawing/2014/main" id="{BE1FFEB1-5F79-4782-BA4A-602F28F278F3}"/>
              </a:ext>
            </a:extLst>
          </p:cNvPr>
          <p:cNvSpPr>
            <a:spLocks noChangeShapeType="1"/>
          </p:cNvSpPr>
          <p:nvPr/>
        </p:nvSpPr>
        <p:spPr bwMode="auto">
          <a:xfrm flipH="1">
            <a:off x="8159069" y="6134248"/>
            <a:ext cx="2185" cy="424145"/>
          </a:xfrm>
          <a:prstGeom prst="line">
            <a:avLst/>
          </a:prstGeom>
          <a:noFill/>
          <a:ln w="19050">
            <a:solidFill>
              <a:srgbClr val="000000"/>
            </a:solidFill>
            <a:prstDash val="solid"/>
            <a:round/>
            <a:headEnd/>
            <a:tailEnd/>
          </a:ln>
          <a:effectLst>
            <a:outerShdw blurRad="50800" dist="38100" dir="2700000" algn="tl" rotWithShape="0">
              <a:prstClr val="black">
                <a:alpha val="40000"/>
              </a:prstClr>
            </a:outerShdw>
          </a:effectLst>
        </p:spPr>
        <p:txBody>
          <a:bodyPr/>
          <a:lstStyle/>
          <a:p>
            <a:endParaRPr lang="es-ES"/>
          </a:p>
        </p:txBody>
      </p:sp>
      <p:sp>
        <p:nvSpPr>
          <p:cNvPr id="35" name="Line 51">
            <a:extLst>
              <a:ext uri="{FF2B5EF4-FFF2-40B4-BE49-F238E27FC236}">
                <a16:creationId xmlns:a16="http://schemas.microsoft.com/office/drawing/2014/main" id="{AD481D59-773B-4AC4-A9D0-5D41146A53E4}"/>
              </a:ext>
            </a:extLst>
          </p:cNvPr>
          <p:cNvSpPr>
            <a:spLocks noChangeShapeType="1"/>
          </p:cNvSpPr>
          <p:nvPr/>
        </p:nvSpPr>
        <p:spPr bwMode="auto">
          <a:xfrm flipH="1">
            <a:off x="4829175" y="4246316"/>
            <a:ext cx="514349" cy="1905000"/>
          </a:xfrm>
          <a:prstGeom prst="line">
            <a:avLst/>
          </a:prstGeom>
          <a:noFill/>
          <a:ln w="28575">
            <a:solidFill>
              <a:srgbClr val="FF3300"/>
            </a:solidFill>
            <a:round/>
            <a:headEnd/>
            <a:tailEnd/>
          </a:ln>
          <a:effectLst>
            <a:outerShdw blurRad="50800" dist="38100" dir="2700000" algn="tl" rotWithShape="0">
              <a:prstClr val="black">
                <a:alpha val="40000"/>
              </a:prstClr>
            </a:outerShdw>
          </a:effectLst>
        </p:spPr>
        <p:txBody>
          <a:bodyPr/>
          <a:lstStyle/>
          <a:p>
            <a:endParaRPr lang="es-ES"/>
          </a:p>
        </p:txBody>
      </p:sp>
      <p:sp>
        <p:nvSpPr>
          <p:cNvPr id="36" name="Line 52">
            <a:extLst>
              <a:ext uri="{FF2B5EF4-FFF2-40B4-BE49-F238E27FC236}">
                <a16:creationId xmlns:a16="http://schemas.microsoft.com/office/drawing/2014/main" id="{8113434F-1C55-4AFD-917D-5BE5014EF1A6}"/>
              </a:ext>
            </a:extLst>
          </p:cNvPr>
          <p:cNvSpPr>
            <a:spLocks noChangeShapeType="1"/>
          </p:cNvSpPr>
          <p:nvPr/>
        </p:nvSpPr>
        <p:spPr bwMode="auto">
          <a:xfrm flipH="1">
            <a:off x="6486525" y="4246316"/>
            <a:ext cx="533400" cy="1905000"/>
          </a:xfrm>
          <a:prstGeom prst="line">
            <a:avLst/>
          </a:prstGeom>
          <a:noFill/>
          <a:ln w="28575">
            <a:solidFill>
              <a:srgbClr val="FF3300"/>
            </a:solidFill>
            <a:round/>
            <a:headEnd/>
            <a:tailEnd/>
          </a:ln>
          <a:effectLst>
            <a:outerShdw blurRad="50800" dist="38100" dir="2700000" algn="tl" rotWithShape="0">
              <a:prstClr val="black">
                <a:alpha val="40000"/>
              </a:prstClr>
            </a:outerShdw>
          </a:effectLst>
        </p:spPr>
        <p:txBody>
          <a:bodyPr/>
          <a:lstStyle/>
          <a:p>
            <a:endParaRPr lang="es-ES"/>
          </a:p>
        </p:txBody>
      </p:sp>
      <p:sp>
        <p:nvSpPr>
          <p:cNvPr id="37" name="Line 53">
            <a:extLst>
              <a:ext uri="{FF2B5EF4-FFF2-40B4-BE49-F238E27FC236}">
                <a16:creationId xmlns:a16="http://schemas.microsoft.com/office/drawing/2014/main" id="{BFBAFEF5-6E86-4A03-89CC-27D9C3BEF493}"/>
              </a:ext>
            </a:extLst>
          </p:cNvPr>
          <p:cNvSpPr>
            <a:spLocks noChangeShapeType="1"/>
          </p:cNvSpPr>
          <p:nvPr/>
        </p:nvSpPr>
        <p:spPr bwMode="auto">
          <a:xfrm>
            <a:off x="5343525" y="4246316"/>
            <a:ext cx="0" cy="2133600"/>
          </a:xfrm>
          <a:prstGeom prst="line">
            <a:avLst/>
          </a:prstGeom>
          <a:noFill/>
          <a:ln w="9525">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38" name="Line 54">
            <a:extLst>
              <a:ext uri="{FF2B5EF4-FFF2-40B4-BE49-F238E27FC236}">
                <a16:creationId xmlns:a16="http://schemas.microsoft.com/office/drawing/2014/main" id="{C115E4A4-D47E-41A0-9B72-4F94EB4E2F3C}"/>
              </a:ext>
            </a:extLst>
          </p:cNvPr>
          <p:cNvSpPr>
            <a:spLocks noChangeShapeType="1"/>
          </p:cNvSpPr>
          <p:nvPr/>
        </p:nvSpPr>
        <p:spPr bwMode="auto">
          <a:xfrm>
            <a:off x="7019925" y="4246316"/>
            <a:ext cx="1143000" cy="1905000"/>
          </a:xfrm>
          <a:prstGeom prst="line">
            <a:avLst/>
          </a:prstGeom>
          <a:noFill/>
          <a:ln w="25400">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39" name="Line 55">
            <a:extLst>
              <a:ext uri="{FF2B5EF4-FFF2-40B4-BE49-F238E27FC236}">
                <a16:creationId xmlns:a16="http://schemas.microsoft.com/office/drawing/2014/main" id="{20E00A9D-9C4C-4C59-97A8-57FABC4CDE90}"/>
              </a:ext>
            </a:extLst>
          </p:cNvPr>
          <p:cNvSpPr>
            <a:spLocks noChangeShapeType="1"/>
          </p:cNvSpPr>
          <p:nvPr/>
        </p:nvSpPr>
        <p:spPr bwMode="auto">
          <a:xfrm flipH="1">
            <a:off x="8162925" y="4246316"/>
            <a:ext cx="533400" cy="1905000"/>
          </a:xfrm>
          <a:prstGeom prst="line">
            <a:avLst/>
          </a:prstGeom>
          <a:noFill/>
          <a:ln w="28575">
            <a:solidFill>
              <a:srgbClr val="FF3300"/>
            </a:solidFill>
            <a:round/>
            <a:headEnd/>
            <a:tailEnd/>
          </a:ln>
          <a:effectLst>
            <a:outerShdw blurRad="50800" dist="38100" dir="2700000" algn="tl" rotWithShape="0">
              <a:prstClr val="black">
                <a:alpha val="40000"/>
              </a:prstClr>
            </a:outerShdw>
          </a:effectLst>
        </p:spPr>
        <p:txBody>
          <a:bodyPr/>
          <a:lstStyle/>
          <a:p>
            <a:endParaRPr lang="es-ES"/>
          </a:p>
        </p:txBody>
      </p:sp>
      <p:sp>
        <p:nvSpPr>
          <p:cNvPr id="40" name="Text Box 57">
            <a:extLst>
              <a:ext uri="{FF2B5EF4-FFF2-40B4-BE49-F238E27FC236}">
                <a16:creationId xmlns:a16="http://schemas.microsoft.com/office/drawing/2014/main" id="{4C762E26-8A6F-430B-A59D-FBDDB15EFF1F}"/>
              </a:ext>
            </a:extLst>
          </p:cNvPr>
          <p:cNvSpPr txBox="1">
            <a:spLocks noChangeArrowheads="1"/>
          </p:cNvSpPr>
          <p:nvPr/>
        </p:nvSpPr>
        <p:spPr bwMode="auto">
          <a:xfrm>
            <a:off x="9458325" y="4047363"/>
            <a:ext cx="1307833" cy="369332"/>
          </a:xfrm>
          <a:prstGeom prst="rect">
            <a:avLst/>
          </a:prstGeom>
          <a:noFill/>
          <a:ln w="9525">
            <a:noFill/>
            <a:miter lim="800000"/>
            <a:headEnd/>
            <a:tailEnd/>
          </a:ln>
          <a:effectLst/>
        </p:spPr>
        <p:txBody>
          <a:bodyPr wrap="square">
            <a:spAutoFit/>
          </a:bodyPr>
          <a:lstStyle/>
          <a:p>
            <a:pPr eaLnBrk="0" hangingPunct="0">
              <a:spcBef>
                <a:spcPct val="50000"/>
              </a:spcBef>
            </a:pPr>
            <a:r>
              <a:rPr lang="es-ES" altLang="es-ES" b="1">
                <a:solidFill>
                  <a:srgbClr val="000000"/>
                </a:solidFill>
                <a:latin typeface="Arial" charset="0"/>
              </a:rPr>
              <a:t>NMI=1200</a:t>
            </a:r>
            <a:endParaRPr lang="es-ES" altLang="es-ES" b="1" i="0">
              <a:solidFill>
                <a:srgbClr val="000000"/>
              </a:solidFill>
              <a:latin typeface="Arial" charset="0"/>
            </a:endParaRPr>
          </a:p>
        </p:txBody>
      </p:sp>
      <p:sp>
        <p:nvSpPr>
          <p:cNvPr id="42" name="Text Box 58">
            <a:extLst>
              <a:ext uri="{FF2B5EF4-FFF2-40B4-BE49-F238E27FC236}">
                <a16:creationId xmlns:a16="http://schemas.microsoft.com/office/drawing/2014/main" id="{2AAD708C-3ACA-45DD-AD7A-097F24F498A4}"/>
              </a:ext>
            </a:extLst>
          </p:cNvPr>
          <p:cNvSpPr txBox="1">
            <a:spLocks noChangeArrowheads="1"/>
          </p:cNvSpPr>
          <p:nvPr/>
        </p:nvSpPr>
        <p:spPr bwMode="auto">
          <a:xfrm>
            <a:off x="3793445" y="3157206"/>
            <a:ext cx="1043980" cy="369332"/>
          </a:xfrm>
          <a:prstGeom prst="rect">
            <a:avLst/>
          </a:prstGeom>
          <a:noFill/>
          <a:ln w="9525">
            <a:noFill/>
            <a:miter lim="800000"/>
            <a:headEnd/>
            <a:tailEnd/>
          </a:ln>
          <a:effectLst/>
        </p:spPr>
        <p:txBody>
          <a:bodyPr wrap="square">
            <a:spAutoFit/>
          </a:bodyPr>
          <a:lstStyle/>
          <a:p>
            <a:pPr eaLnBrk="0" hangingPunct="0">
              <a:spcBef>
                <a:spcPct val="50000"/>
              </a:spcBef>
            </a:pPr>
            <a:r>
              <a:rPr lang="es-ES" altLang="es-ES" b="1" i="0">
                <a:solidFill>
                  <a:srgbClr val="000000"/>
                </a:solidFill>
                <a:latin typeface="Arial Narrow" pitchFamily="34" charset="0"/>
              </a:rPr>
              <a:t>Q*=2000</a:t>
            </a:r>
          </a:p>
        </p:txBody>
      </p:sp>
      <p:sp>
        <p:nvSpPr>
          <p:cNvPr id="43" name="Text Box 59">
            <a:extLst>
              <a:ext uri="{FF2B5EF4-FFF2-40B4-BE49-F238E27FC236}">
                <a16:creationId xmlns:a16="http://schemas.microsoft.com/office/drawing/2014/main" id="{E4C07D8D-6874-47A9-8197-723962EB00BC}"/>
              </a:ext>
            </a:extLst>
          </p:cNvPr>
          <p:cNvSpPr txBox="1">
            <a:spLocks noChangeArrowheads="1"/>
          </p:cNvSpPr>
          <p:nvPr/>
        </p:nvSpPr>
        <p:spPr bwMode="auto">
          <a:xfrm>
            <a:off x="5629274" y="6227516"/>
            <a:ext cx="733669" cy="369332"/>
          </a:xfrm>
          <a:prstGeom prst="rect">
            <a:avLst/>
          </a:prstGeom>
          <a:noFill/>
          <a:ln w="9525">
            <a:noFill/>
            <a:miter lim="800000"/>
            <a:headEnd/>
            <a:tailEnd/>
          </a:ln>
          <a:effectLst/>
        </p:spPr>
        <p:txBody>
          <a:bodyPr wrap="square">
            <a:spAutoFit/>
          </a:bodyPr>
          <a:lstStyle/>
          <a:p>
            <a:pPr eaLnBrk="0" hangingPunct="0">
              <a:spcBef>
                <a:spcPct val="50000"/>
              </a:spcBef>
            </a:pPr>
            <a:r>
              <a:rPr lang="es-ES" altLang="es-ES" b="1">
                <a:solidFill>
                  <a:srgbClr val="000000"/>
                </a:solidFill>
                <a:latin typeface="Arial Narrow" pitchFamily="34" charset="0"/>
              </a:rPr>
              <a:t>t</a:t>
            </a:r>
            <a:r>
              <a:rPr lang="es-ES" altLang="es-ES" b="1" i="0" baseline="-25000">
                <a:solidFill>
                  <a:srgbClr val="000000"/>
                </a:solidFill>
                <a:latin typeface="Arial Narrow" pitchFamily="34" charset="0"/>
              </a:rPr>
              <a:t>2=30</a:t>
            </a:r>
          </a:p>
        </p:txBody>
      </p:sp>
      <p:sp>
        <p:nvSpPr>
          <p:cNvPr id="44" name="Line 60">
            <a:extLst>
              <a:ext uri="{FF2B5EF4-FFF2-40B4-BE49-F238E27FC236}">
                <a16:creationId xmlns:a16="http://schemas.microsoft.com/office/drawing/2014/main" id="{57B11ED3-E007-4AFB-906B-C9A49A1E9CF5}"/>
              </a:ext>
            </a:extLst>
          </p:cNvPr>
          <p:cNvSpPr>
            <a:spLocks noChangeShapeType="1"/>
          </p:cNvSpPr>
          <p:nvPr/>
        </p:nvSpPr>
        <p:spPr bwMode="auto">
          <a:xfrm>
            <a:off x="4827373" y="6301946"/>
            <a:ext cx="516152" cy="1770"/>
          </a:xfrm>
          <a:prstGeom prst="line">
            <a:avLst/>
          </a:prstGeom>
          <a:noFill/>
          <a:ln w="9525">
            <a:solidFill>
              <a:srgbClr val="000000"/>
            </a:solidFill>
            <a:round/>
            <a:headEnd type="triangle" w="med" len="med"/>
            <a:tailEnd type="triangle" w="med" len="med"/>
          </a:ln>
          <a:effectLst>
            <a:outerShdw blurRad="50800" dist="38100" dir="2700000" algn="tl" rotWithShape="0">
              <a:prstClr val="black">
                <a:alpha val="40000"/>
              </a:prstClr>
            </a:outerShdw>
          </a:effectLst>
        </p:spPr>
        <p:txBody>
          <a:bodyPr/>
          <a:lstStyle/>
          <a:p>
            <a:endParaRPr lang="es-ES"/>
          </a:p>
        </p:txBody>
      </p:sp>
      <p:sp>
        <p:nvSpPr>
          <p:cNvPr id="45" name="Line 61">
            <a:extLst>
              <a:ext uri="{FF2B5EF4-FFF2-40B4-BE49-F238E27FC236}">
                <a16:creationId xmlns:a16="http://schemas.microsoft.com/office/drawing/2014/main" id="{D1937023-14BA-47A6-9A72-CF30CDA7B6D5}"/>
              </a:ext>
            </a:extLst>
          </p:cNvPr>
          <p:cNvSpPr>
            <a:spLocks noChangeShapeType="1"/>
          </p:cNvSpPr>
          <p:nvPr/>
        </p:nvSpPr>
        <p:spPr bwMode="auto">
          <a:xfrm>
            <a:off x="5343525" y="6303716"/>
            <a:ext cx="1143000" cy="0"/>
          </a:xfrm>
          <a:prstGeom prst="line">
            <a:avLst/>
          </a:prstGeom>
          <a:noFill/>
          <a:ln w="9525">
            <a:solidFill>
              <a:srgbClr val="000000"/>
            </a:solidFill>
            <a:round/>
            <a:headEnd type="triangle" w="med" len="med"/>
            <a:tailEnd type="triangle" w="med" len="med"/>
          </a:ln>
          <a:effectLst>
            <a:outerShdw blurRad="50800" dist="38100" dir="2700000" algn="tl" rotWithShape="0">
              <a:prstClr val="black">
                <a:alpha val="40000"/>
              </a:prstClr>
            </a:outerShdw>
          </a:effectLst>
        </p:spPr>
        <p:txBody>
          <a:bodyPr/>
          <a:lstStyle/>
          <a:p>
            <a:endParaRPr lang="es-ES"/>
          </a:p>
        </p:txBody>
      </p:sp>
      <p:sp>
        <p:nvSpPr>
          <p:cNvPr id="46" name="Line 62">
            <a:extLst>
              <a:ext uri="{FF2B5EF4-FFF2-40B4-BE49-F238E27FC236}">
                <a16:creationId xmlns:a16="http://schemas.microsoft.com/office/drawing/2014/main" id="{E8EFD100-6460-49EC-9512-1F4BE8F83EDD}"/>
              </a:ext>
            </a:extLst>
          </p:cNvPr>
          <p:cNvSpPr>
            <a:spLocks noChangeShapeType="1"/>
          </p:cNvSpPr>
          <p:nvPr/>
        </p:nvSpPr>
        <p:spPr bwMode="auto">
          <a:xfrm>
            <a:off x="4810125" y="4246316"/>
            <a:ext cx="4648200" cy="0"/>
          </a:xfrm>
          <a:prstGeom prst="line">
            <a:avLst/>
          </a:prstGeom>
          <a:noFill/>
          <a:ln w="9525">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47" name="Text Box 43">
            <a:extLst>
              <a:ext uri="{FF2B5EF4-FFF2-40B4-BE49-F238E27FC236}">
                <a16:creationId xmlns:a16="http://schemas.microsoft.com/office/drawing/2014/main" id="{3587EAE0-1AC4-4444-A3B4-0A043055B06F}"/>
              </a:ext>
            </a:extLst>
          </p:cNvPr>
          <p:cNvSpPr txBox="1">
            <a:spLocks noChangeArrowheads="1"/>
          </p:cNvSpPr>
          <p:nvPr/>
        </p:nvSpPr>
        <p:spPr bwMode="auto">
          <a:xfrm>
            <a:off x="3948626" y="2733329"/>
            <a:ext cx="1838325" cy="369332"/>
          </a:xfrm>
          <a:prstGeom prst="rect">
            <a:avLst/>
          </a:prstGeom>
          <a:noFill/>
          <a:ln w="9525">
            <a:noFill/>
            <a:miter lim="800000"/>
            <a:headEnd/>
            <a:tailEnd/>
          </a:ln>
          <a:effectLst/>
        </p:spPr>
        <p:txBody>
          <a:bodyPr wrap="square">
            <a:spAutoFit/>
          </a:bodyPr>
          <a:lstStyle/>
          <a:p>
            <a:pPr eaLnBrk="0" hangingPunct="0">
              <a:spcBef>
                <a:spcPct val="50000"/>
              </a:spcBef>
            </a:pPr>
            <a:r>
              <a:rPr lang="es-ES" altLang="es-ES">
                <a:solidFill>
                  <a:srgbClr val="000000"/>
                </a:solidFill>
                <a:latin typeface="Arial Narrow" pitchFamily="34" charset="0"/>
              </a:rPr>
              <a:t>Nivel de inventarios</a:t>
            </a:r>
            <a:endParaRPr lang="es-ES" altLang="es-ES" i="0">
              <a:solidFill>
                <a:srgbClr val="000000"/>
              </a:solidFill>
              <a:latin typeface="Arial Narrow" pitchFamily="34" charset="0"/>
            </a:endParaRPr>
          </a:p>
        </p:txBody>
      </p:sp>
      <p:sp>
        <p:nvSpPr>
          <p:cNvPr id="48" name="Line 56">
            <a:extLst>
              <a:ext uri="{FF2B5EF4-FFF2-40B4-BE49-F238E27FC236}">
                <a16:creationId xmlns:a16="http://schemas.microsoft.com/office/drawing/2014/main" id="{8BC3C09B-79A8-4578-8A15-28362969A591}"/>
              </a:ext>
            </a:extLst>
          </p:cNvPr>
          <p:cNvSpPr>
            <a:spLocks noChangeShapeType="1"/>
          </p:cNvSpPr>
          <p:nvPr/>
        </p:nvSpPr>
        <p:spPr bwMode="auto">
          <a:xfrm flipV="1">
            <a:off x="9020175" y="4232029"/>
            <a:ext cx="0" cy="1905000"/>
          </a:xfrm>
          <a:prstGeom prst="line">
            <a:avLst/>
          </a:prstGeom>
          <a:noFill/>
          <a:ln w="9525">
            <a:solidFill>
              <a:srgbClr val="000000"/>
            </a:solidFill>
            <a:round/>
            <a:headEnd type="triangle" w="med" len="med"/>
            <a:tailEnd type="triangle" w="med" len="med"/>
          </a:ln>
          <a:effectLst>
            <a:outerShdw blurRad="50800" dist="38100" dir="2700000" algn="tl" rotWithShape="0">
              <a:prstClr val="black">
                <a:alpha val="40000"/>
              </a:prstClr>
            </a:outerShdw>
          </a:effectLst>
        </p:spPr>
        <p:txBody>
          <a:bodyPr/>
          <a:lstStyle/>
          <a:p>
            <a:endParaRPr lang="es-ES"/>
          </a:p>
        </p:txBody>
      </p:sp>
      <p:sp>
        <p:nvSpPr>
          <p:cNvPr id="49" name="Line 62">
            <a:extLst>
              <a:ext uri="{FF2B5EF4-FFF2-40B4-BE49-F238E27FC236}">
                <a16:creationId xmlns:a16="http://schemas.microsoft.com/office/drawing/2014/main" id="{2E7B99B5-4BA0-40D3-8BF5-D974F5F51739}"/>
              </a:ext>
            </a:extLst>
          </p:cNvPr>
          <p:cNvSpPr>
            <a:spLocks noChangeShapeType="1"/>
          </p:cNvSpPr>
          <p:nvPr/>
        </p:nvSpPr>
        <p:spPr bwMode="auto">
          <a:xfrm>
            <a:off x="4867789" y="3324666"/>
            <a:ext cx="4648200" cy="0"/>
          </a:xfrm>
          <a:prstGeom prst="line">
            <a:avLst/>
          </a:prstGeom>
          <a:noFill/>
          <a:ln w="9525">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50" name="Line 40">
            <a:extLst>
              <a:ext uri="{FF2B5EF4-FFF2-40B4-BE49-F238E27FC236}">
                <a16:creationId xmlns:a16="http://schemas.microsoft.com/office/drawing/2014/main" id="{C35C30B4-DA90-43C3-8384-BEAF61D7212D}"/>
              </a:ext>
            </a:extLst>
          </p:cNvPr>
          <p:cNvSpPr>
            <a:spLocks noChangeShapeType="1"/>
          </p:cNvSpPr>
          <p:nvPr/>
        </p:nvSpPr>
        <p:spPr bwMode="auto">
          <a:xfrm>
            <a:off x="4810125" y="3027116"/>
            <a:ext cx="0" cy="3352800"/>
          </a:xfrm>
          <a:prstGeom prst="line">
            <a:avLst/>
          </a:prstGeom>
          <a:noFill/>
          <a:ln w="57150">
            <a:solidFill>
              <a:srgbClr val="000000"/>
            </a:solidFill>
            <a:round/>
            <a:headEnd type="arrow" w="med" len="med"/>
            <a:tailEnd/>
          </a:ln>
          <a:effectLst>
            <a:outerShdw blurRad="50800" dist="38100" dir="2700000" algn="tl" rotWithShape="0">
              <a:prstClr val="black">
                <a:alpha val="40000"/>
              </a:prstClr>
            </a:outerShdw>
          </a:effectLst>
        </p:spPr>
        <p:txBody>
          <a:bodyPr/>
          <a:lstStyle/>
          <a:p>
            <a:endParaRPr lang="es-ES"/>
          </a:p>
        </p:txBody>
      </p:sp>
      <p:sp>
        <p:nvSpPr>
          <p:cNvPr id="51" name="Line 41">
            <a:extLst>
              <a:ext uri="{FF2B5EF4-FFF2-40B4-BE49-F238E27FC236}">
                <a16:creationId xmlns:a16="http://schemas.microsoft.com/office/drawing/2014/main" id="{8E9615F0-7FEA-43A2-976B-2DE199904C0A}"/>
              </a:ext>
            </a:extLst>
          </p:cNvPr>
          <p:cNvSpPr>
            <a:spLocks noChangeShapeType="1"/>
          </p:cNvSpPr>
          <p:nvPr/>
        </p:nvSpPr>
        <p:spPr bwMode="auto">
          <a:xfrm>
            <a:off x="4581525" y="6151316"/>
            <a:ext cx="6096000" cy="0"/>
          </a:xfrm>
          <a:prstGeom prst="line">
            <a:avLst/>
          </a:prstGeom>
          <a:noFill/>
          <a:ln w="57150">
            <a:solidFill>
              <a:srgbClr val="000000"/>
            </a:solidFill>
            <a:round/>
            <a:headEnd/>
            <a:tailEnd type="arrow" w="med" len="med"/>
          </a:ln>
          <a:effectLst>
            <a:outerShdw blurRad="50800" dist="38100" dir="2700000" algn="tl" rotWithShape="0">
              <a:prstClr val="black">
                <a:alpha val="40000"/>
              </a:prstClr>
            </a:outerShdw>
          </a:effectLst>
        </p:spPr>
        <p:txBody>
          <a:bodyPr/>
          <a:lstStyle/>
          <a:p>
            <a:endParaRPr lang="es-ES"/>
          </a:p>
        </p:txBody>
      </p:sp>
      <p:sp>
        <p:nvSpPr>
          <p:cNvPr id="52" name="Text Box 25">
            <a:extLst>
              <a:ext uri="{FF2B5EF4-FFF2-40B4-BE49-F238E27FC236}">
                <a16:creationId xmlns:a16="http://schemas.microsoft.com/office/drawing/2014/main" id="{6AE438A4-3549-469A-807E-D8742E1DAE53}"/>
              </a:ext>
            </a:extLst>
          </p:cNvPr>
          <p:cNvSpPr txBox="1">
            <a:spLocks noChangeArrowheads="1"/>
          </p:cNvSpPr>
          <p:nvPr/>
        </p:nvSpPr>
        <p:spPr bwMode="auto">
          <a:xfrm>
            <a:off x="9744074" y="5042371"/>
            <a:ext cx="2655420" cy="757130"/>
          </a:xfrm>
          <a:prstGeom prst="rect">
            <a:avLst/>
          </a:prstGeom>
          <a:noFill/>
          <a:ln w="9525">
            <a:noFill/>
            <a:miter lim="800000"/>
            <a:headEnd/>
            <a:tailEnd/>
          </a:ln>
          <a:effectLst/>
        </p:spPr>
        <p:txBody>
          <a:bodyPr wrap="square">
            <a:spAutoFit/>
          </a:bodyPr>
          <a:lstStyle/>
          <a:p>
            <a:pPr algn="ctr" eaLnBrk="0" hangingPunct="0">
              <a:lnSpc>
                <a:spcPct val="80000"/>
              </a:lnSpc>
            </a:pPr>
            <a:r>
              <a:rPr lang="es-ES" altLang="es-ES" b="1" i="0">
                <a:solidFill>
                  <a:srgbClr val="000000"/>
                </a:solidFill>
                <a:latin typeface="Arial Narrow" pitchFamily="34" charset="0"/>
              </a:rPr>
              <a:t>Inventario </a:t>
            </a:r>
            <a:r>
              <a:rPr lang="es-ES" altLang="es-ES" b="1">
                <a:solidFill>
                  <a:srgbClr val="000000"/>
                </a:solidFill>
                <a:latin typeface="Arial Narrow" pitchFamily="34" charset="0"/>
              </a:rPr>
              <a:t>medio=600</a:t>
            </a:r>
          </a:p>
          <a:p>
            <a:pPr algn="ctr" eaLnBrk="0" hangingPunct="0">
              <a:lnSpc>
                <a:spcPct val="80000"/>
              </a:lnSpc>
            </a:pPr>
            <a:r>
              <a:rPr lang="es-ES" altLang="es-ES" b="1" u="sng">
                <a:solidFill>
                  <a:srgbClr val="000000"/>
                </a:solidFill>
                <a:latin typeface="Arial Narrow" pitchFamily="34" charset="0"/>
              </a:rPr>
              <a:t>(p-d) x (Q/p)</a:t>
            </a:r>
          </a:p>
          <a:p>
            <a:pPr algn="ctr" eaLnBrk="0" hangingPunct="0">
              <a:lnSpc>
                <a:spcPct val="80000"/>
              </a:lnSpc>
            </a:pPr>
            <a:r>
              <a:rPr lang="es-ES" altLang="es-ES" b="1" i="0">
                <a:solidFill>
                  <a:srgbClr val="000000"/>
                </a:solidFill>
                <a:latin typeface="Arial Narrow" pitchFamily="34" charset="0"/>
              </a:rPr>
              <a:t>2</a:t>
            </a:r>
          </a:p>
        </p:txBody>
      </p:sp>
      <p:sp>
        <p:nvSpPr>
          <p:cNvPr id="53" name="Text Box 91">
            <a:extLst>
              <a:ext uri="{FF2B5EF4-FFF2-40B4-BE49-F238E27FC236}">
                <a16:creationId xmlns:a16="http://schemas.microsoft.com/office/drawing/2014/main" id="{FBF38FBC-5A86-4AC9-877E-DB30A033387B}"/>
              </a:ext>
            </a:extLst>
          </p:cNvPr>
          <p:cNvSpPr txBox="1">
            <a:spLocks noChangeArrowheads="1"/>
          </p:cNvSpPr>
          <p:nvPr/>
        </p:nvSpPr>
        <p:spPr bwMode="auto">
          <a:xfrm>
            <a:off x="7368488" y="6162643"/>
            <a:ext cx="694710" cy="307777"/>
          </a:xfrm>
          <a:prstGeom prst="rect">
            <a:avLst/>
          </a:prstGeom>
          <a:noFill/>
          <a:ln w="9525">
            <a:noFill/>
            <a:miter lim="800000"/>
            <a:headEnd/>
            <a:tailEnd/>
          </a:ln>
          <a:effectLst/>
        </p:spPr>
        <p:txBody>
          <a:bodyPr wrap="square">
            <a:spAutoFit/>
          </a:bodyPr>
          <a:lstStyle/>
          <a:p>
            <a:pPr eaLnBrk="0" hangingPunct="0">
              <a:spcBef>
                <a:spcPct val="50000"/>
              </a:spcBef>
            </a:pPr>
            <a:r>
              <a:rPr lang="es-ES" altLang="es-ES" sz="1400" b="1">
                <a:solidFill>
                  <a:srgbClr val="000000"/>
                </a:solidFill>
                <a:latin typeface="Arial Narrow" pitchFamily="34" charset="0"/>
              </a:rPr>
              <a:t>T</a:t>
            </a:r>
            <a:r>
              <a:rPr lang="es-ES" altLang="es-ES" sz="1100" b="1">
                <a:solidFill>
                  <a:srgbClr val="000000"/>
                </a:solidFill>
                <a:latin typeface="Arial Narrow" pitchFamily="34" charset="0"/>
              </a:rPr>
              <a:t>S</a:t>
            </a:r>
            <a:r>
              <a:rPr lang="es-ES" altLang="es-ES" sz="1400" b="1">
                <a:solidFill>
                  <a:srgbClr val="000000"/>
                </a:solidFill>
                <a:latin typeface="Arial Narrow" pitchFamily="34" charset="0"/>
              </a:rPr>
              <a:t>=25</a:t>
            </a:r>
          </a:p>
        </p:txBody>
      </p:sp>
      <p:sp>
        <p:nvSpPr>
          <p:cNvPr id="54" name="Text Box 91">
            <a:extLst>
              <a:ext uri="{FF2B5EF4-FFF2-40B4-BE49-F238E27FC236}">
                <a16:creationId xmlns:a16="http://schemas.microsoft.com/office/drawing/2014/main" id="{34BA1ECB-A6B0-4C64-BCD0-E70187A1832C}"/>
              </a:ext>
            </a:extLst>
          </p:cNvPr>
          <p:cNvSpPr txBox="1">
            <a:spLocks noChangeArrowheads="1"/>
          </p:cNvSpPr>
          <p:nvPr/>
        </p:nvSpPr>
        <p:spPr bwMode="auto">
          <a:xfrm>
            <a:off x="7120057" y="6563022"/>
            <a:ext cx="700905" cy="307777"/>
          </a:xfrm>
          <a:prstGeom prst="rect">
            <a:avLst/>
          </a:prstGeom>
          <a:noFill/>
          <a:ln w="9525">
            <a:noFill/>
            <a:miter lim="800000"/>
            <a:headEnd/>
            <a:tailEnd/>
          </a:ln>
          <a:effectLst/>
        </p:spPr>
        <p:txBody>
          <a:bodyPr wrap="square">
            <a:spAutoFit/>
          </a:bodyPr>
          <a:lstStyle/>
          <a:p>
            <a:pPr eaLnBrk="0" hangingPunct="0">
              <a:spcBef>
                <a:spcPct val="50000"/>
              </a:spcBef>
            </a:pPr>
            <a:r>
              <a:rPr lang="es-ES" altLang="es-ES" sz="1400" b="1">
                <a:solidFill>
                  <a:srgbClr val="000000"/>
                </a:solidFill>
                <a:latin typeface="Arial Narrow" pitchFamily="34" charset="0"/>
              </a:rPr>
              <a:t>T</a:t>
            </a:r>
            <a:r>
              <a:rPr lang="es-ES" altLang="es-ES" sz="1100" b="1">
                <a:solidFill>
                  <a:srgbClr val="000000"/>
                </a:solidFill>
                <a:latin typeface="Arial Narrow" pitchFamily="34" charset="0"/>
              </a:rPr>
              <a:t>R</a:t>
            </a:r>
            <a:r>
              <a:rPr lang="es-ES" altLang="es-ES" sz="1400" b="1">
                <a:solidFill>
                  <a:srgbClr val="000000"/>
                </a:solidFill>
                <a:latin typeface="Arial Narrow" pitchFamily="34" charset="0"/>
              </a:rPr>
              <a:t>=50</a:t>
            </a:r>
          </a:p>
        </p:txBody>
      </p:sp>
      <p:sp>
        <p:nvSpPr>
          <p:cNvPr id="55" name="Line 48">
            <a:extLst>
              <a:ext uri="{FF2B5EF4-FFF2-40B4-BE49-F238E27FC236}">
                <a16:creationId xmlns:a16="http://schemas.microsoft.com/office/drawing/2014/main" id="{F35C846E-173D-44A0-B29D-4D5AA991EFAB}"/>
              </a:ext>
            </a:extLst>
          </p:cNvPr>
          <p:cNvSpPr>
            <a:spLocks noChangeShapeType="1"/>
          </p:cNvSpPr>
          <p:nvPr/>
        </p:nvSpPr>
        <p:spPr bwMode="auto">
          <a:xfrm flipH="1">
            <a:off x="6495119" y="6137029"/>
            <a:ext cx="0" cy="412820"/>
          </a:xfrm>
          <a:prstGeom prst="line">
            <a:avLst/>
          </a:prstGeom>
          <a:noFill/>
          <a:ln w="19050">
            <a:solidFill>
              <a:srgbClr val="000000"/>
            </a:solidFill>
            <a:prstDash val="solid"/>
            <a:round/>
            <a:headEnd/>
            <a:tailEnd/>
          </a:ln>
          <a:effectLst>
            <a:outerShdw blurRad="50800" dist="38100" dir="2700000" algn="tl" rotWithShape="0">
              <a:prstClr val="black">
                <a:alpha val="40000"/>
              </a:prstClr>
            </a:outerShdw>
          </a:effectLst>
        </p:spPr>
        <p:txBody>
          <a:bodyPr/>
          <a:lstStyle/>
          <a:p>
            <a:endParaRPr lang="es-ES"/>
          </a:p>
        </p:txBody>
      </p:sp>
      <p:sp>
        <p:nvSpPr>
          <p:cNvPr id="56" name="Line 48">
            <a:extLst>
              <a:ext uri="{FF2B5EF4-FFF2-40B4-BE49-F238E27FC236}">
                <a16:creationId xmlns:a16="http://schemas.microsoft.com/office/drawing/2014/main" id="{5AAD4F9D-2B65-483F-9AE5-59560B325F03}"/>
              </a:ext>
            </a:extLst>
          </p:cNvPr>
          <p:cNvSpPr>
            <a:spLocks noChangeShapeType="1"/>
          </p:cNvSpPr>
          <p:nvPr/>
        </p:nvSpPr>
        <p:spPr bwMode="auto">
          <a:xfrm>
            <a:off x="6486525" y="6542220"/>
            <a:ext cx="1673059" cy="6698"/>
          </a:xfrm>
          <a:prstGeom prst="line">
            <a:avLst/>
          </a:prstGeom>
          <a:noFill/>
          <a:ln w="19050">
            <a:solidFill>
              <a:srgbClr val="000000"/>
            </a:solidFill>
            <a:prstDash val="solid"/>
            <a:round/>
            <a:headEnd/>
            <a:tailEnd/>
          </a:ln>
          <a:effectLst>
            <a:outerShdw blurRad="50800" dist="38100" dir="2700000" algn="tl" rotWithShape="0">
              <a:prstClr val="black">
                <a:alpha val="40000"/>
              </a:prstClr>
            </a:outerShdw>
          </a:effectLst>
        </p:spPr>
        <p:txBody>
          <a:bodyPr/>
          <a:lstStyle/>
          <a:p>
            <a:endParaRPr lang="es-ES"/>
          </a:p>
        </p:txBody>
      </p:sp>
      <p:sp>
        <p:nvSpPr>
          <p:cNvPr id="57" name="Line 47">
            <a:extLst>
              <a:ext uri="{FF2B5EF4-FFF2-40B4-BE49-F238E27FC236}">
                <a16:creationId xmlns:a16="http://schemas.microsoft.com/office/drawing/2014/main" id="{841C954F-4529-478D-962B-B3BD118D7154}"/>
              </a:ext>
            </a:extLst>
          </p:cNvPr>
          <p:cNvSpPr>
            <a:spLocks noChangeShapeType="1"/>
          </p:cNvSpPr>
          <p:nvPr/>
        </p:nvSpPr>
        <p:spPr bwMode="auto">
          <a:xfrm flipH="1" flipV="1">
            <a:off x="7297959" y="6470419"/>
            <a:ext cx="861625" cy="1"/>
          </a:xfrm>
          <a:prstGeom prst="line">
            <a:avLst/>
          </a:prstGeom>
          <a:noFill/>
          <a:ln w="12700">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58" name="Diagrama de flujo: conector 57">
            <a:extLst>
              <a:ext uri="{FF2B5EF4-FFF2-40B4-BE49-F238E27FC236}">
                <a16:creationId xmlns:a16="http://schemas.microsoft.com/office/drawing/2014/main" id="{74B3D5A5-FE3D-4BBE-BAE1-5DBA5B4D63DA}"/>
              </a:ext>
            </a:extLst>
          </p:cNvPr>
          <p:cNvSpPr/>
          <p:nvPr/>
        </p:nvSpPr>
        <p:spPr>
          <a:xfrm>
            <a:off x="7260284" y="4672393"/>
            <a:ext cx="83890" cy="79865"/>
          </a:xfrm>
          <a:prstGeom prst="flowChartConnector">
            <a:avLst/>
          </a:pr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Tree>
    <p:extLst>
      <p:ext uri="{BB962C8B-B14F-4D97-AF65-F5344CB8AC3E}">
        <p14:creationId xmlns:p14="http://schemas.microsoft.com/office/powerpoint/2010/main" val="42092612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0-#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0-#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0-#ppt_w/2"/>
                                          </p:val>
                                        </p:tav>
                                        <p:tav tm="100000">
                                          <p:val>
                                            <p:strVal val="#ppt_x"/>
                                          </p:val>
                                        </p:tav>
                                      </p:tavLst>
                                    </p:anim>
                                    <p:anim calcmode="lin" valueType="num">
                                      <p:cBhvr additive="base">
                                        <p:cTn id="24"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par>
                          <p:cTn id="29" fill="hold">
                            <p:stCondLst>
                              <p:cond delay="0"/>
                            </p:stCondLst>
                            <p:childTnLst>
                              <p:par>
                                <p:cTn id="30" presetID="22" presetClass="entr" presetSubtype="8"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par>
                          <p:cTn id="33" fill="hold">
                            <p:stCondLst>
                              <p:cond delay="500"/>
                            </p:stCondLst>
                            <p:childTnLst>
                              <p:par>
                                <p:cTn id="34" presetID="1" presetClass="entr" presetSubtype="0"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childTnLst>
                                </p:cTn>
                              </p:par>
                            </p:childTnLst>
                          </p:cTn>
                        </p:par>
                        <p:par>
                          <p:cTn id="40" fill="hold">
                            <p:stCondLst>
                              <p:cond delay="0"/>
                            </p:stCondLst>
                            <p:childTnLst>
                              <p:par>
                                <p:cTn id="41" presetID="22" presetClass="entr" presetSubtype="8" fill="hold"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left)">
                                      <p:cBhvr>
                                        <p:cTn id="43" dur="500"/>
                                        <p:tgtEl>
                                          <p:spTgt spid="18"/>
                                        </p:tgtEl>
                                      </p:cBhvr>
                                    </p:animEffect>
                                  </p:childTnLst>
                                </p:cTn>
                              </p:par>
                            </p:childTnLst>
                          </p:cTn>
                        </p:par>
                        <p:par>
                          <p:cTn id="44" fill="hold">
                            <p:stCondLst>
                              <p:cond delay="500"/>
                            </p:stCondLst>
                            <p:childTnLst>
                              <p:par>
                                <p:cTn id="45" presetID="1" presetClass="entr" presetSubtype="0" fill="hold" grpId="0" nodeType="after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par>
                          <p:cTn id="47" fill="hold">
                            <p:stCondLst>
                              <p:cond delay="500"/>
                            </p:stCondLst>
                            <p:childTnLst>
                              <p:par>
                                <p:cTn id="48" presetID="1" presetClass="entr" presetSubtype="0" fill="hold" grpId="0" nodeType="afterEffect">
                                  <p:stCondLst>
                                    <p:cond delay="0"/>
                                  </p:stCondLst>
                                  <p:childTnLst>
                                    <p:set>
                                      <p:cBhvr>
                                        <p:cTn id="49" dur="1" fill="hold">
                                          <p:stCondLst>
                                            <p:cond delay="0"/>
                                          </p:stCondLst>
                                        </p:cTn>
                                        <p:tgtEl>
                                          <p:spTgt spid="14"/>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1000"/>
                                        <p:tgtEl>
                                          <p:spTgt spid="21"/>
                                        </p:tgtEl>
                                      </p:cBhvr>
                                    </p:animEffect>
                                    <p:anim calcmode="lin" valueType="num">
                                      <p:cBhvr>
                                        <p:cTn id="59" dur="1000" fill="hold"/>
                                        <p:tgtEl>
                                          <p:spTgt spid="21"/>
                                        </p:tgtEl>
                                        <p:attrNameLst>
                                          <p:attrName>ppt_x</p:attrName>
                                        </p:attrNameLst>
                                      </p:cBhvr>
                                      <p:tavLst>
                                        <p:tav tm="0">
                                          <p:val>
                                            <p:strVal val="#ppt_x"/>
                                          </p:val>
                                        </p:tav>
                                        <p:tav tm="100000">
                                          <p:val>
                                            <p:strVal val="#ppt_x"/>
                                          </p:val>
                                        </p:tav>
                                      </p:tavLst>
                                    </p:anim>
                                    <p:anim calcmode="lin" valueType="num">
                                      <p:cBhvr>
                                        <p:cTn id="60" dur="1000" fill="hold"/>
                                        <p:tgtEl>
                                          <p:spTgt spid="21"/>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1000"/>
                                        <p:tgtEl>
                                          <p:spTgt spid="23"/>
                                        </p:tgtEl>
                                      </p:cBhvr>
                                    </p:animEffect>
                                    <p:anim calcmode="lin" valueType="num">
                                      <p:cBhvr>
                                        <p:cTn id="64" dur="1000" fill="hold"/>
                                        <p:tgtEl>
                                          <p:spTgt spid="23"/>
                                        </p:tgtEl>
                                        <p:attrNameLst>
                                          <p:attrName>ppt_x</p:attrName>
                                        </p:attrNameLst>
                                      </p:cBhvr>
                                      <p:tavLst>
                                        <p:tav tm="0">
                                          <p:val>
                                            <p:strVal val="#ppt_x"/>
                                          </p:val>
                                        </p:tav>
                                        <p:tav tm="100000">
                                          <p:val>
                                            <p:strVal val="#ppt_x"/>
                                          </p:val>
                                        </p:tav>
                                      </p:tavLst>
                                    </p:anim>
                                    <p:anim calcmode="lin" valueType="num">
                                      <p:cBhvr>
                                        <p:cTn id="65" dur="1000" fill="hold"/>
                                        <p:tgtEl>
                                          <p:spTgt spid="23"/>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1000"/>
                                        <p:tgtEl>
                                          <p:spTgt spid="24"/>
                                        </p:tgtEl>
                                      </p:cBhvr>
                                    </p:animEffect>
                                    <p:anim calcmode="lin" valueType="num">
                                      <p:cBhvr>
                                        <p:cTn id="69" dur="1000" fill="hold"/>
                                        <p:tgtEl>
                                          <p:spTgt spid="24"/>
                                        </p:tgtEl>
                                        <p:attrNameLst>
                                          <p:attrName>ppt_x</p:attrName>
                                        </p:attrNameLst>
                                      </p:cBhvr>
                                      <p:tavLst>
                                        <p:tav tm="0">
                                          <p:val>
                                            <p:strVal val="#ppt_x"/>
                                          </p:val>
                                        </p:tav>
                                        <p:tav tm="100000">
                                          <p:val>
                                            <p:strVal val="#ppt_x"/>
                                          </p:val>
                                        </p:tav>
                                      </p:tavLst>
                                    </p:anim>
                                    <p:anim calcmode="lin" valueType="num">
                                      <p:cBhvr>
                                        <p:cTn id="70" dur="1000" fill="hold"/>
                                        <p:tgtEl>
                                          <p:spTgt spid="24"/>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1000"/>
                                        <p:tgtEl>
                                          <p:spTgt spid="25"/>
                                        </p:tgtEl>
                                      </p:cBhvr>
                                    </p:animEffect>
                                    <p:anim calcmode="lin" valueType="num">
                                      <p:cBhvr>
                                        <p:cTn id="74" dur="1000" fill="hold"/>
                                        <p:tgtEl>
                                          <p:spTgt spid="25"/>
                                        </p:tgtEl>
                                        <p:attrNameLst>
                                          <p:attrName>ppt_x</p:attrName>
                                        </p:attrNameLst>
                                      </p:cBhvr>
                                      <p:tavLst>
                                        <p:tav tm="0">
                                          <p:val>
                                            <p:strVal val="#ppt_x"/>
                                          </p:val>
                                        </p:tav>
                                        <p:tav tm="100000">
                                          <p:val>
                                            <p:strVal val="#ppt_x"/>
                                          </p:val>
                                        </p:tav>
                                      </p:tavLst>
                                    </p:anim>
                                    <p:anim calcmode="lin" valueType="num">
                                      <p:cBhvr>
                                        <p:cTn id="75" dur="1000" fill="hold"/>
                                        <p:tgtEl>
                                          <p:spTgt spid="25"/>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fade">
                                      <p:cBhvr>
                                        <p:cTn id="78" dur="1000"/>
                                        <p:tgtEl>
                                          <p:spTgt spid="26"/>
                                        </p:tgtEl>
                                      </p:cBhvr>
                                    </p:animEffect>
                                    <p:anim calcmode="lin" valueType="num">
                                      <p:cBhvr>
                                        <p:cTn id="79" dur="1000" fill="hold"/>
                                        <p:tgtEl>
                                          <p:spTgt spid="26"/>
                                        </p:tgtEl>
                                        <p:attrNameLst>
                                          <p:attrName>ppt_x</p:attrName>
                                        </p:attrNameLst>
                                      </p:cBhvr>
                                      <p:tavLst>
                                        <p:tav tm="0">
                                          <p:val>
                                            <p:strVal val="#ppt_x"/>
                                          </p:val>
                                        </p:tav>
                                        <p:tav tm="100000">
                                          <p:val>
                                            <p:strVal val="#ppt_x"/>
                                          </p:val>
                                        </p:tav>
                                      </p:tavLst>
                                    </p:anim>
                                    <p:anim calcmode="lin" valueType="num">
                                      <p:cBhvr>
                                        <p:cTn id="80" dur="1000" fill="hold"/>
                                        <p:tgtEl>
                                          <p:spTgt spid="26"/>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1000"/>
                                        <p:tgtEl>
                                          <p:spTgt spid="27"/>
                                        </p:tgtEl>
                                      </p:cBhvr>
                                    </p:animEffect>
                                    <p:anim calcmode="lin" valueType="num">
                                      <p:cBhvr>
                                        <p:cTn id="84" dur="1000" fill="hold"/>
                                        <p:tgtEl>
                                          <p:spTgt spid="27"/>
                                        </p:tgtEl>
                                        <p:attrNameLst>
                                          <p:attrName>ppt_x</p:attrName>
                                        </p:attrNameLst>
                                      </p:cBhvr>
                                      <p:tavLst>
                                        <p:tav tm="0">
                                          <p:val>
                                            <p:strVal val="#ppt_x"/>
                                          </p:val>
                                        </p:tav>
                                        <p:tav tm="100000">
                                          <p:val>
                                            <p:strVal val="#ppt_x"/>
                                          </p:val>
                                        </p:tav>
                                      </p:tavLst>
                                    </p:anim>
                                    <p:anim calcmode="lin" valueType="num">
                                      <p:cBhvr>
                                        <p:cTn id="85" dur="1000" fill="hold"/>
                                        <p:tgtEl>
                                          <p:spTgt spid="27"/>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28"/>
                                        </p:tgtEl>
                                        <p:attrNameLst>
                                          <p:attrName>style.visibility</p:attrName>
                                        </p:attrNameLst>
                                      </p:cBhvr>
                                      <p:to>
                                        <p:strVal val="visible"/>
                                      </p:to>
                                    </p:set>
                                    <p:animEffect transition="in" filter="fade">
                                      <p:cBhvr>
                                        <p:cTn id="88" dur="1000"/>
                                        <p:tgtEl>
                                          <p:spTgt spid="28"/>
                                        </p:tgtEl>
                                      </p:cBhvr>
                                    </p:animEffect>
                                    <p:anim calcmode="lin" valueType="num">
                                      <p:cBhvr>
                                        <p:cTn id="89" dur="1000" fill="hold"/>
                                        <p:tgtEl>
                                          <p:spTgt spid="28"/>
                                        </p:tgtEl>
                                        <p:attrNameLst>
                                          <p:attrName>ppt_x</p:attrName>
                                        </p:attrNameLst>
                                      </p:cBhvr>
                                      <p:tavLst>
                                        <p:tav tm="0">
                                          <p:val>
                                            <p:strVal val="#ppt_x"/>
                                          </p:val>
                                        </p:tav>
                                        <p:tav tm="100000">
                                          <p:val>
                                            <p:strVal val="#ppt_x"/>
                                          </p:val>
                                        </p:tav>
                                      </p:tavLst>
                                    </p:anim>
                                    <p:anim calcmode="lin" valueType="num">
                                      <p:cBhvr>
                                        <p:cTn id="90" dur="1000" fill="hold"/>
                                        <p:tgtEl>
                                          <p:spTgt spid="28"/>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29"/>
                                        </p:tgtEl>
                                        <p:attrNameLst>
                                          <p:attrName>style.visibility</p:attrName>
                                        </p:attrNameLst>
                                      </p:cBhvr>
                                      <p:to>
                                        <p:strVal val="visible"/>
                                      </p:to>
                                    </p:set>
                                    <p:animEffect transition="in" filter="fade">
                                      <p:cBhvr>
                                        <p:cTn id="93" dur="1000"/>
                                        <p:tgtEl>
                                          <p:spTgt spid="29"/>
                                        </p:tgtEl>
                                      </p:cBhvr>
                                    </p:animEffect>
                                    <p:anim calcmode="lin" valueType="num">
                                      <p:cBhvr>
                                        <p:cTn id="94" dur="1000" fill="hold"/>
                                        <p:tgtEl>
                                          <p:spTgt spid="29"/>
                                        </p:tgtEl>
                                        <p:attrNameLst>
                                          <p:attrName>ppt_x</p:attrName>
                                        </p:attrNameLst>
                                      </p:cBhvr>
                                      <p:tavLst>
                                        <p:tav tm="0">
                                          <p:val>
                                            <p:strVal val="#ppt_x"/>
                                          </p:val>
                                        </p:tav>
                                        <p:tav tm="100000">
                                          <p:val>
                                            <p:strVal val="#ppt_x"/>
                                          </p:val>
                                        </p:tav>
                                      </p:tavLst>
                                    </p:anim>
                                    <p:anim calcmode="lin" valueType="num">
                                      <p:cBhvr>
                                        <p:cTn id="95" dur="1000" fill="hold"/>
                                        <p:tgtEl>
                                          <p:spTgt spid="29"/>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30"/>
                                        </p:tgtEl>
                                        <p:attrNameLst>
                                          <p:attrName>style.visibility</p:attrName>
                                        </p:attrNameLst>
                                      </p:cBhvr>
                                      <p:to>
                                        <p:strVal val="visible"/>
                                      </p:to>
                                    </p:set>
                                    <p:animEffect transition="in" filter="fade">
                                      <p:cBhvr>
                                        <p:cTn id="98" dur="1000"/>
                                        <p:tgtEl>
                                          <p:spTgt spid="30"/>
                                        </p:tgtEl>
                                      </p:cBhvr>
                                    </p:animEffect>
                                    <p:anim calcmode="lin" valueType="num">
                                      <p:cBhvr>
                                        <p:cTn id="99" dur="1000" fill="hold"/>
                                        <p:tgtEl>
                                          <p:spTgt spid="30"/>
                                        </p:tgtEl>
                                        <p:attrNameLst>
                                          <p:attrName>ppt_x</p:attrName>
                                        </p:attrNameLst>
                                      </p:cBhvr>
                                      <p:tavLst>
                                        <p:tav tm="0">
                                          <p:val>
                                            <p:strVal val="#ppt_x"/>
                                          </p:val>
                                        </p:tav>
                                        <p:tav tm="100000">
                                          <p:val>
                                            <p:strVal val="#ppt_x"/>
                                          </p:val>
                                        </p:tav>
                                      </p:tavLst>
                                    </p:anim>
                                    <p:anim calcmode="lin" valueType="num">
                                      <p:cBhvr>
                                        <p:cTn id="100" dur="1000" fill="hold"/>
                                        <p:tgtEl>
                                          <p:spTgt spid="30"/>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31"/>
                                        </p:tgtEl>
                                        <p:attrNameLst>
                                          <p:attrName>style.visibility</p:attrName>
                                        </p:attrNameLst>
                                      </p:cBhvr>
                                      <p:to>
                                        <p:strVal val="visible"/>
                                      </p:to>
                                    </p:set>
                                    <p:animEffect transition="in" filter="fade">
                                      <p:cBhvr>
                                        <p:cTn id="103" dur="1000"/>
                                        <p:tgtEl>
                                          <p:spTgt spid="31"/>
                                        </p:tgtEl>
                                      </p:cBhvr>
                                    </p:animEffect>
                                    <p:anim calcmode="lin" valueType="num">
                                      <p:cBhvr>
                                        <p:cTn id="104" dur="1000" fill="hold"/>
                                        <p:tgtEl>
                                          <p:spTgt spid="31"/>
                                        </p:tgtEl>
                                        <p:attrNameLst>
                                          <p:attrName>ppt_x</p:attrName>
                                        </p:attrNameLst>
                                      </p:cBhvr>
                                      <p:tavLst>
                                        <p:tav tm="0">
                                          <p:val>
                                            <p:strVal val="#ppt_x"/>
                                          </p:val>
                                        </p:tav>
                                        <p:tav tm="100000">
                                          <p:val>
                                            <p:strVal val="#ppt_x"/>
                                          </p:val>
                                        </p:tav>
                                      </p:tavLst>
                                    </p:anim>
                                    <p:anim calcmode="lin" valueType="num">
                                      <p:cBhvr>
                                        <p:cTn id="105" dur="1000" fill="hold"/>
                                        <p:tgtEl>
                                          <p:spTgt spid="31"/>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32"/>
                                        </p:tgtEl>
                                        <p:attrNameLst>
                                          <p:attrName>style.visibility</p:attrName>
                                        </p:attrNameLst>
                                      </p:cBhvr>
                                      <p:to>
                                        <p:strVal val="visible"/>
                                      </p:to>
                                    </p:set>
                                    <p:animEffect transition="in" filter="fade">
                                      <p:cBhvr>
                                        <p:cTn id="108" dur="1000"/>
                                        <p:tgtEl>
                                          <p:spTgt spid="32"/>
                                        </p:tgtEl>
                                      </p:cBhvr>
                                    </p:animEffect>
                                    <p:anim calcmode="lin" valueType="num">
                                      <p:cBhvr>
                                        <p:cTn id="109" dur="1000" fill="hold"/>
                                        <p:tgtEl>
                                          <p:spTgt spid="32"/>
                                        </p:tgtEl>
                                        <p:attrNameLst>
                                          <p:attrName>ppt_x</p:attrName>
                                        </p:attrNameLst>
                                      </p:cBhvr>
                                      <p:tavLst>
                                        <p:tav tm="0">
                                          <p:val>
                                            <p:strVal val="#ppt_x"/>
                                          </p:val>
                                        </p:tav>
                                        <p:tav tm="100000">
                                          <p:val>
                                            <p:strVal val="#ppt_x"/>
                                          </p:val>
                                        </p:tav>
                                      </p:tavLst>
                                    </p:anim>
                                    <p:anim calcmode="lin" valueType="num">
                                      <p:cBhvr>
                                        <p:cTn id="110" dur="1000" fill="hold"/>
                                        <p:tgtEl>
                                          <p:spTgt spid="32"/>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33"/>
                                        </p:tgtEl>
                                        <p:attrNameLst>
                                          <p:attrName>style.visibility</p:attrName>
                                        </p:attrNameLst>
                                      </p:cBhvr>
                                      <p:to>
                                        <p:strVal val="visible"/>
                                      </p:to>
                                    </p:set>
                                    <p:animEffect transition="in" filter="fade">
                                      <p:cBhvr>
                                        <p:cTn id="113" dur="1000"/>
                                        <p:tgtEl>
                                          <p:spTgt spid="33"/>
                                        </p:tgtEl>
                                      </p:cBhvr>
                                    </p:animEffect>
                                    <p:anim calcmode="lin" valueType="num">
                                      <p:cBhvr>
                                        <p:cTn id="114" dur="1000" fill="hold"/>
                                        <p:tgtEl>
                                          <p:spTgt spid="33"/>
                                        </p:tgtEl>
                                        <p:attrNameLst>
                                          <p:attrName>ppt_x</p:attrName>
                                        </p:attrNameLst>
                                      </p:cBhvr>
                                      <p:tavLst>
                                        <p:tav tm="0">
                                          <p:val>
                                            <p:strVal val="#ppt_x"/>
                                          </p:val>
                                        </p:tav>
                                        <p:tav tm="100000">
                                          <p:val>
                                            <p:strVal val="#ppt_x"/>
                                          </p:val>
                                        </p:tav>
                                      </p:tavLst>
                                    </p:anim>
                                    <p:anim calcmode="lin" valueType="num">
                                      <p:cBhvr>
                                        <p:cTn id="115" dur="1000" fill="hold"/>
                                        <p:tgtEl>
                                          <p:spTgt spid="33"/>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34"/>
                                        </p:tgtEl>
                                        <p:attrNameLst>
                                          <p:attrName>style.visibility</p:attrName>
                                        </p:attrNameLst>
                                      </p:cBhvr>
                                      <p:to>
                                        <p:strVal val="visible"/>
                                      </p:to>
                                    </p:set>
                                    <p:animEffect transition="in" filter="fade">
                                      <p:cBhvr>
                                        <p:cTn id="118" dur="1000"/>
                                        <p:tgtEl>
                                          <p:spTgt spid="34"/>
                                        </p:tgtEl>
                                      </p:cBhvr>
                                    </p:animEffect>
                                    <p:anim calcmode="lin" valueType="num">
                                      <p:cBhvr>
                                        <p:cTn id="119" dur="1000" fill="hold"/>
                                        <p:tgtEl>
                                          <p:spTgt spid="34"/>
                                        </p:tgtEl>
                                        <p:attrNameLst>
                                          <p:attrName>ppt_x</p:attrName>
                                        </p:attrNameLst>
                                      </p:cBhvr>
                                      <p:tavLst>
                                        <p:tav tm="0">
                                          <p:val>
                                            <p:strVal val="#ppt_x"/>
                                          </p:val>
                                        </p:tav>
                                        <p:tav tm="100000">
                                          <p:val>
                                            <p:strVal val="#ppt_x"/>
                                          </p:val>
                                        </p:tav>
                                      </p:tavLst>
                                    </p:anim>
                                    <p:anim calcmode="lin" valueType="num">
                                      <p:cBhvr>
                                        <p:cTn id="120" dur="1000" fill="hold"/>
                                        <p:tgtEl>
                                          <p:spTgt spid="34"/>
                                        </p:tgtEl>
                                        <p:attrNameLst>
                                          <p:attrName>ppt_y</p:attrName>
                                        </p:attrNameLst>
                                      </p:cBhvr>
                                      <p:tavLst>
                                        <p:tav tm="0">
                                          <p:val>
                                            <p:strVal val="#ppt_y+.1"/>
                                          </p:val>
                                        </p:tav>
                                        <p:tav tm="100000">
                                          <p:val>
                                            <p:strVal val="#ppt_y"/>
                                          </p:val>
                                        </p:tav>
                                      </p:tavLst>
                                    </p:anim>
                                  </p:childTnLst>
                                </p:cTn>
                              </p:par>
                              <p:par>
                                <p:cTn id="121" presetID="42" presetClass="entr" presetSubtype="0" fill="hold" grpId="0" nodeType="withEffect">
                                  <p:stCondLst>
                                    <p:cond delay="0"/>
                                  </p:stCondLst>
                                  <p:childTnLst>
                                    <p:set>
                                      <p:cBhvr>
                                        <p:cTn id="122" dur="1" fill="hold">
                                          <p:stCondLst>
                                            <p:cond delay="0"/>
                                          </p:stCondLst>
                                        </p:cTn>
                                        <p:tgtEl>
                                          <p:spTgt spid="35"/>
                                        </p:tgtEl>
                                        <p:attrNameLst>
                                          <p:attrName>style.visibility</p:attrName>
                                        </p:attrNameLst>
                                      </p:cBhvr>
                                      <p:to>
                                        <p:strVal val="visible"/>
                                      </p:to>
                                    </p:set>
                                    <p:animEffect transition="in" filter="fade">
                                      <p:cBhvr>
                                        <p:cTn id="123" dur="1000"/>
                                        <p:tgtEl>
                                          <p:spTgt spid="35"/>
                                        </p:tgtEl>
                                      </p:cBhvr>
                                    </p:animEffect>
                                    <p:anim calcmode="lin" valueType="num">
                                      <p:cBhvr>
                                        <p:cTn id="124" dur="1000" fill="hold"/>
                                        <p:tgtEl>
                                          <p:spTgt spid="35"/>
                                        </p:tgtEl>
                                        <p:attrNameLst>
                                          <p:attrName>ppt_x</p:attrName>
                                        </p:attrNameLst>
                                      </p:cBhvr>
                                      <p:tavLst>
                                        <p:tav tm="0">
                                          <p:val>
                                            <p:strVal val="#ppt_x"/>
                                          </p:val>
                                        </p:tav>
                                        <p:tav tm="100000">
                                          <p:val>
                                            <p:strVal val="#ppt_x"/>
                                          </p:val>
                                        </p:tav>
                                      </p:tavLst>
                                    </p:anim>
                                    <p:anim calcmode="lin" valueType="num">
                                      <p:cBhvr>
                                        <p:cTn id="125" dur="1000" fill="hold"/>
                                        <p:tgtEl>
                                          <p:spTgt spid="35"/>
                                        </p:tgtEl>
                                        <p:attrNameLst>
                                          <p:attrName>ppt_y</p:attrName>
                                        </p:attrNameLst>
                                      </p:cBhvr>
                                      <p:tavLst>
                                        <p:tav tm="0">
                                          <p:val>
                                            <p:strVal val="#ppt_y+.1"/>
                                          </p:val>
                                        </p:tav>
                                        <p:tav tm="100000">
                                          <p:val>
                                            <p:strVal val="#ppt_y"/>
                                          </p:val>
                                        </p:tav>
                                      </p:tavLst>
                                    </p:anim>
                                  </p:childTnLst>
                                </p:cTn>
                              </p:par>
                              <p:par>
                                <p:cTn id="126" presetID="42" presetClass="entr" presetSubtype="0" fill="hold" grpId="0" nodeType="withEffect">
                                  <p:stCondLst>
                                    <p:cond delay="0"/>
                                  </p:stCondLst>
                                  <p:childTnLst>
                                    <p:set>
                                      <p:cBhvr>
                                        <p:cTn id="127" dur="1" fill="hold">
                                          <p:stCondLst>
                                            <p:cond delay="0"/>
                                          </p:stCondLst>
                                        </p:cTn>
                                        <p:tgtEl>
                                          <p:spTgt spid="36"/>
                                        </p:tgtEl>
                                        <p:attrNameLst>
                                          <p:attrName>style.visibility</p:attrName>
                                        </p:attrNameLst>
                                      </p:cBhvr>
                                      <p:to>
                                        <p:strVal val="visible"/>
                                      </p:to>
                                    </p:set>
                                    <p:animEffect transition="in" filter="fade">
                                      <p:cBhvr>
                                        <p:cTn id="128" dur="1000"/>
                                        <p:tgtEl>
                                          <p:spTgt spid="36"/>
                                        </p:tgtEl>
                                      </p:cBhvr>
                                    </p:animEffect>
                                    <p:anim calcmode="lin" valueType="num">
                                      <p:cBhvr>
                                        <p:cTn id="129" dur="1000" fill="hold"/>
                                        <p:tgtEl>
                                          <p:spTgt spid="36"/>
                                        </p:tgtEl>
                                        <p:attrNameLst>
                                          <p:attrName>ppt_x</p:attrName>
                                        </p:attrNameLst>
                                      </p:cBhvr>
                                      <p:tavLst>
                                        <p:tav tm="0">
                                          <p:val>
                                            <p:strVal val="#ppt_x"/>
                                          </p:val>
                                        </p:tav>
                                        <p:tav tm="100000">
                                          <p:val>
                                            <p:strVal val="#ppt_x"/>
                                          </p:val>
                                        </p:tav>
                                      </p:tavLst>
                                    </p:anim>
                                    <p:anim calcmode="lin" valueType="num">
                                      <p:cBhvr>
                                        <p:cTn id="130" dur="1000" fill="hold"/>
                                        <p:tgtEl>
                                          <p:spTgt spid="36"/>
                                        </p:tgtEl>
                                        <p:attrNameLst>
                                          <p:attrName>ppt_y</p:attrName>
                                        </p:attrNameLst>
                                      </p:cBhvr>
                                      <p:tavLst>
                                        <p:tav tm="0">
                                          <p:val>
                                            <p:strVal val="#ppt_y+.1"/>
                                          </p:val>
                                        </p:tav>
                                        <p:tav tm="100000">
                                          <p:val>
                                            <p:strVal val="#ppt_y"/>
                                          </p:val>
                                        </p:tav>
                                      </p:tavLst>
                                    </p:anim>
                                  </p:childTnLst>
                                </p:cTn>
                              </p:par>
                              <p:par>
                                <p:cTn id="131" presetID="42" presetClass="entr" presetSubtype="0" fill="hold" grpId="0" nodeType="withEffect">
                                  <p:stCondLst>
                                    <p:cond delay="0"/>
                                  </p:stCondLst>
                                  <p:childTnLst>
                                    <p:set>
                                      <p:cBhvr>
                                        <p:cTn id="132" dur="1" fill="hold">
                                          <p:stCondLst>
                                            <p:cond delay="0"/>
                                          </p:stCondLst>
                                        </p:cTn>
                                        <p:tgtEl>
                                          <p:spTgt spid="37"/>
                                        </p:tgtEl>
                                        <p:attrNameLst>
                                          <p:attrName>style.visibility</p:attrName>
                                        </p:attrNameLst>
                                      </p:cBhvr>
                                      <p:to>
                                        <p:strVal val="visible"/>
                                      </p:to>
                                    </p:set>
                                    <p:animEffect transition="in" filter="fade">
                                      <p:cBhvr>
                                        <p:cTn id="133" dur="1000"/>
                                        <p:tgtEl>
                                          <p:spTgt spid="37"/>
                                        </p:tgtEl>
                                      </p:cBhvr>
                                    </p:animEffect>
                                    <p:anim calcmode="lin" valueType="num">
                                      <p:cBhvr>
                                        <p:cTn id="134" dur="1000" fill="hold"/>
                                        <p:tgtEl>
                                          <p:spTgt spid="37"/>
                                        </p:tgtEl>
                                        <p:attrNameLst>
                                          <p:attrName>ppt_x</p:attrName>
                                        </p:attrNameLst>
                                      </p:cBhvr>
                                      <p:tavLst>
                                        <p:tav tm="0">
                                          <p:val>
                                            <p:strVal val="#ppt_x"/>
                                          </p:val>
                                        </p:tav>
                                        <p:tav tm="100000">
                                          <p:val>
                                            <p:strVal val="#ppt_x"/>
                                          </p:val>
                                        </p:tav>
                                      </p:tavLst>
                                    </p:anim>
                                    <p:anim calcmode="lin" valueType="num">
                                      <p:cBhvr>
                                        <p:cTn id="135" dur="1000" fill="hold"/>
                                        <p:tgtEl>
                                          <p:spTgt spid="37"/>
                                        </p:tgtEl>
                                        <p:attrNameLst>
                                          <p:attrName>ppt_y</p:attrName>
                                        </p:attrNameLst>
                                      </p:cBhvr>
                                      <p:tavLst>
                                        <p:tav tm="0">
                                          <p:val>
                                            <p:strVal val="#ppt_y+.1"/>
                                          </p:val>
                                        </p:tav>
                                        <p:tav tm="100000">
                                          <p:val>
                                            <p:strVal val="#ppt_y"/>
                                          </p:val>
                                        </p:tav>
                                      </p:tavLst>
                                    </p:anim>
                                  </p:childTnLst>
                                </p:cTn>
                              </p:par>
                              <p:par>
                                <p:cTn id="136" presetID="42" presetClass="entr" presetSubtype="0" fill="hold" grpId="0" nodeType="withEffect">
                                  <p:stCondLst>
                                    <p:cond delay="0"/>
                                  </p:stCondLst>
                                  <p:childTnLst>
                                    <p:set>
                                      <p:cBhvr>
                                        <p:cTn id="137" dur="1" fill="hold">
                                          <p:stCondLst>
                                            <p:cond delay="0"/>
                                          </p:stCondLst>
                                        </p:cTn>
                                        <p:tgtEl>
                                          <p:spTgt spid="38"/>
                                        </p:tgtEl>
                                        <p:attrNameLst>
                                          <p:attrName>style.visibility</p:attrName>
                                        </p:attrNameLst>
                                      </p:cBhvr>
                                      <p:to>
                                        <p:strVal val="visible"/>
                                      </p:to>
                                    </p:set>
                                    <p:animEffect transition="in" filter="fade">
                                      <p:cBhvr>
                                        <p:cTn id="138" dur="1000"/>
                                        <p:tgtEl>
                                          <p:spTgt spid="38"/>
                                        </p:tgtEl>
                                      </p:cBhvr>
                                    </p:animEffect>
                                    <p:anim calcmode="lin" valueType="num">
                                      <p:cBhvr>
                                        <p:cTn id="139" dur="1000" fill="hold"/>
                                        <p:tgtEl>
                                          <p:spTgt spid="38"/>
                                        </p:tgtEl>
                                        <p:attrNameLst>
                                          <p:attrName>ppt_x</p:attrName>
                                        </p:attrNameLst>
                                      </p:cBhvr>
                                      <p:tavLst>
                                        <p:tav tm="0">
                                          <p:val>
                                            <p:strVal val="#ppt_x"/>
                                          </p:val>
                                        </p:tav>
                                        <p:tav tm="100000">
                                          <p:val>
                                            <p:strVal val="#ppt_x"/>
                                          </p:val>
                                        </p:tav>
                                      </p:tavLst>
                                    </p:anim>
                                    <p:anim calcmode="lin" valueType="num">
                                      <p:cBhvr>
                                        <p:cTn id="140" dur="1000" fill="hold"/>
                                        <p:tgtEl>
                                          <p:spTgt spid="38"/>
                                        </p:tgtEl>
                                        <p:attrNameLst>
                                          <p:attrName>ppt_y</p:attrName>
                                        </p:attrNameLst>
                                      </p:cBhvr>
                                      <p:tavLst>
                                        <p:tav tm="0">
                                          <p:val>
                                            <p:strVal val="#ppt_y+.1"/>
                                          </p:val>
                                        </p:tav>
                                        <p:tav tm="100000">
                                          <p:val>
                                            <p:strVal val="#ppt_y"/>
                                          </p:val>
                                        </p:tav>
                                      </p:tavLst>
                                    </p:anim>
                                  </p:childTnLst>
                                </p:cTn>
                              </p:par>
                              <p:par>
                                <p:cTn id="141" presetID="42" presetClass="entr" presetSubtype="0" fill="hold" grpId="0" nodeType="withEffect">
                                  <p:stCondLst>
                                    <p:cond delay="0"/>
                                  </p:stCondLst>
                                  <p:childTnLst>
                                    <p:set>
                                      <p:cBhvr>
                                        <p:cTn id="142" dur="1" fill="hold">
                                          <p:stCondLst>
                                            <p:cond delay="0"/>
                                          </p:stCondLst>
                                        </p:cTn>
                                        <p:tgtEl>
                                          <p:spTgt spid="39"/>
                                        </p:tgtEl>
                                        <p:attrNameLst>
                                          <p:attrName>style.visibility</p:attrName>
                                        </p:attrNameLst>
                                      </p:cBhvr>
                                      <p:to>
                                        <p:strVal val="visible"/>
                                      </p:to>
                                    </p:set>
                                    <p:animEffect transition="in" filter="fade">
                                      <p:cBhvr>
                                        <p:cTn id="143" dur="1000"/>
                                        <p:tgtEl>
                                          <p:spTgt spid="39"/>
                                        </p:tgtEl>
                                      </p:cBhvr>
                                    </p:animEffect>
                                    <p:anim calcmode="lin" valueType="num">
                                      <p:cBhvr>
                                        <p:cTn id="144" dur="1000" fill="hold"/>
                                        <p:tgtEl>
                                          <p:spTgt spid="39"/>
                                        </p:tgtEl>
                                        <p:attrNameLst>
                                          <p:attrName>ppt_x</p:attrName>
                                        </p:attrNameLst>
                                      </p:cBhvr>
                                      <p:tavLst>
                                        <p:tav tm="0">
                                          <p:val>
                                            <p:strVal val="#ppt_x"/>
                                          </p:val>
                                        </p:tav>
                                        <p:tav tm="100000">
                                          <p:val>
                                            <p:strVal val="#ppt_x"/>
                                          </p:val>
                                        </p:tav>
                                      </p:tavLst>
                                    </p:anim>
                                    <p:anim calcmode="lin" valueType="num">
                                      <p:cBhvr>
                                        <p:cTn id="145" dur="1000" fill="hold"/>
                                        <p:tgtEl>
                                          <p:spTgt spid="39"/>
                                        </p:tgtEl>
                                        <p:attrNameLst>
                                          <p:attrName>ppt_y</p:attrName>
                                        </p:attrNameLst>
                                      </p:cBhvr>
                                      <p:tavLst>
                                        <p:tav tm="0">
                                          <p:val>
                                            <p:strVal val="#ppt_y+.1"/>
                                          </p:val>
                                        </p:tav>
                                        <p:tav tm="100000">
                                          <p:val>
                                            <p:strVal val="#ppt_y"/>
                                          </p:val>
                                        </p:tav>
                                      </p:tavLst>
                                    </p:anim>
                                  </p:childTnLst>
                                </p:cTn>
                              </p:par>
                              <p:par>
                                <p:cTn id="146" presetID="42" presetClass="entr" presetSubtype="0" fill="hold" grpId="0" nodeType="withEffect">
                                  <p:stCondLst>
                                    <p:cond delay="0"/>
                                  </p:stCondLst>
                                  <p:childTnLst>
                                    <p:set>
                                      <p:cBhvr>
                                        <p:cTn id="147" dur="1" fill="hold">
                                          <p:stCondLst>
                                            <p:cond delay="0"/>
                                          </p:stCondLst>
                                        </p:cTn>
                                        <p:tgtEl>
                                          <p:spTgt spid="40"/>
                                        </p:tgtEl>
                                        <p:attrNameLst>
                                          <p:attrName>style.visibility</p:attrName>
                                        </p:attrNameLst>
                                      </p:cBhvr>
                                      <p:to>
                                        <p:strVal val="visible"/>
                                      </p:to>
                                    </p:set>
                                    <p:animEffect transition="in" filter="fade">
                                      <p:cBhvr>
                                        <p:cTn id="148" dur="1000"/>
                                        <p:tgtEl>
                                          <p:spTgt spid="40"/>
                                        </p:tgtEl>
                                      </p:cBhvr>
                                    </p:animEffect>
                                    <p:anim calcmode="lin" valueType="num">
                                      <p:cBhvr>
                                        <p:cTn id="149" dur="1000" fill="hold"/>
                                        <p:tgtEl>
                                          <p:spTgt spid="40"/>
                                        </p:tgtEl>
                                        <p:attrNameLst>
                                          <p:attrName>ppt_x</p:attrName>
                                        </p:attrNameLst>
                                      </p:cBhvr>
                                      <p:tavLst>
                                        <p:tav tm="0">
                                          <p:val>
                                            <p:strVal val="#ppt_x"/>
                                          </p:val>
                                        </p:tav>
                                        <p:tav tm="100000">
                                          <p:val>
                                            <p:strVal val="#ppt_x"/>
                                          </p:val>
                                        </p:tav>
                                      </p:tavLst>
                                    </p:anim>
                                    <p:anim calcmode="lin" valueType="num">
                                      <p:cBhvr>
                                        <p:cTn id="150" dur="1000" fill="hold"/>
                                        <p:tgtEl>
                                          <p:spTgt spid="40"/>
                                        </p:tgtEl>
                                        <p:attrNameLst>
                                          <p:attrName>ppt_y</p:attrName>
                                        </p:attrNameLst>
                                      </p:cBhvr>
                                      <p:tavLst>
                                        <p:tav tm="0">
                                          <p:val>
                                            <p:strVal val="#ppt_y+.1"/>
                                          </p:val>
                                        </p:tav>
                                        <p:tav tm="100000">
                                          <p:val>
                                            <p:strVal val="#ppt_y"/>
                                          </p:val>
                                        </p:tav>
                                      </p:tavLst>
                                    </p:anim>
                                  </p:childTnLst>
                                </p:cTn>
                              </p:par>
                              <p:par>
                                <p:cTn id="151" presetID="42" presetClass="entr" presetSubtype="0" fill="hold" grpId="0" nodeType="withEffect">
                                  <p:stCondLst>
                                    <p:cond delay="0"/>
                                  </p:stCondLst>
                                  <p:childTnLst>
                                    <p:set>
                                      <p:cBhvr>
                                        <p:cTn id="152" dur="1" fill="hold">
                                          <p:stCondLst>
                                            <p:cond delay="0"/>
                                          </p:stCondLst>
                                        </p:cTn>
                                        <p:tgtEl>
                                          <p:spTgt spid="42"/>
                                        </p:tgtEl>
                                        <p:attrNameLst>
                                          <p:attrName>style.visibility</p:attrName>
                                        </p:attrNameLst>
                                      </p:cBhvr>
                                      <p:to>
                                        <p:strVal val="visible"/>
                                      </p:to>
                                    </p:set>
                                    <p:animEffect transition="in" filter="fade">
                                      <p:cBhvr>
                                        <p:cTn id="153" dur="1000"/>
                                        <p:tgtEl>
                                          <p:spTgt spid="42"/>
                                        </p:tgtEl>
                                      </p:cBhvr>
                                    </p:animEffect>
                                    <p:anim calcmode="lin" valueType="num">
                                      <p:cBhvr>
                                        <p:cTn id="154" dur="1000" fill="hold"/>
                                        <p:tgtEl>
                                          <p:spTgt spid="42"/>
                                        </p:tgtEl>
                                        <p:attrNameLst>
                                          <p:attrName>ppt_x</p:attrName>
                                        </p:attrNameLst>
                                      </p:cBhvr>
                                      <p:tavLst>
                                        <p:tav tm="0">
                                          <p:val>
                                            <p:strVal val="#ppt_x"/>
                                          </p:val>
                                        </p:tav>
                                        <p:tav tm="100000">
                                          <p:val>
                                            <p:strVal val="#ppt_x"/>
                                          </p:val>
                                        </p:tav>
                                      </p:tavLst>
                                    </p:anim>
                                    <p:anim calcmode="lin" valueType="num">
                                      <p:cBhvr>
                                        <p:cTn id="155" dur="1000" fill="hold"/>
                                        <p:tgtEl>
                                          <p:spTgt spid="42"/>
                                        </p:tgtEl>
                                        <p:attrNameLst>
                                          <p:attrName>ppt_y</p:attrName>
                                        </p:attrNameLst>
                                      </p:cBhvr>
                                      <p:tavLst>
                                        <p:tav tm="0">
                                          <p:val>
                                            <p:strVal val="#ppt_y+.1"/>
                                          </p:val>
                                        </p:tav>
                                        <p:tav tm="100000">
                                          <p:val>
                                            <p:strVal val="#ppt_y"/>
                                          </p:val>
                                        </p:tav>
                                      </p:tavLst>
                                    </p:anim>
                                  </p:childTnLst>
                                </p:cTn>
                              </p:par>
                              <p:par>
                                <p:cTn id="156" presetID="42" presetClass="entr" presetSubtype="0" fill="hold" grpId="0" nodeType="withEffect">
                                  <p:stCondLst>
                                    <p:cond delay="0"/>
                                  </p:stCondLst>
                                  <p:childTnLst>
                                    <p:set>
                                      <p:cBhvr>
                                        <p:cTn id="157" dur="1" fill="hold">
                                          <p:stCondLst>
                                            <p:cond delay="0"/>
                                          </p:stCondLst>
                                        </p:cTn>
                                        <p:tgtEl>
                                          <p:spTgt spid="43"/>
                                        </p:tgtEl>
                                        <p:attrNameLst>
                                          <p:attrName>style.visibility</p:attrName>
                                        </p:attrNameLst>
                                      </p:cBhvr>
                                      <p:to>
                                        <p:strVal val="visible"/>
                                      </p:to>
                                    </p:set>
                                    <p:animEffect transition="in" filter="fade">
                                      <p:cBhvr>
                                        <p:cTn id="158" dur="1000"/>
                                        <p:tgtEl>
                                          <p:spTgt spid="43"/>
                                        </p:tgtEl>
                                      </p:cBhvr>
                                    </p:animEffect>
                                    <p:anim calcmode="lin" valueType="num">
                                      <p:cBhvr>
                                        <p:cTn id="159" dur="1000" fill="hold"/>
                                        <p:tgtEl>
                                          <p:spTgt spid="43"/>
                                        </p:tgtEl>
                                        <p:attrNameLst>
                                          <p:attrName>ppt_x</p:attrName>
                                        </p:attrNameLst>
                                      </p:cBhvr>
                                      <p:tavLst>
                                        <p:tav tm="0">
                                          <p:val>
                                            <p:strVal val="#ppt_x"/>
                                          </p:val>
                                        </p:tav>
                                        <p:tav tm="100000">
                                          <p:val>
                                            <p:strVal val="#ppt_x"/>
                                          </p:val>
                                        </p:tav>
                                      </p:tavLst>
                                    </p:anim>
                                    <p:anim calcmode="lin" valueType="num">
                                      <p:cBhvr>
                                        <p:cTn id="160" dur="1000" fill="hold"/>
                                        <p:tgtEl>
                                          <p:spTgt spid="43"/>
                                        </p:tgtEl>
                                        <p:attrNameLst>
                                          <p:attrName>ppt_y</p:attrName>
                                        </p:attrNameLst>
                                      </p:cBhvr>
                                      <p:tavLst>
                                        <p:tav tm="0">
                                          <p:val>
                                            <p:strVal val="#ppt_y+.1"/>
                                          </p:val>
                                        </p:tav>
                                        <p:tav tm="100000">
                                          <p:val>
                                            <p:strVal val="#ppt_y"/>
                                          </p:val>
                                        </p:tav>
                                      </p:tavLst>
                                    </p:anim>
                                  </p:childTnLst>
                                </p:cTn>
                              </p:par>
                              <p:par>
                                <p:cTn id="161" presetID="42" presetClass="entr" presetSubtype="0" fill="hold" grpId="0" nodeType="withEffect">
                                  <p:stCondLst>
                                    <p:cond delay="0"/>
                                  </p:stCondLst>
                                  <p:childTnLst>
                                    <p:set>
                                      <p:cBhvr>
                                        <p:cTn id="162" dur="1" fill="hold">
                                          <p:stCondLst>
                                            <p:cond delay="0"/>
                                          </p:stCondLst>
                                        </p:cTn>
                                        <p:tgtEl>
                                          <p:spTgt spid="44"/>
                                        </p:tgtEl>
                                        <p:attrNameLst>
                                          <p:attrName>style.visibility</p:attrName>
                                        </p:attrNameLst>
                                      </p:cBhvr>
                                      <p:to>
                                        <p:strVal val="visible"/>
                                      </p:to>
                                    </p:set>
                                    <p:animEffect transition="in" filter="fade">
                                      <p:cBhvr>
                                        <p:cTn id="163" dur="1000"/>
                                        <p:tgtEl>
                                          <p:spTgt spid="44"/>
                                        </p:tgtEl>
                                      </p:cBhvr>
                                    </p:animEffect>
                                    <p:anim calcmode="lin" valueType="num">
                                      <p:cBhvr>
                                        <p:cTn id="164" dur="1000" fill="hold"/>
                                        <p:tgtEl>
                                          <p:spTgt spid="44"/>
                                        </p:tgtEl>
                                        <p:attrNameLst>
                                          <p:attrName>ppt_x</p:attrName>
                                        </p:attrNameLst>
                                      </p:cBhvr>
                                      <p:tavLst>
                                        <p:tav tm="0">
                                          <p:val>
                                            <p:strVal val="#ppt_x"/>
                                          </p:val>
                                        </p:tav>
                                        <p:tav tm="100000">
                                          <p:val>
                                            <p:strVal val="#ppt_x"/>
                                          </p:val>
                                        </p:tav>
                                      </p:tavLst>
                                    </p:anim>
                                    <p:anim calcmode="lin" valueType="num">
                                      <p:cBhvr>
                                        <p:cTn id="165" dur="1000" fill="hold"/>
                                        <p:tgtEl>
                                          <p:spTgt spid="44"/>
                                        </p:tgtEl>
                                        <p:attrNameLst>
                                          <p:attrName>ppt_y</p:attrName>
                                        </p:attrNameLst>
                                      </p:cBhvr>
                                      <p:tavLst>
                                        <p:tav tm="0">
                                          <p:val>
                                            <p:strVal val="#ppt_y+.1"/>
                                          </p:val>
                                        </p:tav>
                                        <p:tav tm="100000">
                                          <p:val>
                                            <p:strVal val="#ppt_y"/>
                                          </p:val>
                                        </p:tav>
                                      </p:tavLst>
                                    </p:anim>
                                  </p:childTnLst>
                                </p:cTn>
                              </p:par>
                              <p:par>
                                <p:cTn id="166" presetID="42" presetClass="entr" presetSubtype="0" fill="hold" grpId="0" nodeType="withEffect">
                                  <p:stCondLst>
                                    <p:cond delay="0"/>
                                  </p:stCondLst>
                                  <p:childTnLst>
                                    <p:set>
                                      <p:cBhvr>
                                        <p:cTn id="167" dur="1" fill="hold">
                                          <p:stCondLst>
                                            <p:cond delay="0"/>
                                          </p:stCondLst>
                                        </p:cTn>
                                        <p:tgtEl>
                                          <p:spTgt spid="45"/>
                                        </p:tgtEl>
                                        <p:attrNameLst>
                                          <p:attrName>style.visibility</p:attrName>
                                        </p:attrNameLst>
                                      </p:cBhvr>
                                      <p:to>
                                        <p:strVal val="visible"/>
                                      </p:to>
                                    </p:set>
                                    <p:animEffect transition="in" filter="fade">
                                      <p:cBhvr>
                                        <p:cTn id="168" dur="1000"/>
                                        <p:tgtEl>
                                          <p:spTgt spid="45"/>
                                        </p:tgtEl>
                                      </p:cBhvr>
                                    </p:animEffect>
                                    <p:anim calcmode="lin" valueType="num">
                                      <p:cBhvr>
                                        <p:cTn id="169" dur="1000" fill="hold"/>
                                        <p:tgtEl>
                                          <p:spTgt spid="45"/>
                                        </p:tgtEl>
                                        <p:attrNameLst>
                                          <p:attrName>ppt_x</p:attrName>
                                        </p:attrNameLst>
                                      </p:cBhvr>
                                      <p:tavLst>
                                        <p:tav tm="0">
                                          <p:val>
                                            <p:strVal val="#ppt_x"/>
                                          </p:val>
                                        </p:tav>
                                        <p:tav tm="100000">
                                          <p:val>
                                            <p:strVal val="#ppt_x"/>
                                          </p:val>
                                        </p:tav>
                                      </p:tavLst>
                                    </p:anim>
                                    <p:anim calcmode="lin" valueType="num">
                                      <p:cBhvr>
                                        <p:cTn id="170" dur="1000" fill="hold"/>
                                        <p:tgtEl>
                                          <p:spTgt spid="45"/>
                                        </p:tgtEl>
                                        <p:attrNameLst>
                                          <p:attrName>ppt_y</p:attrName>
                                        </p:attrNameLst>
                                      </p:cBhvr>
                                      <p:tavLst>
                                        <p:tav tm="0">
                                          <p:val>
                                            <p:strVal val="#ppt_y+.1"/>
                                          </p:val>
                                        </p:tav>
                                        <p:tav tm="100000">
                                          <p:val>
                                            <p:strVal val="#ppt_y"/>
                                          </p:val>
                                        </p:tav>
                                      </p:tavLst>
                                    </p:anim>
                                  </p:childTnLst>
                                </p:cTn>
                              </p:par>
                              <p:par>
                                <p:cTn id="171" presetID="42" presetClass="entr" presetSubtype="0" fill="hold" grpId="0" nodeType="withEffect">
                                  <p:stCondLst>
                                    <p:cond delay="0"/>
                                  </p:stCondLst>
                                  <p:childTnLst>
                                    <p:set>
                                      <p:cBhvr>
                                        <p:cTn id="172" dur="1" fill="hold">
                                          <p:stCondLst>
                                            <p:cond delay="0"/>
                                          </p:stCondLst>
                                        </p:cTn>
                                        <p:tgtEl>
                                          <p:spTgt spid="46"/>
                                        </p:tgtEl>
                                        <p:attrNameLst>
                                          <p:attrName>style.visibility</p:attrName>
                                        </p:attrNameLst>
                                      </p:cBhvr>
                                      <p:to>
                                        <p:strVal val="visible"/>
                                      </p:to>
                                    </p:set>
                                    <p:animEffect transition="in" filter="fade">
                                      <p:cBhvr>
                                        <p:cTn id="173" dur="1000"/>
                                        <p:tgtEl>
                                          <p:spTgt spid="46"/>
                                        </p:tgtEl>
                                      </p:cBhvr>
                                    </p:animEffect>
                                    <p:anim calcmode="lin" valueType="num">
                                      <p:cBhvr>
                                        <p:cTn id="174" dur="1000" fill="hold"/>
                                        <p:tgtEl>
                                          <p:spTgt spid="46"/>
                                        </p:tgtEl>
                                        <p:attrNameLst>
                                          <p:attrName>ppt_x</p:attrName>
                                        </p:attrNameLst>
                                      </p:cBhvr>
                                      <p:tavLst>
                                        <p:tav tm="0">
                                          <p:val>
                                            <p:strVal val="#ppt_x"/>
                                          </p:val>
                                        </p:tav>
                                        <p:tav tm="100000">
                                          <p:val>
                                            <p:strVal val="#ppt_x"/>
                                          </p:val>
                                        </p:tav>
                                      </p:tavLst>
                                    </p:anim>
                                    <p:anim calcmode="lin" valueType="num">
                                      <p:cBhvr>
                                        <p:cTn id="175" dur="1000" fill="hold"/>
                                        <p:tgtEl>
                                          <p:spTgt spid="46"/>
                                        </p:tgtEl>
                                        <p:attrNameLst>
                                          <p:attrName>ppt_y</p:attrName>
                                        </p:attrNameLst>
                                      </p:cBhvr>
                                      <p:tavLst>
                                        <p:tav tm="0">
                                          <p:val>
                                            <p:strVal val="#ppt_y+.1"/>
                                          </p:val>
                                        </p:tav>
                                        <p:tav tm="100000">
                                          <p:val>
                                            <p:strVal val="#ppt_y"/>
                                          </p:val>
                                        </p:tav>
                                      </p:tavLst>
                                    </p:anim>
                                  </p:childTnLst>
                                </p:cTn>
                              </p:par>
                              <p:par>
                                <p:cTn id="176" presetID="42" presetClass="entr" presetSubtype="0" fill="hold" grpId="0" nodeType="withEffect">
                                  <p:stCondLst>
                                    <p:cond delay="0"/>
                                  </p:stCondLst>
                                  <p:childTnLst>
                                    <p:set>
                                      <p:cBhvr>
                                        <p:cTn id="177" dur="1" fill="hold">
                                          <p:stCondLst>
                                            <p:cond delay="0"/>
                                          </p:stCondLst>
                                        </p:cTn>
                                        <p:tgtEl>
                                          <p:spTgt spid="47"/>
                                        </p:tgtEl>
                                        <p:attrNameLst>
                                          <p:attrName>style.visibility</p:attrName>
                                        </p:attrNameLst>
                                      </p:cBhvr>
                                      <p:to>
                                        <p:strVal val="visible"/>
                                      </p:to>
                                    </p:set>
                                    <p:animEffect transition="in" filter="fade">
                                      <p:cBhvr>
                                        <p:cTn id="178" dur="1000"/>
                                        <p:tgtEl>
                                          <p:spTgt spid="47"/>
                                        </p:tgtEl>
                                      </p:cBhvr>
                                    </p:animEffect>
                                    <p:anim calcmode="lin" valueType="num">
                                      <p:cBhvr>
                                        <p:cTn id="179" dur="1000" fill="hold"/>
                                        <p:tgtEl>
                                          <p:spTgt spid="47"/>
                                        </p:tgtEl>
                                        <p:attrNameLst>
                                          <p:attrName>ppt_x</p:attrName>
                                        </p:attrNameLst>
                                      </p:cBhvr>
                                      <p:tavLst>
                                        <p:tav tm="0">
                                          <p:val>
                                            <p:strVal val="#ppt_x"/>
                                          </p:val>
                                        </p:tav>
                                        <p:tav tm="100000">
                                          <p:val>
                                            <p:strVal val="#ppt_x"/>
                                          </p:val>
                                        </p:tav>
                                      </p:tavLst>
                                    </p:anim>
                                    <p:anim calcmode="lin" valueType="num">
                                      <p:cBhvr>
                                        <p:cTn id="180" dur="1000" fill="hold"/>
                                        <p:tgtEl>
                                          <p:spTgt spid="47"/>
                                        </p:tgtEl>
                                        <p:attrNameLst>
                                          <p:attrName>ppt_y</p:attrName>
                                        </p:attrNameLst>
                                      </p:cBhvr>
                                      <p:tavLst>
                                        <p:tav tm="0">
                                          <p:val>
                                            <p:strVal val="#ppt_y+.1"/>
                                          </p:val>
                                        </p:tav>
                                        <p:tav tm="100000">
                                          <p:val>
                                            <p:strVal val="#ppt_y"/>
                                          </p:val>
                                        </p:tav>
                                      </p:tavLst>
                                    </p:anim>
                                  </p:childTnLst>
                                </p:cTn>
                              </p:par>
                              <p:par>
                                <p:cTn id="181" presetID="42" presetClass="entr" presetSubtype="0" fill="hold" grpId="0" nodeType="withEffect">
                                  <p:stCondLst>
                                    <p:cond delay="0"/>
                                  </p:stCondLst>
                                  <p:childTnLst>
                                    <p:set>
                                      <p:cBhvr>
                                        <p:cTn id="182" dur="1" fill="hold">
                                          <p:stCondLst>
                                            <p:cond delay="0"/>
                                          </p:stCondLst>
                                        </p:cTn>
                                        <p:tgtEl>
                                          <p:spTgt spid="48"/>
                                        </p:tgtEl>
                                        <p:attrNameLst>
                                          <p:attrName>style.visibility</p:attrName>
                                        </p:attrNameLst>
                                      </p:cBhvr>
                                      <p:to>
                                        <p:strVal val="visible"/>
                                      </p:to>
                                    </p:set>
                                    <p:animEffect transition="in" filter="fade">
                                      <p:cBhvr>
                                        <p:cTn id="183" dur="1000"/>
                                        <p:tgtEl>
                                          <p:spTgt spid="48"/>
                                        </p:tgtEl>
                                      </p:cBhvr>
                                    </p:animEffect>
                                    <p:anim calcmode="lin" valueType="num">
                                      <p:cBhvr>
                                        <p:cTn id="184" dur="1000" fill="hold"/>
                                        <p:tgtEl>
                                          <p:spTgt spid="48"/>
                                        </p:tgtEl>
                                        <p:attrNameLst>
                                          <p:attrName>ppt_x</p:attrName>
                                        </p:attrNameLst>
                                      </p:cBhvr>
                                      <p:tavLst>
                                        <p:tav tm="0">
                                          <p:val>
                                            <p:strVal val="#ppt_x"/>
                                          </p:val>
                                        </p:tav>
                                        <p:tav tm="100000">
                                          <p:val>
                                            <p:strVal val="#ppt_x"/>
                                          </p:val>
                                        </p:tav>
                                      </p:tavLst>
                                    </p:anim>
                                    <p:anim calcmode="lin" valueType="num">
                                      <p:cBhvr>
                                        <p:cTn id="185" dur="1000" fill="hold"/>
                                        <p:tgtEl>
                                          <p:spTgt spid="48"/>
                                        </p:tgtEl>
                                        <p:attrNameLst>
                                          <p:attrName>ppt_y</p:attrName>
                                        </p:attrNameLst>
                                      </p:cBhvr>
                                      <p:tavLst>
                                        <p:tav tm="0">
                                          <p:val>
                                            <p:strVal val="#ppt_y+.1"/>
                                          </p:val>
                                        </p:tav>
                                        <p:tav tm="100000">
                                          <p:val>
                                            <p:strVal val="#ppt_y"/>
                                          </p:val>
                                        </p:tav>
                                      </p:tavLst>
                                    </p:anim>
                                  </p:childTnLst>
                                </p:cTn>
                              </p:par>
                              <p:par>
                                <p:cTn id="186" presetID="42" presetClass="entr" presetSubtype="0" fill="hold" grpId="0" nodeType="withEffect">
                                  <p:stCondLst>
                                    <p:cond delay="0"/>
                                  </p:stCondLst>
                                  <p:childTnLst>
                                    <p:set>
                                      <p:cBhvr>
                                        <p:cTn id="187" dur="1" fill="hold">
                                          <p:stCondLst>
                                            <p:cond delay="0"/>
                                          </p:stCondLst>
                                        </p:cTn>
                                        <p:tgtEl>
                                          <p:spTgt spid="49"/>
                                        </p:tgtEl>
                                        <p:attrNameLst>
                                          <p:attrName>style.visibility</p:attrName>
                                        </p:attrNameLst>
                                      </p:cBhvr>
                                      <p:to>
                                        <p:strVal val="visible"/>
                                      </p:to>
                                    </p:set>
                                    <p:animEffect transition="in" filter="fade">
                                      <p:cBhvr>
                                        <p:cTn id="188" dur="1000"/>
                                        <p:tgtEl>
                                          <p:spTgt spid="49"/>
                                        </p:tgtEl>
                                      </p:cBhvr>
                                    </p:animEffect>
                                    <p:anim calcmode="lin" valueType="num">
                                      <p:cBhvr>
                                        <p:cTn id="189" dur="1000" fill="hold"/>
                                        <p:tgtEl>
                                          <p:spTgt spid="49"/>
                                        </p:tgtEl>
                                        <p:attrNameLst>
                                          <p:attrName>ppt_x</p:attrName>
                                        </p:attrNameLst>
                                      </p:cBhvr>
                                      <p:tavLst>
                                        <p:tav tm="0">
                                          <p:val>
                                            <p:strVal val="#ppt_x"/>
                                          </p:val>
                                        </p:tav>
                                        <p:tav tm="100000">
                                          <p:val>
                                            <p:strVal val="#ppt_x"/>
                                          </p:val>
                                        </p:tav>
                                      </p:tavLst>
                                    </p:anim>
                                    <p:anim calcmode="lin" valueType="num">
                                      <p:cBhvr>
                                        <p:cTn id="190" dur="1000" fill="hold"/>
                                        <p:tgtEl>
                                          <p:spTgt spid="49"/>
                                        </p:tgtEl>
                                        <p:attrNameLst>
                                          <p:attrName>ppt_y</p:attrName>
                                        </p:attrNameLst>
                                      </p:cBhvr>
                                      <p:tavLst>
                                        <p:tav tm="0">
                                          <p:val>
                                            <p:strVal val="#ppt_y+.1"/>
                                          </p:val>
                                        </p:tav>
                                        <p:tav tm="100000">
                                          <p:val>
                                            <p:strVal val="#ppt_y"/>
                                          </p:val>
                                        </p:tav>
                                      </p:tavLst>
                                    </p:anim>
                                  </p:childTnLst>
                                </p:cTn>
                              </p:par>
                              <p:par>
                                <p:cTn id="191" presetID="42" presetClass="entr" presetSubtype="0" fill="hold" grpId="0" nodeType="withEffect">
                                  <p:stCondLst>
                                    <p:cond delay="0"/>
                                  </p:stCondLst>
                                  <p:childTnLst>
                                    <p:set>
                                      <p:cBhvr>
                                        <p:cTn id="192" dur="1" fill="hold">
                                          <p:stCondLst>
                                            <p:cond delay="0"/>
                                          </p:stCondLst>
                                        </p:cTn>
                                        <p:tgtEl>
                                          <p:spTgt spid="50"/>
                                        </p:tgtEl>
                                        <p:attrNameLst>
                                          <p:attrName>style.visibility</p:attrName>
                                        </p:attrNameLst>
                                      </p:cBhvr>
                                      <p:to>
                                        <p:strVal val="visible"/>
                                      </p:to>
                                    </p:set>
                                    <p:animEffect transition="in" filter="fade">
                                      <p:cBhvr>
                                        <p:cTn id="193" dur="1000"/>
                                        <p:tgtEl>
                                          <p:spTgt spid="50"/>
                                        </p:tgtEl>
                                      </p:cBhvr>
                                    </p:animEffect>
                                    <p:anim calcmode="lin" valueType="num">
                                      <p:cBhvr>
                                        <p:cTn id="194" dur="1000" fill="hold"/>
                                        <p:tgtEl>
                                          <p:spTgt spid="50"/>
                                        </p:tgtEl>
                                        <p:attrNameLst>
                                          <p:attrName>ppt_x</p:attrName>
                                        </p:attrNameLst>
                                      </p:cBhvr>
                                      <p:tavLst>
                                        <p:tav tm="0">
                                          <p:val>
                                            <p:strVal val="#ppt_x"/>
                                          </p:val>
                                        </p:tav>
                                        <p:tav tm="100000">
                                          <p:val>
                                            <p:strVal val="#ppt_x"/>
                                          </p:val>
                                        </p:tav>
                                      </p:tavLst>
                                    </p:anim>
                                    <p:anim calcmode="lin" valueType="num">
                                      <p:cBhvr>
                                        <p:cTn id="195" dur="1000" fill="hold"/>
                                        <p:tgtEl>
                                          <p:spTgt spid="50"/>
                                        </p:tgtEl>
                                        <p:attrNameLst>
                                          <p:attrName>ppt_y</p:attrName>
                                        </p:attrNameLst>
                                      </p:cBhvr>
                                      <p:tavLst>
                                        <p:tav tm="0">
                                          <p:val>
                                            <p:strVal val="#ppt_y+.1"/>
                                          </p:val>
                                        </p:tav>
                                        <p:tav tm="100000">
                                          <p:val>
                                            <p:strVal val="#ppt_y"/>
                                          </p:val>
                                        </p:tav>
                                      </p:tavLst>
                                    </p:anim>
                                  </p:childTnLst>
                                </p:cTn>
                              </p:par>
                              <p:par>
                                <p:cTn id="196" presetID="42" presetClass="entr" presetSubtype="0" fill="hold" grpId="0" nodeType="withEffect">
                                  <p:stCondLst>
                                    <p:cond delay="0"/>
                                  </p:stCondLst>
                                  <p:childTnLst>
                                    <p:set>
                                      <p:cBhvr>
                                        <p:cTn id="197" dur="1" fill="hold">
                                          <p:stCondLst>
                                            <p:cond delay="0"/>
                                          </p:stCondLst>
                                        </p:cTn>
                                        <p:tgtEl>
                                          <p:spTgt spid="51"/>
                                        </p:tgtEl>
                                        <p:attrNameLst>
                                          <p:attrName>style.visibility</p:attrName>
                                        </p:attrNameLst>
                                      </p:cBhvr>
                                      <p:to>
                                        <p:strVal val="visible"/>
                                      </p:to>
                                    </p:set>
                                    <p:animEffect transition="in" filter="fade">
                                      <p:cBhvr>
                                        <p:cTn id="198" dur="1000"/>
                                        <p:tgtEl>
                                          <p:spTgt spid="51"/>
                                        </p:tgtEl>
                                      </p:cBhvr>
                                    </p:animEffect>
                                    <p:anim calcmode="lin" valueType="num">
                                      <p:cBhvr>
                                        <p:cTn id="199" dur="1000" fill="hold"/>
                                        <p:tgtEl>
                                          <p:spTgt spid="51"/>
                                        </p:tgtEl>
                                        <p:attrNameLst>
                                          <p:attrName>ppt_x</p:attrName>
                                        </p:attrNameLst>
                                      </p:cBhvr>
                                      <p:tavLst>
                                        <p:tav tm="0">
                                          <p:val>
                                            <p:strVal val="#ppt_x"/>
                                          </p:val>
                                        </p:tav>
                                        <p:tav tm="100000">
                                          <p:val>
                                            <p:strVal val="#ppt_x"/>
                                          </p:val>
                                        </p:tav>
                                      </p:tavLst>
                                    </p:anim>
                                    <p:anim calcmode="lin" valueType="num">
                                      <p:cBhvr>
                                        <p:cTn id="200" dur="1000" fill="hold"/>
                                        <p:tgtEl>
                                          <p:spTgt spid="51"/>
                                        </p:tgtEl>
                                        <p:attrNameLst>
                                          <p:attrName>ppt_y</p:attrName>
                                        </p:attrNameLst>
                                      </p:cBhvr>
                                      <p:tavLst>
                                        <p:tav tm="0">
                                          <p:val>
                                            <p:strVal val="#ppt_y+.1"/>
                                          </p:val>
                                        </p:tav>
                                        <p:tav tm="100000">
                                          <p:val>
                                            <p:strVal val="#ppt_y"/>
                                          </p:val>
                                        </p:tav>
                                      </p:tavLst>
                                    </p:anim>
                                  </p:childTnLst>
                                </p:cTn>
                              </p:par>
                              <p:par>
                                <p:cTn id="201" presetID="42" presetClass="entr" presetSubtype="0" fill="hold" grpId="0" nodeType="withEffect">
                                  <p:stCondLst>
                                    <p:cond delay="0"/>
                                  </p:stCondLst>
                                  <p:childTnLst>
                                    <p:set>
                                      <p:cBhvr>
                                        <p:cTn id="202" dur="1" fill="hold">
                                          <p:stCondLst>
                                            <p:cond delay="0"/>
                                          </p:stCondLst>
                                        </p:cTn>
                                        <p:tgtEl>
                                          <p:spTgt spid="52"/>
                                        </p:tgtEl>
                                        <p:attrNameLst>
                                          <p:attrName>style.visibility</p:attrName>
                                        </p:attrNameLst>
                                      </p:cBhvr>
                                      <p:to>
                                        <p:strVal val="visible"/>
                                      </p:to>
                                    </p:set>
                                    <p:animEffect transition="in" filter="fade">
                                      <p:cBhvr>
                                        <p:cTn id="203" dur="1000"/>
                                        <p:tgtEl>
                                          <p:spTgt spid="52"/>
                                        </p:tgtEl>
                                      </p:cBhvr>
                                    </p:animEffect>
                                    <p:anim calcmode="lin" valueType="num">
                                      <p:cBhvr>
                                        <p:cTn id="204" dur="1000" fill="hold"/>
                                        <p:tgtEl>
                                          <p:spTgt spid="52"/>
                                        </p:tgtEl>
                                        <p:attrNameLst>
                                          <p:attrName>ppt_x</p:attrName>
                                        </p:attrNameLst>
                                      </p:cBhvr>
                                      <p:tavLst>
                                        <p:tav tm="0">
                                          <p:val>
                                            <p:strVal val="#ppt_x"/>
                                          </p:val>
                                        </p:tav>
                                        <p:tav tm="100000">
                                          <p:val>
                                            <p:strVal val="#ppt_x"/>
                                          </p:val>
                                        </p:tav>
                                      </p:tavLst>
                                    </p:anim>
                                    <p:anim calcmode="lin" valueType="num">
                                      <p:cBhvr>
                                        <p:cTn id="205" dur="1000" fill="hold"/>
                                        <p:tgtEl>
                                          <p:spTgt spid="52"/>
                                        </p:tgtEl>
                                        <p:attrNameLst>
                                          <p:attrName>ppt_y</p:attrName>
                                        </p:attrNameLst>
                                      </p:cBhvr>
                                      <p:tavLst>
                                        <p:tav tm="0">
                                          <p:val>
                                            <p:strVal val="#ppt_y+.1"/>
                                          </p:val>
                                        </p:tav>
                                        <p:tav tm="100000">
                                          <p:val>
                                            <p:strVal val="#ppt_y"/>
                                          </p:val>
                                        </p:tav>
                                      </p:tavLst>
                                    </p:anim>
                                  </p:childTnLst>
                                </p:cTn>
                              </p:par>
                              <p:par>
                                <p:cTn id="206" presetID="42" presetClass="entr" presetSubtype="0" fill="hold" grpId="0" nodeType="withEffect">
                                  <p:stCondLst>
                                    <p:cond delay="0"/>
                                  </p:stCondLst>
                                  <p:childTnLst>
                                    <p:set>
                                      <p:cBhvr>
                                        <p:cTn id="207" dur="1" fill="hold">
                                          <p:stCondLst>
                                            <p:cond delay="0"/>
                                          </p:stCondLst>
                                        </p:cTn>
                                        <p:tgtEl>
                                          <p:spTgt spid="53"/>
                                        </p:tgtEl>
                                        <p:attrNameLst>
                                          <p:attrName>style.visibility</p:attrName>
                                        </p:attrNameLst>
                                      </p:cBhvr>
                                      <p:to>
                                        <p:strVal val="visible"/>
                                      </p:to>
                                    </p:set>
                                    <p:animEffect transition="in" filter="fade">
                                      <p:cBhvr>
                                        <p:cTn id="208" dur="1000"/>
                                        <p:tgtEl>
                                          <p:spTgt spid="53"/>
                                        </p:tgtEl>
                                      </p:cBhvr>
                                    </p:animEffect>
                                    <p:anim calcmode="lin" valueType="num">
                                      <p:cBhvr>
                                        <p:cTn id="209" dur="1000" fill="hold"/>
                                        <p:tgtEl>
                                          <p:spTgt spid="53"/>
                                        </p:tgtEl>
                                        <p:attrNameLst>
                                          <p:attrName>ppt_x</p:attrName>
                                        </p:attrNameLst>
                                      </p:cBhvr>
                                      <p:tavLst>
                                        <p:tav tm="0">
                                          <p:val>
                                            <p:strVal val="#ppt_x"/>
                                          </p:val>
                                        </p:tav>
                                        <p:tav tm="100000">
                                          <p:val>
                                            <p:strVal val="#ppt_x"/>
                                          </p:val>
                                        </p:tav>
                                      </p:tavLst>
                                    </p:anim>
                                    <p:anim calcmode="lin" valueType="num">
                                      <p:cBhvr>
                                        <p:cTn id="210" dur="1000" fill="hold"/>
                                        <p:tgtEl>
                                          <p:spTgt spid="53"/>
                                        </p:tgtEl>
                                        <p:attrNameLst>
                                          <p:attrName>ppt_y</p:attrName>
                                        </p:attrNameLst>
                                      </p:cBhvr>
                                      <p:tavLst>
                                        <p:tav tm="0">
                                          <p:val>
                                            <p:strVal val="#ppt_y+.1"/>
                                          </p:val>
                                        </p:tav>
                                        <p:tav tm="100000">
                                          <p:val>
                                            <p:strVal val="#ppt_y"/>
                                          </p:val>
                                        </p:tav>
                                      </p:tavLst>
                                    </p:anim>
                                  </p:childTnLst>
                                </p:cTn>
                              </p:par>
                              <p:par>
                                <p:cTn id="211" presetID="42" presetClass="entr" presetSubtype="0" fill="hold" grpId="0" nodeType="withEffect">
                                  <p:stCondLst>
                                    <p:cond delay="0"/>
                                  </p:stCondLst>
                                  <p:childTnLst>
                                    <p:set>
                                      <p:cBhvr>
                                        <p:cTn id="212" dur="1" fill="hold">
                                          <p:stCondLst>
                                            <p:cond delay="0"/>
                                          </p:stCondLst>
                                        </p:cTn>
                                        <p:tgtEl>
                                          <p:spTgt spid="54"/>
                                        </p:tgtEl>
                                        <p:attrNameLst>
                                          <p:attrName>style.visibility</p:attrName>
                                        </p:attrNameLst>
                                      </p:cBhvr>
                                      <p:to>
                                        <p:strVal val="visible"/>
                                      </p:to>
                                    </p:set>
                                    <p:animEffect transition="in" filter="fade">
                                      <p:cBhvr>
                                        <p:cTn id="213" dur="1000"/>
                                        <p:tgtEl>
                                          <p:spTgt spid="54"/>
                                        </p:tgtEl>
                                      </p:cBhvr>
                                    </p:animEffect>
                                    <p:anim calcmode="lin" valueType="num">
                                      <p:cBhvr>
                                        <p:cTn id="214" dur="1000" fill="hold"/>
                                        <p:tgtEl>
                                          <p:spTgt spid="54"/>
                                        </p:tgtEl>
                                        <p:attrNameLst>
                                          <p:attrName>ppt_x</p:attrName>
                                        </p:attrNameLst>
                                      </p:cBhvr>
                                      <p:tavLst>
                                        <p:tav tm="0">
                                          <p:val>
                                            <p:strVal val="#ppt_x"/>
                                          </p:val>
                                        </p:tav>
                                        <p:tav tm="100000">
                                          <p:val>
                                            <p:strVal val="#ppt_x"/>
                                          </p:val>
                                        </p:tav>
                                      </p:tavLst>
                                    </p:anim>
                                    <p:anim calcmode="lin" valueType="num">
                                      <p:cBhvr>
                                        <p:cTn id="215" dur="1000" fill="hold"/>
                                        <p:tgtEl>
                                          <p:spTgt spid="54"/>
                                        </p:tgtEl>
                                        <p:attrNameLst>
                                          <p:attrName>ppt_y</p:attrName>
                                        </p:attrNameLst>
                                      </p:cBhvr>
                                      <p:tavLst>
                                        <p:tav tm="0">
                                          <p:val>
                                            <p:strVal val="#ppt_y+.1"/>
                                          </p:val>
                                        </p:tav>
                                        <p:tav tm="100000">
                                          <p:val>
                                            <p:strVal val="#ppt_y"/>
                                          </p:val>
                                        </p:tav>
                                      </p:tavLst>
                                    </p:anim>
                                  </p:childTnLst>
                                </p:cTn>
                              </p:par>
                              <p:par>
                                <p:cTn id="216" presetID="42" presetClass="entr" presetSubtype="0" fill="hold" grpId="0" nodeType="withEffect">
                                  <p:stCondLst>
                                    <p:cond delay="0"/>
                                  </p:stCondLst>
                                  <p:childTnLst>
                                    <p:set>
                                      <p:cBhvr>
                                        <p:cTn id="217" dur="1" fill="hold">
                                          <p:stCondLst>
                                            <p:cond delay="0"/>
                                          </p:stCondLst>
                                        </p:cTn>
                                        <p:tgtEl>
                                          <p:spTgt spid="55"/>
                                        </p:tgtEl>
                                        <p:attrNameLst>
                                          <p:attrName>style.visibility</p:attrName>
                                        </p:attrNameLst>
                                      </p:cBhvr>
                                      <p:to>
                                        <p:strVal val="visible"/>
                                      </p:to>
                                    </p:set>
                                    <p:animEffect transition="in" filter="fade">
                                      <p:cBhvr>
                                        <p:cTn id="218" dur="1000"/>
                                        <p:tgtEl>
                                          <p:spTgt spid="55"/>
                                        </p:tgtEl>
                                      </p:cBhvr>
                                    </p:animEffect>
                                    <p:anim calcmode="lin" valueType="num">
                                      <p:cBhvr>
                                        <p:cTn id="219" dur="1000" fill="hold"/>
                                        <p:tgtEl>
                                          <p:spTgt spid="55"/>
                                        </p:tgtEl>
                                        <p:attrNameLst>
                                          <p:attrName>ppt_x</p:attrName>
                                        </p:attrNameLst>
                                      </p:cBhvr>
                                      <p:tavLst>
                                        <p:tav tm="0">
                                          <p:val>
                                            <p:strVal val="#ppt_x"/>
                                          </p:val>
                                        </p:tav>
                                        <p:tav tm="100000">
                                          <p:val>
                                            <p:strVal val="#ppt_x"/>
                                          </p:val>
                                        </p:tav>
                                      </p:tavLst>
                                    </p:anim>
                                    <p:anim calcmode="lin" valueType="num">
                                      <p:cBhvr>
                                        <p:cTn id="220" dur="1000" fill="hold"/>
                                        <p:tgtEl>
                                          <p:spTgt spid="55"/>
                                        </p:tgtEl>
                                        <p:attrNameLst>
                                          <p:attrName>ppt_y</p:attrName>
                                        </p:attrNameLst>
                                      </p:cBhvr>
                                      <p:tavLst>
                                        <p:tav tm="0">
                                          <p:val>
                                            <p:strVal val="#ppt_y+.1"/>
                                          </p:val>
                                        </p:tav>
                                        <p:tav tm="100000">
                                          <p:val>
                                            <p:strVal val="#ppt_y"/>
                                          </p:val>
                                        </p:tav>
                                      </p:tavLst>
                                    </p:anim>
                                  </p:childTnLst>
                                </p:cTn>
                              </p:par>
                              <p:par>
                                <p:cTn id="221" presetID="42" presetClass="entr" presetSubtype="0" fill="hold" grpId="0" nodeType="withEffect">
                                  <p:stCondLst>
                                    <p:cond delay="0"/>
                                  </p:stCondLst>
                                  <p:childTnLst>
                                    <p:set>
                                      <p:cBhvr>
                                        <p:cTn id="222" dur="1" fill="hold">
                                          <p:stCondLst>
                                            <p:cond delay="0"/>
                                          </p:stCondLst>
                                        </p:cTn>
                                        <p:tgtEl>
                                          <p:spTgt spid="56"/>
                                        </p:tgtEl>
                                        <p:attrNameLst>
                                          <p:attrName>style.visibility</p:attrName>
                                        </p:attrNameLst>
                                      </p:cBhvr>
                                      <p:to>
                                        <p:strVal val="visible"/>
                                      </p:to>
                                    </p:set>
                                    <p:animEffect transition="in" filter="fade">
                                      <p:cBhvr>
                                        <p:cTn id="223" dur="1000"/>
                                        <p:tgtEl>
                                          <p:spTgt spid="56"/>
                                        </p:tgtEl>
                                      </p:cBhvr>
                                    </p:animEffect>
                                    <p:anim calcmode="lin" valueType="num">
                                      <p:cBhvr>
                                        <p:cTn id="224" dur="1000" fill="hold"/>
                                        <p:tgtEl>
                                          <p:spTgt spid="56"/>
                                        </p:tgtEl>
                                        <p:attrNameLst>
                                          <p:attrName>ppt_x</p:attrName>
                                        </p:attrNameLst>
                                      </p:cBhvr>
                                      <p:tavLst>
                                        <p:tav tm="0">
                                          <p:val>
                                            <p:strVal val="#ppt_x"/>
                                          </p:val>
                                        </p:tav>
                                        <p:tav tm="100000">
                                          <p:val>
                                            <p:strVal val="#ppt_x"/>
                                          </p:val>
                                        </p:tav>
                                      </p:tavLst>
                                    </p:anim>
                                    <p:anim calcmode="lin" valueType="num">
                                      <p:cBhvr>
                                        <p:cTn id="225" dur="1000" fill="hold"/>
                                        <p:tgtEl>
                                          <p:spTgt spid="56"/>
                                        </p:tgtEl>
                                        <p:attrNameLst>
                                          <p:attrName>ppt_y</p:attrName>
                                        </p:attrNameLst>
                                      </p:cBhvr>
                                      <p:tavLst>
                                        <p:tav tm="0">
                                          <p:val>
                                            <p:strVal val="#ppt_y+.1"/>
                                          </p:val>
                                        </p:tav>
                                        <p:tav tm="100000">
                                          <p:val>
                                            <p:strVal val="#ppt_y"/>
                                          </p:val>
                                        </p:tav>
                                      </p:tavLst>
                                    </p:anim>
                                  </p:childTnLst>
                                </p:cTn>
                              </p:par>
                              <p:par>
                                <p:cTn id="226" presetID="42" presetClass="entr" presetSubtype="0" fill="hold" grpId="0" nodeType="withEffect">
                                  <p:stCondLst>
                                    <p:cond delay="0"/>
                                  </p:stCondLst>
                                  <p:childTnLst>
                                    <p:set>
                                      <p:cBhvr>
                                        <p:cTn id="227" dur="1" fill="hold">
                                          <p:stCondLst>
                                            <p:cond delay="0"/>
                                          </p:stCondLst>
                                        </p:cTn>
                                        <p:tgtEl>
                                          <p:spTgt spid="57"/>
                                        </p:tgtEl>
                                        <p:attrNameLst>
                                          <p:attrName>style.visibility</p:attrName>
                                        </p:attrNameLst>
                                      </p:cBhvr>
                                      <p:to>
                                        <p:strVal val="visible"/>
                                      </p:to>
                                    </p:set>
                                    <p:animEffect transition="in" filter="fade">
                                      <p:cBhvr>
                                        <p:cTn id="228" dur="1000"/>
                                        <p:tgtEl>
                                          <p:spTgt spid="57"/>
                                        </p:tgtEl>
                                      </p:cBhvr>
                                    </p:animEffect>
                                    <p:anim calcmode="lin" valueType="num">
                                      <p:cBhvr>
                                        <p:cTn id="229" dur="1000" fill="hold"/>
                                        <p:tgtEl>
                                          <p:spTgt spid="57"/>
                                        </p:tgtEl>
                                        <p:attrNameLst>
                                          <p:attrName>ppt_x</p:attrName>
                                        </p:attrNameLst>
                                      </p:cBhvr>
                                      <p:tavLst>
                                        <p:tav tm="0">
                                          <p:val>
                                            <p:strVal val="#ppt_x"/>
                                          </p:val>
                                        </p:tav>
                                        <p:tav tm="100000">
                                          <p:val>
                                            <p:strVal val="#ppt_x"/>
                                          </p:val>
                                        </p:tav>
                                      </p:tavLst>
                                    </p:anim>
                                    <p:anim calcmode="lin" valueType="num">
                                      <p:cBhvr>
                                        <p:cTn id="230" dur="1000" fill="hold"/>
                                        <p:tgtEl>
                                          <p:spTgt spid="57"/>
                                        </p:tgtEl>
                                        <p:attrNameLst>
                                          <p:attrName>ppt_y</p:attrName>
                                        </p:attrNameLst>
                                      </p:cBhvr>
                                      <p:tavLst>
                                        <p:tav tm="0">
                                          <p:val>
                                            <p:strVal val="#ppt_y+.1"/>
                                          </p:val>
                                        </p:tav>
                                        <p:tav tm="100000">
                                          <p:val>
                                            <p:strVal val="#ppt_y"/>
                                          </p:val>
                                        </p:tav>
                                      </p:tavLst>
                                    </p:anim>
                                  </p:childTnLst>
                                </p:cTn>
                              </p:par>
                              <p:par>
                                <p:cTn id="231" presetID="42" presetClass="entr" presetSubtype="0" fill="hold" grpId="0" nodeType="withEffect">
                                  <p:stCondLst>
                                    <p:cond delay="0"/>
                                  </p:stCondLst>
                                  <p:childTnLst>
                                    <p:set>
                                      <p:cBhvr>
                                        <p:cTn id="232" dur="1" fill="hold">
                                          <p:stCondLst>
                                            <p:cond delay="0"/>
                                          </p:stCondLst>
                                        </p:cTn>
                                        <p:tgtEl>
                                          <p:spTgt spid="58"/>
                                        </p:tgtEl>
                                        <p:attrNameLst>
                                          <p:attrName>style.visibility</p:attrName>
                                        </p:attrNameLst>
                                      </p:cBhvr>
                                      <p:to>
                                        <p:strVal val="visible"/>
                                      </p:to>
                                    </p:set>
                                    <p:animEffect transition="in" filter="fade">
                                      <p:cBhvr>
                                        <p:cTn id="233" dur="1000"/>
                                        <p:tgtEl>
                                          <p:spTgt spid="58"/>
                                        </p:tgtEl>
                                      </p:cBhvr>
                                    </p:animEffect>
                                    <p:anim calcmode="lin" valueType="num">
                                      <p:cBhvr>
                                        <p:cTn id="234" dur="1000" fill="hold"/>
                                        <p:tgtEl>
                                          <p:spTgt spid="58"/>
                                        </p:tgtEl>
                                        <p:attrNameLst>
                                          <p:attrName>ppt_x</p:attrName>
                                        </p:attrNameLst>
                                      </p:cBhvr>
                                      <p:tavLst>
                                        <p:tav tm="0">
                                          <p:val>
                                            <p:strVal val="#ppt_x"/>
                                          </p:val>
                                        </p:tav>
                                        <p:tav tm="100000">
                                          <p:val>
                                            <p:strVal val="#ppt_x"/>
                                          </p:val>
                                        </p:tav>
                                      </p:tavLst>
                                    </p:anim>
                                    <p:anim calcmode="lin" valueType="num">
                                      <p:cBhvr>
                                        <p:cTn id="235"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p:bldP spid="11" grpId="0"/>
      <p:bldP spid="12" grpId="0"/>
      <p:bldP spid="13" grpId="0"/>
      <p:bldP spid="14" grpId="0"/>
      <p:bldP spid="15" grpId="0"/>
      <p:bldP spid="16" grpId="0"/>
      <p:bldP spid="19" grpId="0"/>
      <p:bldP spid="21" grpId="0" animBg="1"/>
      <p:bldP spid="23" grpId="0"/>
      <p:bldP spid="24" grpId="0" animBg="1"/>
      <p:bldP spid="25" grpId="0" animBg="1"/>
      <p:bldP spid="26" grpId="0" animBg="1"/>
      <p:bldP spid="27" grpId="0" animBg="1"/>
      <p:bldP spid="28" grpId="0" animBg="1"/>
      <p:bldP spid="29" grpId="0" animBg="1"/>
      <p:bldP spid="30" grpId="0" animBg="1"/>
      <p:bldP spid="31" grpId="0"/>
      <p:bldP spid="32" grpId="0"/>
      <p:bldP spid="33" grpId="0" animBg="1"/>
      <p:bldP spid="34" grpId="0" animBg="1"/>
      <p:bldP spid="35" grpId="0" animBg="1"/>
      <p:bldP spid="36" grpId="0" animBg="1"/>
      <p:bldP spid="37" grpId="0" animBg="1"/>
      <p:bldP spid="38" grpId="0" animBg="1"/>
      <p:bldP spid="39" grpId="0" animBg="1"/>
      <p:bldP spid="40" grpId="0"/>
      <p:bldP spid="42" grpId="0"/>
      <p:bldP spid="43" grpId="0"/>
      <p:bldP spid="44" grpId="0" animBg="1"/>
      <p:bldP spid="45" grpId="0" animBg="1"/>
      <p:bldP spid="46" grpId="0" animBg="1"/>
      <p:bldP spid="47" grpId="0"/>
      <p:bldP spid="48" grpId="0" animBg="1"/>
      <p:bldP spid="49" grpId="0" animBg="1"/>
      <p:bldP spid="50" grpId="0" animBg="1"/>
      <p:bldP spid="51" grpId="0" animBg="1"/>
      <p:bldP spid="52" grpId="0"/>
      <p:bldP spid="53" grpId="0"/>
      <p:bldP spid="54" grpId="0"/>
      <p:bldP spid="55" grpId="0" animBg="1"/>
      <p:bldP spid="56" grpId="0" animBg="1"/>
      <p:bldP spid="57" grpId="0" animBg="1"/>
      <p:bldP spid="5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1" name="Rectángulo 40">
            <a:extLst>
              <a:ext uri="{FF2B5EF4-FFF2-40B4-BE49-F238E27FC236}">
                <a16:creationId xmlns:a16="http://schemas.microsoft.com/office/drawing/2014/main" id="{A41B82D9-7701-4029-A477-855FD03F33FD}"/>
              </a:ext>
            </a:extLst>
          </p:cNvPr>
          <p:cNvSpPr/>
          <p:nvPr/>
        </p:nvSpPr>
        <p:spPr>
          <a:xfrm>
            <a:off x="0" y="0"/>
            <a:ext cx="12191999" cy="369332"/>
          </a:xfrm>
          <a:prstGeom prst="rect">
            <a:avLst/>
          </a:prstGeom>
        </p:spPr>
        <p:txBody>
          <a:bodyPr wrap="square">
            <a:spAutoFit/>
          </a:bodyPr>
          <a:lstStyle/>
          <a:p>
            <a:pPr algn="ctr"/>
            <a:r>
              <a:rPr lang="es-ES">
                <a:solidFill>
                  <a:srgbClr val="0070C0"/>
                </a:solidFill>
              </a:rPr>
              <a:t>3.2. MÉTODOS DE GESTIÓN DE INVENTARIOS</a:t>
            </a:r>
          </a:p>
        </p:txBody>
      </p:sp>
      <p:sp>
        <p:nvSpPr>
          <p:cNvPr id="22" name="Rectángulo 21">
            <a:extLst>
              <a:ext uri="{FF2B5EF4-FFF2-40B4-BE49-F238E27FC236}">
                <a16:creationId xmlns:a16="http://schemas.microsoft.com/office/drawing/2014/main" id="{4D2CED4E-D02B-47E9-9937-550C7237D6DD}"/>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3.2.1. MODELOS DETERMINÍSTICOS</a:t>
            </a:r>
          </a:p>
        </p:txBody>
      </p:sp>
      <p:sp>
        <p:nvSpPr>
          <p:cNvPr id="5" name="Rectángulo 4">
            <a:extLst>
              <a:ext uri="{FF2B5EF4-FFF2-40B4-BE49-F238E27FC236}">
                <a16:creationId xmlns:a16="http://schemas.microsoft.com/office/drawing/2014/main" id="{7E43CD75-BD0F-4E16-8A91-B26A82168EAF}"/>
              </a:ext>
            </a:extLst>
          </p:cNvPr>
          <p:cNvSpPr/>
          <p:nvPr/>
        </p:nvSpPr>
        <p:spPr>
          <a:xfrm>
            <a:off x="1363" y="571223"/>
            <a:ext cx="12190636" cy="461665"/>
          </a:xfrm>
          <a:prstGeom prst="rect">
            <a:avLst/>
          </a:prstGeom>
        </p:spPr>
        <p:txBody>
          <a:bodyPr wrap="square">
            <a:spAutoFit/>
          </a:bodyPr>
          <a:lstStyle/>
          <a:p>
            <a:pPr marL="457200" indent="-457200" algn="just">
              <a:buFont typeface="+mj-lt"/>
              <a:buAutoNum type="alphaLcParenR" startAt="5"/>
            </a:pPr>
            <a:r>
              <a:rPr lang="es-ES" sz="2400"/>
              <a:t>Calcular el punto de pedido y representar gráficamente cuando el </a:t>
            </a:r>
            <a:r>
              <a:rPr lang="es-ES" sz="2400" i="1"/>
              <a:t>T</a:t>
            </a:r>
            <a:r>
              <a:rPr lang="es-ES" i="1"/>
              <a:t>S </a:t>
            </a:r>
            <a:r>
              <a:rPr lang="es-ES" sz="2400"/>
              <a:t>= 60 días.</a:t>
            </a:r>
          </a:p>
        </p:txBody>
      </p:sp>
      <p:sp>
        <p:nvSpPr>
          <p:cNvPr id="6" name="Elipse 5">
            <a:extLst>
              <a:ext uri="{FF2B5EF4-FFF2-40B4-BE49-F238E27FC236}">
                <a16:creationId xmlns:a16="http://schemas.microsoft.com/office/drawing/2014/main" id="{C1065449-1C61-4B05-833E-E97C1B86B9F5}"/>
              </a:ext>
            </a:extLst>
          </p:cNvPr>
          <p:cNvSpPr/>
          <p:nvPr/>
        </p:nvSpPr>
        <p:spPr>
          <a:xfrm>
            <a:off x="711538" y="2063028"/>
            <a:ext cx="2225946" cy="454636"/>
          </a:xfrm>
          <a:prstGeom prst="ellipse">
            <a:avLst/>
          </a:prstGeom>
          <a:solidFill>
            <a:schemeClr val="bg1"/>
          </a:solidFill>
          <a:ln w="2857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Elipse 6">
            <a:extLst>
              <a:ext uri="{FF2B5EF4-FFF2-40B4-BE49-F238E27FC236}">
                <a16:creationId xmlns:a16="http://schemas.microsoft.com/office/drawing/2014/main" id="{EA41E784-0BF4-4B4F-ACFB-4B82DD83CFC6}"/>
              </a:ext>
            </a:extLst>
          </p:cNvPr>
          <p:cNvSpPr/>
          <p:nvPr/>
        </p:nvSpPr>
        <p:spPr>
          <a:xfrm>
            <a:off x="3553920" y="1817002"/>
            <a:ext cx="3763175" cy="501193"/>
          </a:xfrm>
          <a:prstGeom prst="ellipse">
            <a:avLst/>
          </a:prstGeom>
          <a:solidFill>
            <a:schemeClr val="bg1"/>
          </a:solidFill>
          <a:ln w="2857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38DCEC1B-735D-406A-B082-C181D451A5B1}"/>
              </a:ext>
            </a:extLst>
          </p:cNvPr>
          <p:cNvSpPr txBox="1"/>
          <p:nvPr/>
        </p:nvSpPr>
        <p:spPr>
          <a:xfrm>
            <a:off x="8331366" y="1116957"/>
            <a:ext cx="2757785" cy="461665"/>
          </a:xfrm>
          <a:prstGeom prst="rect">
            <a:avLst/>
          </a:prstGeom>
          <a:noFill/>
        </p:spPr>
        <p:txBody>
          <a:bodyPr wrap="square" rtlCol="0">
            <a:spAutoFit/>
          </a:bodyPr>
          <a:lstStyle/>
          <a:p>
            <a:pPr algn="ctr"/>
            <a:r>
              <a:rPr lang="es-ES" sz="2400" b="1">
                <a:effectLst>
                  <a:outerShdw blurRad="38100" dist="38100" dir="2700000" algn="tl">
                    <a:srgbClr val="000000">
                      <a:alpha val="43137"/>
                    </a:srgbClr>
                  </a:outerShdw>
                </a:effectLst>
              </a:rPr>
              <a:t>PUNTO DE PEDIDO</a:t>
            </a:r>
          </a:p>
        </p:txBody>
      </p:sp>
      <p:sp>
        <p:nvSpPr>
          <p:cNvPr id="9" name="Rectángulo 8">
            <a:extLst>
              <a:ext uri="{FF2B5EF4-FFF2-40B4-BE49-F238E27FC236}">
                <a16:creationId xmlns:a16="http://schemas.microsoft.com/office/drawing/2014/main" id="{9442FA10-A19E-470B-9168-BEAE49B90382}"/>
              </a:ext>
            </a:extLst>
          </p:cNvPr>
          <p:cNvSpPr/>
          <p:nvPr/>
        </p:nvSpPr>
        <p:spPr>
          <a:xfrm>
            <a:off x="2803816" y="1832628"/>
            <a:ext cx="4403361" cy="830997"/>
          </a:xfrm>
          <a:prstGeom prst="rect">
            <a:avLst/>
          </a:prstGeom>
        </p:spPr>
        <p:txBody>
          <a:bodyPr wrap="square">
            <a:spAutoFit/>
          </a:bodyPr>
          <a:lstStyle/>
          <a:p>
            <a:pPr marL="800100" lvl="1" indent="-342900" algn="just">
              <a:buFont typeface="Arial" panose="020B0604020202020204" pitchFamily="34" charset="0"/>
              <a:buChar char="•"/>
            </a:pPr>
            <a:r>
              <a:rPr lang="es-ES" sz="2400"/>
              <a:t>Que el </a:t>
            </a:r>
            <a:r>
              <a:rPr lang="es-ES" sz="2400" b="1">
                <a:solidFill>
                  <a:prstClr val="black"/>
                </a:solidFill>
              </a:rPr>
              <a:t>T</a:t>
            </a:r>
            <a:r>
              <a:rPr lang="es-ES" sz="1400" b="1">
                <a:solidFill>
                  <a:prstClr val="black"/>
                </a:solidFill>
              </a:rPr>
              <a:t>S </a:t>
            </a:r>
            <a:r>
              <a:rPr lang="es-ES" sz="2400" b="1">
                <a:solidFill>
                  <a:prstClr val="black"/>
                </a:solidFill>
              </a:rPr>
              <a:t>- E(T</a:t>
            </a:r>
            <a:r>
              <a:rPr lang="es-ES" sz="1400" b="1">
                <a:solidFill>
                  <a:prstClr val="black"/>
                </a:solidFill>
              </a:rPr>
              <a:t>S</a:t>
            </a:r>
            <a:r>
              <a:rPr lang="es-ES" sz="2400" b="1">
                <a:solidFill>
                  <a:prstClr val="black"/>
                </a:solidFill>
              </a:rPr>
              <a:t>/T</a:t>
            </a:r>
            <a:r>
              <a:rPr lang="es-ES" sz="1400" b="1">
                <a:solidFill>
                  <a:prstClr val="black"/>
                </a:solidFill>
              </a:rPr>
              <a:t>R</a:t>
            </a:r>
            <a:r>
              <a:rPr lang="es-ES" sz="2400" b="1">
                <a:solidFill>
                  <a:prstClr val="black"/>
                </a:solidFill>
              </a:rPr>
              <a:t>)</a:t>
            </a:r>
            <a:r>
              <a:rPr lang="es-ES" sz="1400" b="1">
                <a:solidFill>
                  <a:prstClr val="black"/>
                </a:solidFill>
              </a:rPr>
              <a:t>x</a:t>
            </a:r>
            <a:r>
              <a:rPr lang="es-ES" sz="2400" b="1">
                <a:solidFill>
                  <a:prstClr val="black"/>
                </a:solidFill>
              </a:rPr>
              <a:t>T</a:t>
            </a:r>
            <a:r>
              <a:rPr lang="es-ES" sz="1400" b="1">
                <a:solidFill>
                  <a:prstClr val="black"/>
                </a:solidFill>
              </a:rPr>
              <a:t>R</a:t>
            </a:r>
            <a:r>
              <a:rPr lang="es-ES" sz="2400" b="1">
                <a:solidFill>
                  <a:prstClr val="black"/>
                </a:solidFill>
              </a:rPr>
              <a:t> </a:t>
            </a:r>
            <a:r>
              <a:rPr lang="es-ES" sz="2400" b="1">
                <a:solidFill>
                  <a:srgbClr val="FF0000"/>
                </a:solidFill>
              </a:rPr>
              <a:t>≤</a:t>
            </a:r>
            <a:r>
              <a:rPr lang="es-ES" sz="2400" b="1">
                <a:solidFill>
                  <a:prstClr val="black"/>
                </a:solidFill>
              </a:rPr>
              <a:t> T</a:t>
            </a:r>
            <a:r>
              <a:rPr lang="es-ES" sz="1400" b="1">
                <a:solidFill>
                  <a:prstClr val="black"/>
                </a:solidFill>
              </a:rPr>
              <a:t>R-</a:t>
            </a:r>
            <a:r>
              <a:rPr lang="es-ES" sz="2400" b="1">
                <a:solidFill>
                  <a:prstClr val="black"/>
                </a:solidFill>
              </a:rPr>
              <a:t>t</a:t>
            </a:r>
            <a:r>
              <a:rPr lang="es-ES" sz="1400" b="1">
                <a:solidFill>
                  <a:prstClr val="black"/>
                </a:solidFill>
              </a:rPr>
              <a:t>1</a:t>
            </a:r>
            <a:endParaRPr lang="es-ES" sz="2400"/>
          </a:p>
          <a:p>
            <a:pPr marL="800100" lvl="1" indent="-342900" algn="just">
              <a:buFont typeface="Arial" panose="020B0604020202020204" pitchFamily="34" charset="0"/>
              <a:buChar char="•"/>
            </a:pPr>
            <a:r>
              <a:rPr lang="es-ES" sz="2400"/>
              <a:t>Que el </a:t>
            </a:r>
            <a:r>
              <a:rPr lang="es-ES" sz="2400" b="1">
                <a:solidFill>
                  <a:prstClr val="black"/>
                </a:solidFill>
              </a:rPr>
              <a:t>T</a:t>
            </a:r>
            <a:r>
              <a:rPr lang="es-ES" sz="1400" b="1">
                <a:solidFill>
                  <a:prstClr val="black"/>
                </a:solidFill>
              </a:rPr>
              <a:t>S </a:t>
            </a:r>
            <a:r>
              <a:rPr lang="es-ES" sz="2400" b="1">
                <a:solidFill>
                  <a:prstClr val="black"/>
                </a:solidFill>
              </a:rPr>
              <a:t>- E(T</a:t>
            </a:r>
            <a:r>
              <a:rPr lang="es-ES" sz="1400" b="1">
                <a:solidFill>
                  <a:prstClr val="black"/>
                </a:solidFill>
              </a:rPr>
              <a:t>S</a:t>
            </a:r>
            <a:r>
              <a:rPr lang="es-ES" sz="2400" b="1">
                <a:solidFill>
                  <a:prstClr val="black"/>
                </a:solidFill>
              </a:rPr>
              <a:t>/T</a:t>
            </a:r>
            <a:r>
              <a:rPr lang="es-ES" sz="1400" b="1">
                <a:solidFill>
                  <a:prstClr val="black"/>
                </a:solidFill>
              </a:rPr>
              <a:t>R</a:t>
            </a:r>
            <a:r>
              <a:rPr lang="es-ES" sz="2400" b="1">
                <a:solidFill>
                  <a:prstClr val="black"/>
                </a:solidFill>
              </a:rPr>
              <a:t>)</a:t>
            </a:r>
            <a:r>
              <a:rPr lang="es-ES" sz="1400" b="1">
                <a:solidFill>
                  <a:prstClr val="black"/>
                </a:solidFill>
              </a:rPr>
              <a:t>x</a:t>
            </a:r>
            <a:r>
              <a:rPr lang="es-ES" sz="2400" b="1">
                <a:solidFill>
                  <a:prstClr val="black"/>
                </a:solidFill>
              </a:rPr>
              <a:t>T</a:t>
            </a:r>
            <a:r>
              <a:rPr lang="es-ES" sz="1400" b="1">
                <a:solidFill>
                  <a:prstClr val="black"/>
                </a:solidFill>
              </a:rPr>
              <a:t>R</a:t>
            </a:r>
            <a:r>
              <a:rPr lang="es-ES" sz="2400" b="1">
                <a:solidFill>
                  <a:prstClr val="black"/>
                </a:solidFill>
              </a:rPr>
              <a:t> </a:t>
            </a:r>
            <a:r>
              <a:rPr lang="es-ES" sz="2400" b="1">
                <a:solidFill>
                  <a:srgbClr val="FF0000"/>
                </a:solidFill>
              </a:rPr>
              <a:t>&gt;</a:t>
            </a:r>
            <a:r>
              <a:rPr lang="es-ES" sz="2400" b="1">
                <a:solidFill>
                  <a:prstClr val="black"/>
                </a:solidFill>
              </a:rPr>
              <a:t> T</a:t>
            </a:r>
            <a:r>
              <a:rPr lang="es-ES" sz="1400" b="1">
                <a:solidFill>
                  <a:prstClr val="black"/>
                </a:solidFill>
              </a:rPr>
              <a:t>R-</a:t>
            </a:r>
            <a:r>
              <a:rPr lang="es-ES" sz="2400" b="1">
                <a:solidFill>
                  <a:prstClr val="black"/>
                </a:solidFill>
              </a:rPr>
              <a:t>t</a:t>
            </a:r>
            <a:r>
              <a:rPr lang="es-ES" sz="1400" b="1">
                <a:solidFill>
                  <a:prstClr val="black"/>
                </a:solidFill>
              </a:rPr>
              <a:t>1</a:t>
            </a:r>
            <a:endParaRPr lang="es-ES" sz="1400" b="1"/>
          </a:p>
        </p:txBody>
      </p:sp>
      <p:sp>
        <p:nvSpPr>
          <p:cNvPr id="10" name="CuadroTexto 9">
            <a:extLst>
              <a:ext uri="{FF2B5EF4-FFF2-40B4-BE49-F238E27FC236}">
                <a16:creationId xmlns:a16="http://schemas.microsoft.com/office/drawing/2014/main" id="{6979E50B-F587-4646-AF19-C4E72AA020C2}"/>
              </a:ext>
            </a:extLst>
          </p:cNvPr>
          <p:cNvSpPr txBox="1"/>
          <p:nvPr/>
        </p:nvSpPr>
        <p:spPr>
          <a:xfrm>
            <a:off x="7118" y="2920098"/>
            <a:ext cx="1845276" cy="338554"/>
          </a:xfrm>
          <a:prstGeom prst="rect">
            <a:avLst/>
          </a:prstGeom>
          <a:noFill/>
        </p:spPr>
        <p:txBody>
          <a:bodyPr wrap="square" rtlCol="0">
            <a:spAutoFit/>
          </a:bodyPr>
          <a:lstStyle/>
          <a:p>
            <a:r>
              <a:rPr lang="es-ES" sz="1600"/>
              <a:t>T</a:t>
            </a:r>
            <a:r>
              <a:rPr lang="es-ES" sz="1100"/>
              <a:t>S </a:t>
            </a:r>
            <a:r>
              <a:rPr lang="es-ES" sz="1600"/>
              <a:t>= 60 días</a:t>
            </a:r>
          </a:p>
        </p:txBody>
      </p:sp>
      <mc:AlternateContent xmlns:mc="http://schemas.openxmlformats.org/markup-compatibility/2006" xmlns:a14="http://schemas.microsoft.com/office/drawing/2010/main">
        <mc:Choice Requires="a14">
          <p:sp>
            <p:nvSpPr>
              <p:cNvPr id="11" name="Rectángulo 10">
                <a:extLst>
                  <a:ext uri="{FF2B5EF4-FFF2-40B4-BE49-F238E27FC236}">
                    <a16:creationId xmlns:a16="http://schemas.microsoft.com/office/drawing/2014/main" id="{09842B0B-28D7-4075-BEF2-C6A622655CD6}"/>
                  </a:ext>
                </a:extLst>
              </p:cNvPr>
              <p:cNvSpPr/>
              <p:nvPr/>
            </p:nvSpPr>
            <p:spPr>
              <a:xfrm>
                <a:off x="0" y="3333379"/>
                <a:ext cx="1177951" cy="5966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1600" i="1" smtClean="0">
                              <a:latin typeface="Cambria Math" panose="02040503050406030204" pitchFamily="18" charset="0"/>
                            </a:rPr>
                          </m:ctrlPr>
                        </m:sSubPr>
                        <m:e>
                          <m:r>
                            <m:rPr>
                              <m:sty m:val="p"/>
                            </m:rPr>
                            <a:rPr lang="es-ES" sz="1600" i="0">
                              <a:latin typeface="Cambria Math" panose="02040503050406030204" pitchFamily="18" charset="0"/>
                            </a:rPr>
                            <m:t>T</m:t>
                          </m:r>
                        </m:e>
                        <m:sub>
                          <m:r>
                            <m:rPr>
                              <m:sty m:val="p"/>
                            </m:rPr>
                            <a:rPr lang="es-ES" sz="1600" i="0">
                              <a:latin typeface="Cambria Math" panose="02040503050406030204" pitchFamily="18" charset="0"/>
                            </a:rPr>
                            <m:t>R</m:t>
                          </m:r>
                        </m:sub>
                      </m:sSub>
                      <m:r>
                        <a:rPr lang="es-ES" sz="1600" i="0">
                          <a:latin typeface="Cambria Math" panose="02040503050406030204" pitchFamily="18" charset="0"/>
                        </a:rPr>
                        <m:t>=</m:t>
                      </m:r>
                      <m:f>
                        <m:fPr>
                          <m:ctrlPr>
                            <a:rPr lang="es-ES" sz="1600" i="1">
                              <a:latin typeface="Cambria Math" panose="02040503050406030204" pitchFamily="18" charset="0"/>
                            </a:rPr>
                          </m:ctrlPr>
                        </m:fPr>
                        <m:num>
                          <m:r>
                            <m:rPr>
                              <m:sty m:val="p"/>
                            </m:rPr>
                            <a:rPr lang="es-ES" sz="1600" b="0" i="0" smtClean="0">
                              <a:latin typeface="Cambria Math"/>
                            </a:rPr>
                            <m:t>hp</m:t>
                          </m:r>
                        </m:num>
                        <m:den>
                          <m:f>
                            <m:fPr>
                              <m:type m:val="lin"/>
                              <m:ctrlPr>
                                <a:rPr lang="es-ES" sz="1600" i="1">
                                  <a:latin typeface="Cambria Math" panose="02040503050406030204" pitchFamily="18" charset="0"/>
                                </a:rPr>
                              </m:ctrlPr>
                            </m:fPr>
                            <m:num>
                              <m:r>
                                <m:rPr>
                                  <m:sty m:val="p"/>
                                </m:rPr>
                                <a:rPr lang="es-ES" sz="1600" i="0">
                                  <a:latin typeface="Cambria Math" panose="02040503050406030204" pitchFamily="18" charset="0"/>
                                </a:rPr>
                                <m:t>D</m:t>
                              </m:r>
                            </m:num>
                            <m:den>
                              <m:sSup>
                                <m:sSupPr>
                                  <m:ctrlPr>
                                    <a:rPr lang="es-ES" sz="1600" i="1">
                                      <a:latin typeface="Cambria Math" panose="02040503050406030204" pitchFamily="18" charset="0"/>
                                    </a:rPr>
                                  </m:ctrlPr>
                                </m:sSupPr>
                                <m:e>
                                  <m:r>
                                    <m:rPr>
                                      <m:sty m:val="p"/>
                                    </m:rPr>
                                    <a:rPr lang="es-ES" sz="1600" i="0">
                                      <a:latin typeface="Cambria Math" panose="02040503050406030204" pitchFamily="18" charset="0"/>
                                    </a:rPr>
                                    <m:t>Q</m:t>
                                  </m:r>
                                </m:e>
                                <m:sup>
                                  <m:r>
                                    <a:rPr lang="es-ES" sz="1600" i="0">
                                      <a:latin typeface="Cambria Math" panose="02040503050406030204" pitchFamily="18" charset="0"/>
                                    </a:rPr>
                                    <m:t>∗</m:t>
                                  </m:r>
                                </m:sup>
                              </m:sSup>
                            </m:den>
                          </m:f>
                        </m:den>
                      </m:f>
                    </m:oMath>
                  </m:oMathPara>
                </a14:m>
                <a:endParaRPr lang="es-ES" sz="1600"/>
              </a:p>
            </p:txBody>
          </p:sp>
        </mc:Choice>
        <mc:Fallback xmlns="">
          <p:sp>
            <p:nvSpPr>
              <p:cNvPr id="11" name="Rectángulo 10">
                <a:extLst>
                  <a:ext uri="{FF2B5EF4-FFF2-40B4-BE49-F238E27FC236}">
                    <a16:creationId xmlns:a16="http://schemas.microsoft.com/office/drawing/2014/main" id="{09842B0B-28D7-4075-BEF2-C6A622655CD6}"/>
                  </a:ext>
                </a:extLst>
              </p:cNvPr>
              <p:cNvSpPr>
                <a:spLocks noRot="1" noChangeAspect="1" noMove="1" noResize="1" noEditPoints="1" noAdjustHandles="1" noChangeArrowheads="1" noChangeShapeType="1" noTextEdit="1"/>
              </p:cNvSpPr>
              <p:nvPr/>
            </p:nvSpPr>
            <p:spPr>
              <a:xfrm>
                <a:off x="0" y="3333379"/>
                <a:ext cx="1177951" cy="596638"/>
              </a:xfrm>
              <a:prstGeom prst="rect">
                <a:avLst/>
              </a:prstGeom>
              <a:blipFill>
                <a:blip r:embed="rId4"/>
                <a:stretch>
                  <a:fillRect/>
                </a:stretch>
              </a:blipFill>
            </p:spPr>
            <p:txBody>
              <a:bodyPr/>
              <a:lstStyle/>
              <a:p>
                <a:r>
                  <a:rPr lang="en-US">
                    <a:noFill/>
                  </a:rPr>
                  <a:t> </a:t>
                </a:r>
              </a:p>
            </p:txBody>
          </p:sp>
        </mc:Fallback>
      </mc:AlternateContent>
      <p:sp>
        <p:nvSpPr>
          <p:cNvPr id="12" name="CuadroTexto 11">
            <a:extLst>
              <a:ext uri="{FF2B5EF4-FFF2-40B4-BE49-F238E27FC236}">
                <a16:creationId xmlns:a16="http://schemas.microsoft.com/office/drawing/2014/main" id="{57315D42-54B6-4000-B43D-B07BC33F4789}"/>
              </a:ext>
            </a:extLst>
          </p:cNvPr>
          <p:cNvSpPr txBox="1"/>
          <p:nvPr/>
        </p:nvSpPr>
        <p:spPr>
          <a:xfrm>
            <a:off x="22478" y="3849267"/>
            <a:ext cx="2959465" cy="338554"/>
          </a:xfrm>
          <a:prstGeom prst="rect">
            <a:avLst/>
          </a:prstGeom>
          <a:noFill/>
        </p:spPr>
        <p:txBody>
          <a:bodyPr wrap="none" rtlCol="0">
            <a:spAutoFit/>
          </a:bodyPr>
          <a:lstStyle/>
          <a:p>
            <a:r>
              <a:rPr lang="es-ES" sz="1600"/>
              <a:t>T</a:t>
            </a:r>
            <a:r>
              <a:rPr lang="es-ES" sz="1100"/>
              <a:t>R </a:t>
            </a:r>
            <a:r>
              <a:rPr lang="es-ES" sz="1600"/>
              <a:t>= 250/(10.000/2.000) = 50 días</a:t>
            </a:r>
          </a:p>
        </p:txBody>
      </p:sp>
      <p:sp>
        <p:nvSpPr>
          <p:cNvPr id="13" name="CuadroTexto 12">
            <a:extLst>
              <a:ext uri="{FF2B5EF4-FFF2-40B4-BE49-F238E27FC236}">
                <a16:creationId xmlns:a16="http://schemas.microsoft.com/office/drawing/2014/main" id="{6262AFEA-FACB-41A9-881E-78FE49EF42F0}"/>
              </a:ext>
            </a:extLst>
          </p:cNvPr>
          <p:cNvSpPr txBox="1"/>
          <p:nvPr/>
        </p:nvSpPr>
        <p:spPr>
          <a:xfrm>
            <a:off x="39654" y="4382161"/>
            <a:ext cx="2724406" cy="338554"/>
          </a:xfrm>
          <a:prstGeom prst="rect">
            <a:avLst/>
          </a:prstGeom>
          <a:noFill/>
        </p:spPr>
        <p:txBody>
          <a:bodyPr wrap="square" rtlCol="0">
            <a:spAutoFit/>
          </a:bodyPr>
          <a:lstStyle/>
          <a:p>
            <a:r>
              <a:rPr lang="es-ES" sz="1600"/>
              <a:t>t</a:t>
            </a:r>
            <a:r>
              <a:rPr lang="es-ES" sz="1200"/>
              <a:t>1</a:t>
            </a:r>
            <a:r>
              <a:rPr lang="es-ES" sz="1600"/>
              <a:t> = Q/p= 2.000/100 = 20 días</a:t>
            </a:r>
          </a:p>
        </p:txBody>
      </p:sp>
      <p:sp>
        <p:nvSpPr>
          <p:cNvPr id="14" name="Rectángulo 13">
            <a:extLst>
              <a:ext uri="{FF2B5EF4-FFF2-40B4-BE49-F238E27FC236}">
                <a16:creationId xmlns:a16="http://schemas.microsoft.com/office/drawing/2014/main" id="{578085E2-3631-4FF8-B309-F1F19A32593D}"/>
              </a:ext>
            </a:extLst>
          </p:cNvPr>
          <p:cNvSpPr/>
          <p:nvPr/>
        </p:nvSpPr>
        <p:spPr>
          <a:xfrm>
            <a:off x="7932015" y="1490576"/>
            <a:ext cx="3441968" cy="461665"/>
          </a:xfrm>
          <a:prstGeom prst="rect">
            <a:avLst/>
          </a:prstGeom>
        </p:spPr>
        <p:txBody>
          <a:bodyPr wrap="none">
            <a:spAutoFit/>
          </a:bodyPr>
          <a:lstStyle/>
          <a:p>
            <a:r>
              <a:rPr lang="es-ES" sz="2400" b="1"/>
              <a:t>Pp = [</a:t>
            </a:r>
            <a:r>
              <a:rPr lang="es-ES" sz="2400" b="1">
                <a:solidFill>
                  <a:prstClr val="black"/>
                </a:solidFill>
              </a:rPr>
              <a:t>T</a:t>
            </a:r>
            <a:r>
              <a:rPr lang="es-ES" sz="1400" b="1">
                <a:solidFill>
                  <a:prstClr val="black"/>
                </a:solidFill>
              </a:rPr>
              <a:t>S </a:t>
            </a:r>
            <a:r>
              <a:rPr lang="es-ES" sz="2400" b="1">
                <a:solidFill>
                  <a:prstClr val="black"/>
                </a:solidFill>
              </a:rPr>
              <a:t>- (E(T</a:t>
            </a:r>
            <a:r>
              <a:rPr lang="es-ES" sz="1400" b="1">
                <a:solidFill>
                  <a:prstClr val="black"/>
                </a:solidFill>
              </a:rPr>
              <a:t>S</a:t>
            </a:r>
            <a:r>
              <a:rPr lang="es-ES" sz="2400" b="1">
                <a:solidFill>
                  <a:prstClr val="black"/>
                </a:solidFill>
              </a:rPr>
              <a:t>/T</a:t>
            </a:r>
            <a:r>
              <a:rPr lang="es-ES" sz="1400" b="1">
                <a:solidFill>
                  <a:prstClr val="black"/>
                </a:solidFill>
              </a:rPr>
              <a:t>R</a:t>
            </a:r>
            <a:r>
              <a:rPr lang="es-ES" sz="2400" b="1">
                <a:solidFill>
                  <a:prstClr val="black"/>
                </a:solidFill>
              </a:rPr>
              <a:t>)xT</a:t>
            </a:r>
            <a:r>
              <a:rPr lang="es-ES" sz="1400" b="1">
                <a:solidFill>
                  <a:prstClr val="black"/>
                </a:solidFill>
              </a:rPr>
              <a:t>R</a:t>
            </a:r>
            <a:r>
              <a:rPr lang="es-ES" sz="2400" b="1">
                <a:solidFill>
                  <a:prstClr val="black"/>
                </a:solidFill>
              </a:rPr>
              <a:t>)]</a:t>
            </a:r>
            <a:r>
              <a:rPr lang="es-ES" sz="2400" b="1"/>
              <a:t> x d</a:t>
            </a:r>
          </a:p>
        </p:txBody>
      </p:sp>
      <p:sp>
        <p:nvSpPr>
          <p:cNvPr id="15" name="Rectángulo 14">
            <a:extLst>
              <a:ext uri="{FF2B5EF4-FFF2-40B4-BE49-F238E27FC236}">
                <a16:creationId xmlns:a16="http://schemas.microsoft.com/office/drawing/2014/main" id="{E17961BC-ED20-4A8E-B186-2835D02F4F05}"/>
              </a:ext>
            </a:extLst>
          </p:cNvPr>
          <p:cNvSpPr/>
          <p:nvPr/>
        </p:nvSpPr>
        <p:spPr>
          <a:xfrm>
            <a:off x="7304092" y="1964170"/>
            <a:ext cx="4995278" cy="461665"/>
          </a:xfrm>
          <a:prstGeom prst="rect">
            <a:avLst/>
          </a:prstGeom>
        </p:spPr>
        <p:txBody>
          <a:bodyPr wrap="none">
            <a:spAutoFit/>
          </a:bodyPr>
          <a:lstStyle/>
          <a:p>
            <a:r>
              <a:rPr lang="es-ES" sz="2400"/>
              <a:t>Pp = [60 - (E(60/50)x50)]x(10.000/250)</a:t>
            </a:r>
          </a:p>
        </p:txBody>
      </p:sp>
      <p:sp>
        <p:nvSpPr>
          <p:cNvPr id="16" name="Rectángulo 15">
            <a:extLst>
              <a:ext uri="{FF2B5EF4-FFF2-40B4-BE49-F238E27FC236}">
                <a16:creationId xmlns:a16="http://schemas.microsoft.com/office/drawing/2014/main" id="{EDF427CD-7B05-4068-80E0-5C6A6925F9D2}"/>
              </a:ext>
            </a:extLst>
          </p:cNvPr>
          <p:cNvSpPr/>
          <p:nvPr/>
        </p:nvSpPr>
        <p:spPr>
          <a:xfrm>
            <a:off x="8456550" y="2354248"/>
            <a:ext cx="2507418" cy="461665"/>
          </a:xfrm>
          <a:prstGeom prst="rect">
            <a:avLst/>
          </a:prstGeom>
        </p:spPr>
        <p:txBody>
          <a:bodyPr wrap="none">
            <a:spAutoFit/>
          </a:bodyPr>
          <a:lstStyle/>
          <a:p>
            <a:r>
              <a:rPr lang="es-ES" sz="2400" b="1"/>
              <a:t>Pp = 400 unidades</a:t>
            </a:r>
          </a:p>
        </p:txBody>
      </p:sp>
      <p:cxnSp>
        <p:nvCxnSpPr>
          <p:cNvPr id="18" name="Conector recto de flecha 17">
            <a:extLst>
              <a:ext uri="{FF2B5EF4-FFF2-40B4-BE49-F238E27FC236}">
                <a16:creationId xmlns:a16="http://schemas.microsoft.com/office/drawing/2014/main" id="{CF4B5FF1-891C-463B-A2D8-963FEF805420}"/>
              </a:ext>
            </a:extLst>
          </p:cNvPr>
          <p:cNvCxnSpPr>
            <a:cxnSpLocks/>
            <a:stCxn id="7" idx="6"/>
          </p:cNvCxnSpPr>
          <p:nvPr/>
        </p:nvCxnSpPr>
        <p:spPr>
          <a:xfrm flipV="1">
            <a:off x="7317095" y="1721409"/>
            <a:ext cx="643056" cy="346190"/>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9" name="Rectángulo 18">
            <a:extLst>
              <a:ext uri="{FF2B5EF4-FFF2-40B4-BE49-F238E27FC236}">
                <a16:creationId xmlns:a16="http://schemas.microsoft.com/office/drawing/2014/main" id="{5FB62E72-33BC-4F74-9431-B5594C171DC3}"/>
              </a:ext>
            </a:extLst>
          </p:cNvPr>
          <p:cNvSpPr/>
          <p:nvPr/>
        </p:nvSpPr>
        <p:spPr>
          <a:xfrm>
            <a:off x="31744" y="1317335"/>
            <a:ext cx="3319849" cy="1200329"/>
          </a:xfrm>
          <a:prstGeom prst="rect">
            <a:avLst/>
          </a:prstGeom>
        </p:spPr>
        <p:txBody>
          <a:bodyPr wrap="square">
            <a:spAutoFit/>
          </a:bodyPr>
          <a:lstStyle/>
          <a:p>
            <a:pPr algn="just"/>
            <a:endParaRPr lang="es-ES" sz="2400"/>
          </a:p>
          <a:p>
            <a:pPr marL="800100" lvl="1" indent="-342900" algn="just">
              <a:buFont typeface="Arial" panose="020B0604020202020204" pitchFamily="34" charset="0"/>
              <a:buChar char="•"/>
            </a:pPr>
            <a:r>
              <a:rPr lang="es-ES" sz="2400"/>
              <a:t>Que el </a:t>
            </a:r>
            <a:r>
              <a:rPr lang="es-ES" sz="2400" b="1"/>
              <a:t>T</a:t>
            </a:r>
            <a:r>
              <a:rPr lang="es-ES" sz="1400" b="1"/>
              <a:t>S </a:t>
            </a:r>
            <a:r>
              <a:rPr lang="es-ES" sz="2400" b="1">
                <a:solidFill>
                  <a:srgbClr val="FF0000"/>
                </a:solidFill>
              </a:rPr>
              <a:t>≤</a:t>
            </a:r>
            <a:r>
              <a:rPr lang="es-ES" sz="2400" b="1"/>
              <a:t> T</a:t>
            </a:r>
            <a:r>
              <a:rPr lang="es-ES" sz="1400" b="1"/>
              <a:t>R</a:t>
            </a:r>
            <a:endParaRPr lang="es-ES" sz="2400"/>
          </a:p>
          <a:p>
            <a:pPr marL="800100" lvl="1" indent="-342900" algn="just">
              <a:buFont typeface="Arial" panose="020B0604020202020204" pitchFamily="34" charset="0"/>
              <a:buChar char="•"/>
            </a:pPr>
            <a:r>
              <a:rPr lang="es-ES" sz="2400"/>
              <a:t>Que el </a:t>
            </a:r>
            <a:r>
              <a:rPr lang="es-ES" sz="2400" b="1"/>
              <a:t>T</a:t>
            </a:r>
            <a:r>
              <a:rPr lang="es-ES" sz="1400" b="1"/>
              <a:t>S </a:t>
            </a:r>
            <a:r>
              <a:rPr lang="es-ES" sz="2400" b="1">
                <a:solidFill>
                  <a:srgbClr val="FF0000"/>
                </a:solidFill>
              </a:rPr>
              <a:t>&gt;</a:t>
            </a:r>
            <a:r>
              <a:rPr lang="es-ES" sz="2400" b="1"/>
              <a:t> T</a:t>
            </a:r>
            <a:r>
              <a:rPr lang="es-ES" sz="1400" b="1"/>
              <a:t>R</a:t>
            </a:r>
          </a:p>
        </p:txBody>
      </p:sp>
      <p:cxnSp>
        <p:nvCxnSpPr>
          <p:cNvPr id="20" name="Conector recto de flecha 19">
            <a:extLst>
              <a:ext uri="{FF2B5EF4-FFF2-40B4-BE49-F238E27FC236}">
                <a16:creationId xmlns:a16="http://schemas.microsoft.com/office/drawing/2014/main" id="{3CDD6A98-9ADE-4E20-B539-6B5A8714EFA1}"/>
              </a:ext>
            </a:extLst>
          </p:cNvPr>
          <p:cNvCxnSpPr/>
          <p:nvPr/>
        </p:nvCxnSpPr>
        <p:spPr>
          <a:xfrm flipV="1">
            <a:off x="2937484" y="2256480"/>
            <a:ext cx="400377" cy="50171"/>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1" name="Line 9">
            <a:extLst>
              <a:ext uri="{FF2B5EF4-FFF2-40B4-BE49-F238E27FC236}">
                <a16:creationId xmlns:a16="http://schemas.microsoft.com/office/drawing/2014/main" id="{EC29BA69-81A7-4829-858D-400171379847}"/>
              </a:ext>
            </a:extLst>
          </p:cNvPr>
          <p:cNvSpPr>
            <a:spLocks noChangeShapeType="1"/>
          </p:cNvSpPr>
          <p:nvPr/>
        </p:nvSpPr>
        <p:spPr bwMode="auto">
          <a:xfrm flipV="1">
            <a:off x="4354466" y="5544332"/>
            <a:ext cx="5473275" cy="3572"/>
          </a:xfrm>
          <a:prstGeom prst="line">
            <a:avLst/>
          </a:prstGeom>
          <a:noFill/>
          <a:ln w="9525">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23" name="Text Box 22">
            <a:extLst>
              <a:ext uri="{FF2B5EF4-FFF2-40B4-BE49-F238E27FC236}">
                <a16:creationId xmlns:a16="http://schemas.microsoft.com/office/drawing/2014/main" id="{D491BA20-0055-466C-9C73-C9B0B8F66A64}"/>
              </a:ext>
            </a:extLst>
          </p:cNvPr>
          <p:cNvSpPr txBox="1">
            <a:spLocks noChangeArrowheads="1"/>
          </p:cNvSpPr>
          <p:nvPr/>
        </p:nvSpPr>
        <p:spPr bwMode="auto">
          <a:xfrm>
            <a:off x="4392566" y="6227516"/>
            <a:ext cx="598820" cy="369332"/>
          </a:xfrm>
          <a:prstGeom prst="rect">
            <a:avLst/>
          </a:prstGeom>
          <a:noFill/>
          <a:ln w="9525">
            <a:noFill/>
            <a:miter lim="800000"/>
            <a:headEnd/>
            <a:tailEnd/>
          </a:ln>
          <a:effectLst/>
        </p:spPr>
        <p:txBody>
          <a:bodyPr wrap="square">
            <a:spAutoFit/>
          </a:bodyPr>
          <a:lstStyle/>
          <a:p>
            <a:pPr eaLnBrk="0" hangingPunct="0">
              <a:spcBef>
                <a:spcPct val="50000"/>
              </a:spcBef>
            </a:pPr>
            <a:r>
              <a:rPr lang="es-ES" altLang="es-ES" b="1">
                <a:solidFill>
                  <a:srgbClr val="000000"/>
                </a:solidFill>
                <a:latin typeface="Arial Narrow" pitchFamily="34" charset="0"/>
              </a:rPr>
              <a:t>t</a:t>
            </a:r>
            <a:r>
              <a:rPr lang="es-ES" altLang="es-ES" b="1" i="0" baseline="-25000">
                <a:solidFill>
                  <a:srgbClr val="000000"/>
                </a:solidFill>
                <a:latin typeface="Arial Narrow" pitchFamily="34" charset="0"/>
              </a:rPr>
              <a:t>1=20</a:t>
            </a:r>
          </a:p>
        </p:txBody>
      </p:sp>
      <p:sp>
        <p:nvSpPr>
          <p:cNvPr id="24" name="Line 32">
            <a:extLst>
              <a:ext uri="{FF2B5EF4-FFF2-40B4-BE49-F238E27FC236}">
                <a16:creationId xmlns:a16="http://schemas.microsoft.com/office/drawing/2014/main" id="{69431524-3240-4D10-9663-100C81D42C7C}"/>
              </a:ext>
            </a:extLst>
          </p:cNvPr>
          <p:cNvSpPr>
            <a:spLocks noChangeShapeType="1"/>
          </p:cNvSpPr>
          <p:nvPr/>
        </p:nvSpPr>
        <p:spPr bwMode="auto">
          <a:xfrm flipV="1">
            <a:off x="4363991" y="5223745"/>
            <a:ext cx="5191123" cy="13171"/>
          </a:xfrm>
          <a:prstGeom prst="line">
            <a:avLst/>
          </a:prstGeom>
          <a:noFill/>
          <a:ln w="25400">
            <a:solidFill>
              <a:srgbClr val="00FF00"/>
            </a:solidFill>
            <a:round/>
            <a:headEnd/>
            <a:tailEnd/>
          </a:ln>
          <a:effectLst>
            <a:outerShdw blurRad="50800" dist="38100" dir="2700000" algn="tl" rotWithShape="0">
              <a:prstClr val="black">
                <a:alpha val="40000"/>
              </a:prstClr>
            </a:outerShdw>
          </a:effectLst>
        </p:spPr>
        <p:txBody>
          <a:bodyPr/>
          <a:lstStyle/>
          <a:p>
            <a:endParaRPr lang="es-ES"/>
          </a:p>
        </p:txBody>
      </p:sp>
      <p:sp>
        <p:nvSpPr>
          <p:cNvPr id="25" name="Line 33">
            <a:extLst>
              <a:ext uri="{FF2B5EF4-FFF2-40B4-BE49-F238E27FC236}">
                <a16:creationId xmlns:a16="http://schemas.microsoft.com/office/drawing/2014/main" id="{21F94F8A-84D5-4698-B876-3C9CC5A2775E}"/>
              </a:ext>
            </a:extLst>
          </p:cNvPr>
          <p:cNvSpPr>
            <a:spLocks noChangeShapeType="1"/>
          </p:cNvSpPr>
          <p:nvPr/>
        </p:nvSpPr>
        <p:spPr bwMode="auto">
          <a:xfrm>
            <a:off x="8259716" y="4246315"/>
            <a:ext cx="1143000" cy="1887933"/>
          </a:xfrm>
          <a:prstGeom prst="line">
            <a:avLst/>
          </a:prstGeom>
          <a:noFill/>
          <a:ln w="28575">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26" name="Line 35">
            <a:extLst>
              <a:ext uri="{FF2B5EF4-FFF2-40B4-BE49-F238E27FC236}">
                <a16:creationId xmlns:a16="http://schemas.microsoft.com/office/drawing/2014/main" id="{DBEA4387-12CD-4B3A-B2A4-DB2AA356D5B4}"/>
              </a:ext>
            </a:extLst>
          </p:cNvPr>
          <p:cNvSpPr>
            <a:spLocks noChangeShapeType="1"/>
          </p:cNvSpPr>
          <p:nvPr/>
        </p:nvSpPr>
        <p:spPr bwMode="auto">
          <a:xfrm>
            <a:off x="7726316" y="3331916"/>
            <a:ext cx="533400" cy="914400"/>
          </a:xfrm>
          <a:prstGeom prst="line">
            <a:avLst/>
          </a:prstGeom>
          <a:noFill/>
          <a:ln w="28575">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27" name="Line 36">
            <a:extLst>
              <a:ext uri="{FF2B5EF4-FFF2-40B4-BE49-F238E27FC236}">
                <a16:creationId xmlns:a16="http://schemas.microsoft.com/office/drawing/2014/main" id="{9F8C92F1-069F-4CB2-90F4-A823553D287A}"/>
              </a:ext>
            </a:extLst>
          </p:cNvPr>
          <p:cNvSpPr>
            <a:spLocks noChangeShapeType="1"/>
          </p:cNvSpPr>
          <p:nvPr/>
        </p:nvSpPr>
        <p:spPr bwMode="auto">
          <a:xfrm>
            <a:off x="4906916" y="4246316"/>
            <a:ext cx="1143000" cy="1905000"/>
          </a:xfrm>
          <a:prstGeom prst="line">
            <a:avLst/>
          </a:prstGeom>
          <a:noFill/>
          <a:ln w="25400">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28" name="Line 37">
            <a:extLst>
              <a:ext uri="{FF2B5EF4-FFF2-40B4-BE49-F238E27FC236}">
                <a16:creationId xmlns:a16="http://schemas.microsoft.com/office/drawing/2014/main" id="{80ACAD77-03E2-4E89-9C4D-3E355914AA0A}"/>
              </a:ext>
            </a:extLst>
          </p:cNvPr>
          <p:cNvSpPr>
            <a:spLocks noChangeShapeType="1"/>
          </p:cNvSpPr>
          <p:nvPr/>
        </p:nvSpPr>
        <p:spPr bwMode="auto">
          <a:xfrm flipV="1">
            <a:off x="6049916" y="3331916"/>
            <a:ext cx="0" cy="2819400"/>
          </a:xfrm>
          <a:prstGeom prst="line">
            <a:avLst/>
          </a:prstGeom>
          <a:noFill/>
          <a:ln w="25400">
            <a:solidFill>
              <a:srgbClr val="000000"/>
            </a:solidFill>
            <a:prstDash val="dash"/>
            <a:round/>
            <a:headEnd type="none" w="lg" len="med"/>
            <a:tailEnd type="none" w="lg" len="med"/>
          </a:ln>
          <a:effectLst>
            <a:outerShdw blurRad="50800" dist="38100" dir="2700000" algn="tl" rotWithShape="0">
              <a:prstClr val="black">
                <a:alpha val="40000"/>
              </a:prstClr>
            </a:outerShdw>
          </a:effectLst>
        </p:spPr>
        <p:txBody>
          <a:bodyPr/>
          <a:lstStyle/>
          <a:p>
            <a:endParaRPr lang="es-ES"/>
          </a:p>
        </p:txBody>
      </p:sp>
      <p:sp>
        <p:nvSpPr>
          <p:cNvPr id="29" name="Line 38">
            <a:extLst>
              <a:ext uri="{FF2B5EF4-FFF2-40B4-BE49-F238E27FC236}">
                <a16:creationId xmlns:a16="http://schemas.microsoft.com/office/drawing/2014/main" id="{7C35A50F-3F39-4BFD-81BE-93E4CD9DC3F8}"/>
              </a:ext>
            </a:extLst>
          </p:cNvPr>
          <p:cNvSpPr>
            <a:spLocks noChangeShapeType="1"/>
          </p:cNvSpPr>
          <p:nvPr/>
        </p:nvSpPr>
        <p:spPr bwMode="auto">
          <a:xfrm>
            <a:off x="6049916" y="3331916"/>
            <a:ext cx="533400" cy="914400"/>
          </a:xfrm>
          <a:prstGeom prst="line">
            <a:avLst/>
          </a:prstGeom>
          <a:noFill/>
          <a:ln w="25400">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30" name="Line 39">
            <a:extLst>
              <a:ext uri="{FF2B5EF4-FFF2-40B4-BE49-F238E27FC236}">
                <a16:creationId xmlns:a16="http://schemas.microsoft.com/office/drawing/2014/main" id="{F2B4A75F-84C0-4736-9A12-1A162B52CA29}"/>
              </a:ext>
            </a:extLst>
          </p:cNvPr>
          <p:cNvSpPr>
            <a:spLocks noChangeShapeType="1"/>
          </p:cNvSpPr>
          <p:nvPr/>
        </p:nvSpPr>
        <p:spPr bwMode="auto">
          <a:xfrm flipV="1">
            <a:off x="7726316" y="3331916"/>
            <a:ext cx="0" cy="2819400"/>
          </a:xfrm>
          <a:prstGeom prst="line">
            <a:avLst/>
          </a:prstGeom>
          <a:noFill/>
          <a:ln w="25400">
            <a:solidFill>
              <a:srgbClr val="000000"/>
            </a:solidFill>
            <a:prstDash val="dash"/>
            <a:round/>
            <a:headEnd type="none" w="lg" len="med"/>
            <a:tailEnd type="none" w="lg" len="med"/>
          </a:ln>
          <a:effectLst>
            <a:outerShdw blurRad="50800" dist="38100" dir="2700000" algn="tl" rotWithShape="0">
              <a:prstClr val="black">
                <a:alpha val="40000"/>
              </a:prstClr>
            </a:outerShdw>
          </a:effectLst>
        </p:spPr>
        <p:txBody>
          <a:bodyPr/>
          <a:lstStyle/>
          <a:p>
            <a:endParaRPr lang="es-ES"/>
          </a:p>
        </p:txBody>
      </p:sp>
      <p:sp>
        <p:nvSpPr>
          <p:cNvPr id="31" name="Text Box 43">
            <a:extLst>
              <a:ext uri="{FF2B5EF4-FFF2-40B4-BE49-F238E27FC236}">
                <a16:creationId xmlns:a16="http://schemas.microsoft.com/office/drawing/2014/main" id="{31948F8B-51D9-409D-8AD1-39339972E004}"/>
              </a:ext>
            </a:extLst>
          </p:cNvPr>
          <p:cNvSpPr txBox="1">
            <a:spLocks noChangeArrowheads="1"/>
          </p:cNvSpPr>
          <p:nvPr/>
        </p:nvSpPr>
        <p:spPr bwMode="auto">
          <a:xfrm>
            <a:off x="9402716" y="6227516"/>
            <a:ext cx="1066800" cy="366713"/>
          </a:xfrm>
          <a:prstGeom prst="rect">
            <a:avLst/>
          </a:prstGeom>
          <a:noFill/>
          <a:ln w="9525">
            <a:noFill/>
            <a:miter lim="800000"/>
            <a:headEnd/>
            <a:tailEnd/>
          </a:ln>
          <a:effectLst/>
        </p:spPr>
        <p:txBody>
          <a:bodyPr>
            <a:spAutoFit/>
          </a:bodyPr>
          <a:lstStyle/>
          <a:p>
            <a:pPr eaLnBrk="0" hangingPunct="0">
              <a:spcBef>
                <a:spcPct val="50000"/>
              </a:spcBef>
            </a:pPr>
            <a:r>
              <a:rPr lang="es-ES" altLang="es-ES" i="0">
                <a:solidFill>
                  <a:srgbClr val="000000"/>
                </a:solidFill>
                <a:latin typeface="Arial Narrow" pitchFamily="34" charset="0"/>
              </a:rPr>
              <a:t>Tiempo</a:t>
            </a:r>
          </a:p>
        </p:txBody>
      </p:sp>
      <p:sp>
        <p:nvSpPr>
          <p:cNvPr id="32" name="Text Box 44">
            <a:extLst>
              <a:ext uri="{FF2B5EF4-FFF2-40B4-BE49-F238E27FC236}">
                <a16:creationId xmlns:a16="http://schemas.microsoft.com/office/drawing/2014/main" id="{8C017B9F-442F-496C-9E81-E1AE3D3DC378}"/>
              </a:ext>
            </a:extLst>
          </p:cNvPr>
          <p:cNvSpPr txBox="1">
            <a:spLocks noChangeArrowheads="1"/>
          </p:cNvSpPr>
          <p:nvPr/>
        </p:nvSpPr>
        <p:spPr bwMode="auto">
          <a:xfrm>
            <a:off x="3356836" y="5358063"/>
            <a:ext cx="1025176" cy="369332"/>
          </a:xfrm>
          <a:prstGeom prst="rect">
            <a:avLst/>
          </a:prstGeom>
          <a:noFill/>
          <a:ln w="9525">
            <a:noFill/>
            <a:miter lim="800000"/>
            <a:headEnd/>
            <a:tailEnd/>
          </a:ln>
          <a:effectLst/>
        </p:spPr>
        <p:txBody>
          <a:bodyPr wrap="square">
            <a:spAutoFit/>
          </a:bodyPr>
          <a:lstStyle/>
          <a:p>
            <a:pPr eaLnBrk="0" hangingPunct="0">
              <a:spcBef>
                <a:spcPct val="50000"/>
              </a:spcBef>
            </a:pPr>
            <a:r>
              <a:rPr lang="es-ES" altLang="es-ES" b="1">
                <a:solidFill>
                  <a:srgbClr val="000000"/>
                </a:solidFill>
                <a:latin typeface="Arial Narrow" pitchFamily="34" charset="0"/>
              </a:rPr>
              <a:t>Pp=400</a:t>
            </a:r>
          </a:p>
        </p:txBody>
      </p:sp>
      <p:sp>
        <p:nvSpPr>
          <p:cNvPr id="33" name="Line 47">
            <a:extLst>
              <a:ext uri="{FF2B5EF4-FFF2-40B4-BE49-F238E27FC236}">
                <a16:creationId xmlns:a16="http://schemas.microsoft.com/office/drawing/2014/main" id="{DB068A6B-FC69-415C-A0F7-2890E5061E1F}"/>
              </a:ext>
            </a:extLst>
          </p:cNvPr>
          <p:cNvSpPr>
            <a:spLocks noChangeShapeType="1"/>
          </p:cNvSpPr>
          <p:nvPr/>
        </p:nvSpPr>
        <p:spPr bwMode="auto">
          <a:xfrm flipH="1">
            <a:off x="7357285" y="5544332"/>
            <a:ext cx="1672" cy="980406"/>
          </a:xfrm>
          <a:prstGeom prst="line">
            <a:avLst/>
          </a:prstGeom>
          <a:noFill/>
          <a:ln w="12700">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34" name="Line 48">
            <a:extLst>
              <a:ext uri="{FF2B5EF4-FFF2-40B4-BE49-F238E27FC236}">
                <a16:creationId xmlns:a16="http://schemas.microsoft.com/office/drawing/2014/main" id="{2A23FBC0-C3B7-4739-8999-2F028D9673A0}"/>
              </a:ext>
            </a:extLst>
          </p:cNvPr>
          <p:cNvSpPr>
            <a:spLocks noChangeShapeType="1"/>
          </p:cNvSpPr>
          <p:nvPr/>
        </p:nvSpPr>
        <p:spPr bwMode="auto">
          <a:xfrm flipH="1">
            <a:off x="9402716" y="6158535"/>
            <a:ext cx="1670" cy="242909"/>
          </a:xfrm>
          <a:prstGeom prst="line">
            <a:avLst/>
          </a:prstGeom>
          <a:noFill/>
          <a:ln w="19050">
            <a:solidFill>
              <a:srgbClr val="000000"/>
            </a:solidFill>
            <a:prstDash val="solid"/>
            <a:round/>
            <a:headEnd/>
            <a:tailEnd/>
          </a:ln>
          <a:effectLst>
            <a:outerShdw blurRad="50800" dist="38100" dir="2700000" algn="tl" rotWithShape="0">
              <a:prstClr val="black">
                <a:alpha val="40000"/>
              </a:prstClr>
            </a:outerShdw>
          </a:effectLst>
        </p:spPr>
        <p:txBody>
          <a:bodyPr/>
          <a:lstStyle/>
          <a:p>
            <a:endParaRPr lang="es-ES"/>
          </a:p>
        </p:txBody>
      </p:sp>
      <p:sp>
        <p:nvSpPr>
          <p:cNvPr id="35" name="Line 51">
            <a:extLst>
              <a:ext uri="{FF2B5EF4-FFF2-40B4-BE49-F238E27FC236}">
                <a16:creationId xmlns:a16="http://schemas.microsoft.com/office/drawing/2014/main" id="{1310D306-DF27-4A8D-8A9D-FD0F035E13BF}"/>
              </a:ext>
            </a:extLst>
          </p:cNvPr>
          <p:cNvSpPr>
            <a:spLocks noChangeShapeType="1"/>
          </p:cNvSpPr>
          <p:nvPr/>
        </p:nvSpPr>
        <p:spPr bwMode="auto">
          <a:xfrm flipH="1">
            <a:off x="4392566" y="4246316"/>
            <a:ext cx="514349" cy="1905000"/>
          </a:xfrm>
          <a:prstGeom prst="line">
            <a:avLst/>
          </a:prstGeom>
          <a:noFill/>
          <a:ln w="28575">
            <a:solidFill>
              <a:srgbClr val="FF3300"/>
            </a:solidFill>
            <a:round/>
            <a:headEnd/>
            <a:tailEnd/>
          </a:ln>
          <a:effectLst>
            <a:outerShdw blurRad="50800" dist="38100" dir="2700000" algn="tl" rotWithShape="0">
              <a:prstClr val="black">
                <a:alpha val="40000"/>
              </a:prstClr>
            </a:outerShdw>
          </a:effectLst>
        </p:spPr>
        <p:txBody>
          <a:bodyPr/>
          <a:lstStyle/>
          <a:p>
            <a:endParaRPr lang="es-ES"/>
          </a:p>
        </p:txBody>
      </p:sp>
      <p:sp>
        <p:nvSpPr>
          <p:cNvPr id="36" name="Line 52">
            <a:extLst>
              <a:ext uri="{FF2B5EF4-FFF2-40B4-BE49-F238E27FC236}">
                <a16:creationId xmlns:a16="http://schemas.microsoft.com/office/drawing/2014/main" id="{C43D8601-706F-409A-A096-B88DFF00FDB0}"/>
              </a:ext>
            </a:extLst>
          </p:cNvPr>
          <p:cNvSpPr>
            <a:spLocks noChangeShapeType="1"/>
          </p:cNvSpPr>
          <p:nvPr/>
        </p:nvSpPr>
        <p:spPr bwMode="auto">
          <a:xfrm flipH="1">
            <a:off x="6049916" y="4246316"/>
            <a:ext cx="533400" cy="1905000"/>
          </a:xfrm>
          <a:prstGeom prst="line">
            <a:avLst/>
          </a:prstGeom>
          <a:noFill/>
          <a:ln w="28575">
            <a:solidFill>
              <a:srgbClr val="FF3300"/>
            </a:solidFill>
            <a:round/>
            <a:headEnd/>
            <a:tailEnd/>
          </a:ln>
          <a:effectLst>
            <a:outerShdw blurRad="50800" dist="38100" dir="2700000" algn="tl" rotWithShape="0">
              <a:prstClr val="black">
                <a:alpha val="40000"/>
              </a:prstClr>
            </a:outerShdw>
          </a:effectLst>
        </p:spPr>
        <p:txBody>
          <a:bodyPr/>
          <a:lstStyle/>
          <a:p>
            <a:endParaRPr lang="es-ES"/>
          </a:p>
        </p:txBody>
      </p:sp>
      <p:sp>
        <p:nvSpPr>
          <p:cNvPr id="37" name="Line 53">
            <a:extLst>
              <a:ext uri="{FF2B5EF4-FFF2-40B4-BE49-F238E27FC236}">
                <a16:creationId xmlns:a16="http://schemas.microsoft.com/office/drawing/2014/main" id="{1B8E80A9-03BC-4FED-8487-50AE95A0B776}"/>
              </a:ext>
            </a:extLst>
          </p:cNvPr>
          <p:cNvSpPr>
            <a:spLocks noChangeShapeType="1"/>
          </p:cNvSpPr>
          <p:nvPr/>
        </p:nvSpPr>
        <p:spPr bwMode="auto">
          <a:xfrm>
            <a:off x="4906916" y="4246316"/>
            <a:ext cx="0" cy="2133600"/>
          </a:xfrm>
          <a:prstGeom prst="line">
            <a:avLst/>
          </a:prstGeom>
          <a:noFill/>
          <a:ln w="9525">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38" name="Line 54">
            <a:extLst>
              <a:ext uri="{FF2B5EF4-FFF2-40B4-BE49-F238E27FC236}">
                <a16:creationId xmlns:a16="http://schemas.microsoft.com/office/drawing/2014/main" id="{C99229BD-4545-4075-B6C6-26A3EA14D0EF}"/>
              </a:ext>
            </a:extLst>
          </p:cNvPr>
          <p:cNvSpPr>
            <a:spLocks noChangeShapeType="1"/>
          </p:cNvSpPr>
          <p:nvPr/>
        </p:nvSpPr>
        <p:spPr bwMode="auto">
          <a:xfrm>
            <a:off x="6583316" y="4246316"/>
            <a:ext cx="1143000" cy="1905000"/>
          </a:xfrm>
          <a:prstGeom prst="line">
            <a:avLst/>
          </a:prstGeom>
          <a:noFill/>
          <a:ln w="25400">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39" name="Line 55">
            <a:extLst>
              <a:ext uri="{FF2B5EF4-FFF2-40B4-BE49-F238E27FC236}">
                <a16:creationId xmlns:a16="http://schemas.microsoft.com/office/drawing/2014/main" id="{72FCAA90-E49E-4911-A664-532B8ADC58C2}"/>
              </a:ext>
            </a:extLst>
          </p:cNvPr>
          <p:cNvSpPr>
            <a:spLocks noChangeShapeType="1"/>
          </p:cNvSpPr>
          <p:nvPr/>
        </p:nvSpPr>
        <p:spPr bwMode="auto">
          <a:xfrm flipH="1">
            <a:off x="7726316" y="4246316"/>
            <a:ext cx="533400" cy="1905000"/>
          </a:xfrm>
          <a:prstGeom prst="line">
            <a:avLst/>
          </a:prstGeom>
          <a:noFill/>
          <a:ln w="28575">
            <a:solidFill>
              <a:srgbClr val="FF3300"/>
            </a:solidFill>
            <a:round/>
            <a:headEnd/>
            <a:tailEnd/>
          </a:ln>
          <a:effectLst>
            <a:outerShdw blurRad="50800" dist="38100" dir="2700000" algn="tl" rotWithShape="0">
              <a:prstClr val="black">
                <a:alpha val="40000"/>
              </a:prstClr>
            </a:outerShdw>
          </a:effectLst>
        </p:spPr>
        <p:txBody>
          <a:bodyPr/>
          <a:lstStyle/>
          <a:p>
            <a:endParaRPr lang="es-ES"/>
          </a:p>
        </p:txBody>
      </p:sp>
      <p:sp>
        <p:nvSpPr>
          <p:cNvPr id="40" name="Text Box 57">
            <a:extLst>
              <a:ext uri="{FF2B5EF4-FFF2-40B4-BE49-F238E27FC236}">
                <a16:creationId xmlns:a16="http://schemas.microsoft.com/office/drawing/2014/main" id="{EAED9467-AAFA-4CAE-8971-06D1D29BCE97}"/>
              </a:ext>
            </a:extLst>
          </p:cNvPr>
          <p:cNvSpPr txBox="1">
            <a:spLocks noChangeArrowheads="1"/>
          </p:cNvSpPr>
          <p:nvPr/>
        </p:nvSpPr>
        <p:spPr bwMode="auto">
          <a:xfrm>
            <a:off x="9631315" y="4040944"/>
            <a:ext cx="1307833" cy="369332"/>
          </a:xfrm>
          <a:prstGeom prst="rect">
            <a:avLst/>
          </a:prstGeom>
          <a:noFill/>
          <a:ln w="9525">
            <a:noFill/>
            <a:miter lim="800000"/>
            <a:headEnd/>
            <a:tailEnd/>
          </a:ln>
          <a:effectLst/>
        </p:spPr>
        <p:txBody>
          <a:bodyPr wrap="square">
            <a:spAutoFit/>
          </a:bodyPr>
          <a:lstStyle/>
          <a:p>
            <a:pPr eaLnBrk="0" hangingPunct="0">
              <a:spcBef>
                <a:spcPct val="50000"/>
              </a:spcBef>
            </a:pPr>
            <a:r>
              <a:rPr lang="es-ES" altLang="es-ES" b="1">
                <a:solidFill>
                  <a:srgbClr val="000000"/>
                </a:solidFill>
                <a:latin typeface="Arial" charset="0"/>
              </a:rPr>
              <a:t>NMI=1200</a:t>
            </a:r>
            <a:endParaRPr lang="es-ES" altLang="es-ES" b="1" i="0">
              <a:solidFill>
                <a:srgbClr val="000000"/>
              </a:solidFill>
              <a:latin typeface="Arial" charset="0"/>
            </a:endParaRPr>
          </a:p>
        </p:txBody>
      </p:sp>
      <p:sp>
        <p:nvSpPr>
          <p:cNvPr id="42" name="Text Box 58">
            <a:extLst>
              <a:ext uri="{FF2B5EF4-FFF2-40B4-BE49-F238E27FC236}">
                <a16:creationId xmlns:a16="http://schemas.microsoft.com/office/drawing/2014/main" id="{E1B06984-81D6-4936-82E2-67F70EF8115F}"/>
              </a:ext>
            </a:extLst>
          </p:cNvPr>
          <p:cNvSpPr txBox="1">
            <a:spLocks noChangeArrowheads="1"/>
          </p:cNvSpPr>
          <p:nvPr/>
        </p:nvSpPr>
        <p:spPr bwMode="auto">
          <a:xfrm>
            <a:off x="3356836" y="3157206"/>
            <a:ext cx="1043980" cy="369332"/>
          </a:xfrm>
          <a:prstGeom prst="rect">
            <a:avLst/>
          </a:prstGeom>
          <a:noFill/>
          <a:ln w="9525">
            <a:noFill/>
            <a:miter lim="800000"/>
            <a:headEnd/>
            <a:tailEnd/>
          </a:ln>
          <a:effectLst/>
        </p:spPr>
        <p:txBody>
          <a:bodyPr wrap="square">
            <a:spAutoFit/>
          </a:bodyPr>
          <a:lstStyle/>
          <a:p>
            <a:pPr eaLnBrk="0" hangingPunct="0">
              <a:spcBef>
                <a:spcPct val="50000"/>
              </a:spcBef>
            </a:pPr>
            <a:r>
              <a:rPr lang="es-ES" altLang="es-ES" b="1" i="0">
                <a:solidFill>
                  <a:srgbClr val="000000"/>
                </a:solidFill>
                <a:latin typeface="Arial Narrow" pitchFamily="34" charset="0"/>
              </a:rPr>
              <a:t>Q*=2000</a:t>
            </a:r>
          </a:p>
        </p:txBody>
      </p:sp>
      <p:sp>
        <p:nvSpPr>
          <p:cNvPr id="43" name="Text Box 59">
            <a:extLst>
              <a:ext uri="{FF2B5EF4-FFF2-40B4-BE49-F238E27FC236}">
                <a16:creationId xmlns:a16="http://schemas.microsoft.com/office/drawing/2014/main" id="{F1D9FE1E-DDD8-46D7-8561-72599B21EEB5}"/>
              </a:ext>
            </a:extLst>
          </p:cNvPr>
          <p:cNvSpPr txBox="1">
            <a:spLocks noChangeArrowheads="1"/>
          </p:cNvSpPr>
          <p:nvPr/>
        </p:nvSpPr>
        <p:spPr bwMode="auto">
          <a:xfrm>
            <a:off x="5192665" y="6227516"/>
            <a:ext cx="733669" cy="369332"/>
          </a:xfrm>
          <a:prstGeom prst="rect">
            <a:avLst/>
          </a:prstGeom>
          <a:noFill/>
          <a:ln w="9525">
            <a:noFill/>
            <a:miter lim="800000"/>
            <a:headEnd/>
            <a:tailEnd/>
          </a:ln>
          <a:effectLst/>
        </p:spPr>
        <p:txBody>
          <a:bodyPr wrap="square">
            <a:spAutoFit/>
          </a:bodyPr>
          <a:lstStyle/>
          <a:p>
            <a:pPr eaLnBrk="0" hangingPunct="0">
              <a:spcBef>
                <a:spcPct val="50000"/>
              </a:spcBef>
            </a:pPr>
            <a:r>
              <a:rPr lang="es-ES" altLang="es-ES" b="1">
                <a:solidFill>
                  <a:srgbClr val="000000"/>
                </a:solidFill>
                <a:latin typeface="Arial Narrow" pitchFamily="34" charset="0"/>
              </a:rPr>
              <a:t>t</a:t>
            </a:r>
            <a:r>
              <a:rPr lang="es-ES" altLang="es-ES" b="1" i="0" baseline="-25000">
                <a:solidFill>
                  <a:srgbClr val="000000"/>
                </a:solidFill>
                <a:latin typeface="Arial Narrow" pitchFamily="34" charset="0"/>
              </a:rPr>
              <a:t>2=30</a:t>
            </a:r>
          </a:p>
        </p:txBody>
      </p:sp>
      <p:sp>
        <p:nvSpPr>
          <p:cNvPr id="44" name="Line 60">
            <a:extLst>
              <a:ext uri="{FF2B5EF4-FFF2-40B4-BE49-F238E27FC236}">
                <a16:creationId xmlns:a16="http://schemas.microsoft.com/office/drawing/2014/main" id="{C5F0B097-FF38-4B35-A3D0-F9BAC4814B47}"/>
              </a:ext>
            </a:extLst>
          </p:cNvPr>
          <p:cNvSpPr>
            <a:spLocks noChangeShapeType="1"/>
          </p:cNvSpPr>
          <p:nvPr/>
        </p:nvSpPr>
        <p:spPr bwMode="auto">
          <a:xfrm>
            <a:off x="4390764" y="6301946"/>
            <a:ext cx="516152" cy="1770"/>
          </a:xfrm>
          <a:prstGeom prst="line">
            <a:avLst/>
          </a:prstGeom>
          <a:noFill/>
          <a:ln w="9525">
            <a:solidFill>
              <a:srgbClr val="000000"/>
            </a:solidFill>
            <a:round/>
            <a:headEnd type="triangle" w="med" len="med"/>
            <a:tailEnd type="triangle" w="med" len="med"/>
          </a:ln>
          <a:effectLst>
            <a:outerShdw blurRad="50800" dist="38100" dir="2700000" algn="tl" rotWithShape="0">
              <a:prstClr val="black">
                <a:alpha val="40000"/>
              </a:prstClr>
            </a:outerShdw>
          </a:effectLst>
        </p:spPr>
        <p:txBody>
          <a:bodyPr/>
          <a:lstStyle/>
          <a:p>
            <a:endParaRPr lang="es-ES"/>
          </a:p>
        </p:txBody>
      </p:sp>
      <p:sp>
        <p:nvSpPr>
          <p:cNvPr id="45" name="Line 61">
            <a:extLst>
              <a:ext uri="{FF2B5EF4-FFF2-40B4-BE49-F238E27FC236}">
                <a16:creationId xmlns:a16="http://schemas.microsoft.com/office/drawing/2014/main" id="{14267287-CE7C-4D45-A069-99947E7E8B73}"/>
              </a:ext>
            </a:extLst>
          </p:cNvPr>
          <p:cNvSpPr>
            <a:spLocks noChangeShapeType="1"/>
          </p:cNvSpPr>
          <p:nvPr/>
        </p:nvSpPr>
        <p:spPr bwMode="auto">
          <a:xfrm>
            <a:off x="4906916" y="6303716"/>
            <a:ext cx="1143000" cy="0"/>
          </a:xfrm>
          <a:prstGeom prst="line">
            <a:avLst/>
          </a:prstGeom>
          <a:noFill/>
          <a:ln w="9525">
            <a:solidFill>
              <a:srgbClr val="000000"/>
            </a:solidFill>
            <a:round/>
            <a:headEnd type="triangle" w="med" len="med"/>
            <a:tailEnd type="triangle" w="med" len="med"/>
          </a:ln>
          <a:effectLst>
            <a:outerShdw blurRad="50800" dist="38100" dir="2700000" algn="tl" rotWithShape="0">
              <a:prstClr val="black">
                <a:alpha val="40000"/>
              </a:prstClr>
            </a:outerShdw>
          </a:effectLst>
        </p:spPr>
        <p:txBody>
          <a:bodyPr/>
          <a:lstStyle/>
          <a:p>
            <a:endParaRPr lang="es-ES"/>
          </a:p>
        </p:txBody>
      </p:sp>
      <p:sp>
        <p:nvSpPr>
          <p:cNvPr id="46" name="Line 62">
            <a:extLst>
              <a:ext uri="{FF2B5EF4-FFF2-40B4-BE49-F238E27FC236}">
                <a16:creationId xmlns:a16="http://schemas.microsoft.com/office/drawing/2014/main" id="{56A0B75B-4195-490D-B145-8BA8C0980255}"/>
              </a:ext>
            </a:extLst>
          </p:cNvPr>
          <p:cNvSpPr>
            <a:spLocks noChangeShapeType="1"/>
          </p:cNvSpPr>
          <p:nvPr/>
        </p:nvSpPr>
        <p:spPr bwMode="auto">
          <a:xfrm>
            <a:off x="4373516" y="4246316"/>
            <a:ext cx="5181598" cy="1770"/>
          </a:xfrm>
          <a:prstGeom prst="line">
            <a:avLst/>
          </a:prstGeom>
          <a:noFill/>
          <a:ln w="9525">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47" name="Text Box 43">
            <a:extLst>
              <a:ext uri="{FF2B5EF4-FFF2-40B4-BE49-F238E27FC236}">
                <a16:creationId xmlns:a16="http://schemas.microsoft.com/office/drawing/2014/main" id="{36B44DD5-4FAF-4ACE-8C50-B0BD101BF36C}"/>
              </a:ext>
            </a:extLst>
          </p:cNvPr>
          <p:cNvSpPr txBox="1">
            <a:spLocks noChangeArrowheads="1"/>
          </p:cNvSpPr>
          <p:nvPr/>
        </p:nvSpPr>
        <p:spPr bwMode="auto">
          <a:xfrm>
            <a:off x="3512017" y="2733329"/>
            <a:ext cx="1838325" cy="369332"/>
          </a:xfrm>
          <a:prstGeom prst="rect">
            <a:avLst/>
          </a:prstGeom>
          <a:noFill/>
          <a:ln w="9525">
            <a:noFill/>
            <a:miter lim="800000"/>
            <a:headEnd/>
            <a:tailEnd/>
          </a:ln>
          <a:effectLst/>
        </p:spPr>
        <p:txBody>
          <a:bodyPr wrap="square">
            <a:spAutoFit/>
          </a:bodyPr>
          <a:lstStyle/>
          <a:p>
            <a:pPr eaLnBrk="0" hangingPunct="0">
              <a:spcBef>
                <a:spcPct val="50000"/>
              </a:spcBef>
            </a:pPr>
            <a:r>
              <a:rPr lang="es-ES" altLang="es-ES">
                <a:solidFill>
                  <a:srgbClr val="000000"/>
                </a:solidFill>
                <a:latin typeface="Arial Narrow" pitchFamily="34" charset="0"/>
              </a:rPr>
              <a:t>Nivel de inventarios</a:t>
            </a:r>
            <a:endParaRPr lang="es-ES" altLang="es-ES" i="0">
              <a:solidFill>
                <a:srgbClr val="000000"/>
              </a:solidFill>
              <a:latin typeface="Arial Narrow" pitchFamily="34" charset="0"/>
            </a:endParaRPr>
          </a:p>
        </p:txBody>
      </p:sp>
      <p:sp>
        <p:nvSpPr>
          <p:cNvPr id="48" name="Line 56">
            <a:extLst>
              <a:ext uri="{FF2B5EF4-FFF2-40B4-BE49-F238E27FC236}">
                <a16:creationId xmlns:a16="http://schemas.microsoft.com/office/drawing/2014/main" id="{0118A666-3BE1-4CB6-A61B-CF156153120F}"/>
              </a:ext>
            </a:extLst>
          </p:cNvPr>
          <p:cNvSpPr>
            <a:spLocks noChangeShapeType="1"/>
          </p:cNvSpPr>
          <p:nvPr/>
        </p:nvSpPr>
        <p:spPr bwMode="auto">
          <a:xfrm flipV="1">
            <a:off x="9197038" y="4232029"/>
            <a:ext cx="0" cy="1905000"/>
          </a:xfrm>
          <a:prstGeom prst="line">
            <a:avLst/>
          </a:prstGeom>
          <a:noFill/>
          <a:ln w="9525">
            <a:solidFill>
              <a:srgbClr val="000000"/>
            </a:solidFill>
            <a:round/>
            <a:headEnd type="triangle" w="med" len="med"/>
            <a:tailEnd type="triangle" w="med" len="med"/>
          </a:ln>
          <a:effectLst>
            <a:outerShdw blurRad="50800" dist="38100" dir="2700000" algn="tl" rotWithShape="0">
              <a:prstClr val="black">
                <a:alpha val="40000"/>
              </a:prstClr>
            </a:outerShdw>
          </a:effectLst>
        </p:spPr>
        <p:txBody>
          <a:bodyPr/>
          <a:lstStyle/>
          <a:p>
            <a:endParaRPr lang="es-ES"/>
          </a:p>
        </p:txBody>
      </p:sp>
      <p:sp>
        <p:nvSpPr>
          <p:cNvPr id="49" name="Line 62">
            <a:extLst>
              <a:ext uri="{FF2B5EF4-FFF2-40B4-BE49-F238E27FC236}">
                <a16:creationId xmlns:a16="http://schemas.microsoft.com/office/drawing/2014/main" id="{50F23F1C-0675-4CBC-8B17-14BC0C6870CE}"/>
              </a:ext>
            </a:extLst>
          </p:cNvPr>
          <p:cNvSpPr>
            <a:spLocks noChangeShapeType="1"/>
          </p:cNvSpPr>
          <p:nvPr/>
        </p:nvSpPr>
        <p:spPr bwMode="auto">
          <a:xfrm>
            <a:off x="4431180" y="3324666"/>
            <a:ext cx="5338896" cy="2622"/>
          </a:xfrm>
          <a:prstGeom prst="line">
            <a:avLst/>
          </a:prstGeom>
          <a:noFill/>
          <a:ln w="9525">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50" name="Line 40">
            <a:extLst>
              <a:ext uri="{FF2B5EF4-FFF2-40B4-BE49-F238E27FC236}">
                <a16:creationId xmlns:a16="http://schemas.microsoft.com/office/drawing/2014/main" id="{26F9EF40-FF5C-4A8B-B33B-D0C019273193}"/>
              </a:ext>
            </a:extLst>
          </p:cNvPr>
          <p:cNvSpPr>
            <a:spLocks noChangeShapeType="1"/>
          </p:cNvSpPr>
          <p:nvPr/>
        </p:nvSpPr>
        <p:spPr bwMode="auto">
          <a:xfrm>
            <a:off x="4373516" y="3027116"/>
            <a:ext cx="0" cy="3352800"/>
          </a:xfrm>
          <a:prstGeom prst="line">
            <a:avLst/>
          </a:prstGeom>
          <a:noFill/>
          <a:ln w="57150">
            <a:solidFill>
              <a:srgbClr val="000000"/>
            </a:solidFill>
            <a:round/>
            <a:headEnd type="arrow" w="med" len="med"/>
            <a:tailEnd/>
          </a:ln>
          <a:effectLst>
            <a:outerShdw blurRad="50800" dist="38100" dir="2700000" algn="tl" rotWithShape="0">
              <a:prstClr val="black">
                <a:alpha val="40000"/>
              </a:prstClr>
            </a:outerShdw>
          </a:effectLst>
        </p:spPr>
        <p:txBody>
          <a:bodyPr/>
          <a:lstStyle/>
          <a:p>
            <a:endParaRPr lang="es-ES"/>
          </a:p>
        </p:txBody>
      </p:sp>
      <p:sp>
        <p:nvSpPr>
          <p:cNvPr id="51" name="Line 41">
            <a:extLst>
              <a:ext uri="{FF2B5EF4-FFF2-40B4-BE49-F238E27FC236}">
                <a16:creationId xmlns:a16="http://schemas.microsoft.com/office/drawing/2014/main" id="{0E416DBD-7177-40BC-91E2-41AB6F4D7EAF}"/>
              </a:ext>
            </a:extLst>
          </p:cNvPr>
          <p:cNvSpPr>
            <a:spLocks noChangeShapeType="1"/>
          </p:cNvSpPr>
          <p:nvPr/>
        </p:nvSpPr>
        <p:spPr bwMode="auto">
          <a:xfrm>
            <a:off x="4144916" y="6151316"/>
            <a:ext cx="6096000" cy="0"/>
          </a:xfrm>
          <a:prstGeom prst="line">
            <a:avLst/>
          </a:prstGeom>
          <a:noFill/>
          <a:ln w="57150">
            <a:solidFill>
              <a:srgbClr val="000000"/>
            </a:solidFill>
            <a:round/>
            <a:headEnd/>
            <a:tailEnd type="arrow" w="med" len="med"/>
          </a:ln>
          <a:effectLst>
            <a:outerShdw blurRad="50800" dist="38100" dir="2700000" algn="tl" rotWithShape="0">
              <a:prstClr val="black">
                <a:alpha val="40000"/>
              </a:prstClr>
            </a:outerShdw>
          </a:effectLst>
        </p:spPr>
        <p:txBody>
          <a:bodyPr/>
          <a:lstStyle/>
          <a:p>
            <a:endParaRPr lang="es-ES"/>
          </a:p>
        </p:txBody>
      </p:sp>
      <p:sp>
        <p:nvSpPr>
          <p:cNvPr id="52" name="Text Box 91">
            <a:extLst>
              <a:ext uri="{FF2B5EF4-FFF2-40B4-BE49-F238E27FC236}">
                <a16:creationId xmlns:a16="http://schemas.microsoft.com/office/drawing/2014/main" id="{DA25CD2E-C687-48D5-800B-FD8431321180}"/>
              </a:ext>
            </a:extLst>
          </p:cNvPr>
          <p:cNvSpPr txBox="1">
            <a:spLocks noChangeArrowheads="1"/>
          </p:cNvSpPr>
          <p:nvPr/>
        </p:nvSpPr>
        <p:spPr bwMode="auto">
          <a:xfrm>
            <a:off x="7993016" y="6558091"/>
            <a:ext cx="694710" cy="307777"/>
          </a:xfrm>
          <a:prstGeom prst="rect">
            <a:avLst/>
          </a:prstGeom>
          <a:noFill/>
          <a:ln w="9525">
            <a:noFill/>
            <a:miter lim="800000"/>
            <a:headEnd/>
            <a:tailEnd/>
          </a:ln>
          <a:effectLst/>
        </p:spPr>
        <p:txBody>
          <a:bodyPr wrap="square">
            <a:spAutoFit/>
          </a:bodyPr>
          <a:lstStyle/>
          <a:p>
            <a:pPr eaLnBrk="0" hangingPunct="0">
              <a:spcBef>
                <a:spcPct val="50000"/>
              </a:spcBef>
            </a:pPr>
            <a:r>
              <a:rPr lang="es-ES" altLang="es-ES" sz="1400" b="1">
                <a:solidFill>
                  <a:srgbClr val="000000"/>
                </a:solidFill>
                <a:latin typeface="Arial Narrow" pitchFamily="34" charset="0"/>
              </a:rPr>
              <a:t>T</a:t>
            </a:r>
            <a:r>
              <a:rPr lang="es-ES" altLang="es-ES" sz="1100" b="1">
                <a:solidFill>
                  <a:srgbClr val="000000"/>
                </a:solidFill>
                <a:latin typeface="Arial Narrow" pitchFamily="34" charset="0"/>
              </a:rPr>
              <a:t>S</a:t>
            </a:r>
            <a:r>
              <a:rPr lang="es-ES" altLang="es-ES" sz="1400" b="1">
                <a:solidFill>
                  <a:srgbClr val="000000"/>
                </a:solidFill>
                <a:latin typeface="Arial Narrow" pitchFamily="34" charset="0"/>
              </a:rPr>
              <a:t>=60</a:t>
            </a:r>
          </a:p>
        </p:txBody>
      </p:sp>
      <p:sp>
        <p:nvSpPr>
          <p:cNvPr id="53" name="Text Box 91">
            <a:extLst>
              <a:ext uri="{FF2B5EF4-FFF2-40B4-BE49-F238E27FC236}">
                <a16:creationId xmlns:a16="http://schemas.microsoft.com/office/drawing/2014/main" id="{AD0B070D-1337-4AF1-B7F9-7C63F2BB0CC6}"/>
              </a:ext>
            </a:extLst>
          </p:cNvPr>
          <p:cNvSpPr txBox="1">
            <a:spLocks noChangeArrowheads="1"/>
          </p:cNvSpPr>
          <p:nvPr/>
        </p:nvSpPr>
        <p:spPr bwMode="auto">
          <a:xfrm>
            <a:off x="8284932" y="6124878"/>
            <a:ext cx="700905" cy="307777"/>
          </a:xfrm>
          <a:prstGeom prst="rect">
            <a:avLst/>
          </a:prstGeom>
          <a:noFill/>
          <a:ln w="9525">
            <a:noFill/>
            <a:miter lim="800000"/>
            <a:headEnd/>
            <a:tailEnd/>
          </a:ln>
          <a:effectLst/>
        </p:spPr>
        <p:txBody>
          <a:bodyPr wrap="square">
            <a:spAutoFit/>
          </a:bodyPr>
          <a:lstStyle/>
          <a:p>
            <a:pPr eaLnBrk="0" hangingPunct="0">
              <a:spcBef>
                <a:spcPct val="50000"/>
              </a:spcBef>
            </a:pPr>
            <a:r>
              <a:rPr lang="es-ES" altLang="es-ES" sz="1400" b="1">
                <a:solidFill>
                  <a:srgbClr val="000000"/>
                </a:solidFill>
                <a:latin typeface="Arial Narrow" pitchFamily="34" charset="0"/>
              </a:rPr>
              <a:t>T</a:t>
            </a:r>
            <a:r>
              <a:rPr lang="es-ES" altLang="es-ES" sz="1100" b="1">
                <a:solidFill>
                  <a:srgbClr val="000000"/>
                </a:solidFill>
                <a:latin typeface="Arial Narrow" pitchFamily="34" charset="0"/>
              </a:rPr>
              <a:t>R</a:t>
            </a:r>
            <a:r>
              <a:rPr lang="es-ES" altLang="es-ES" sz="1400" b="1">
                <a:solidFill>
                  <a:srgbClr val="000000"/>
                </a:solidFill>
                <a:latin typeface="Arial Narrow" pitchFamily="34" charset="0"/>
              </a:rPr>
              <a:t>=50</a:t>
            </a:r>
          </a:p>
        </p:txBody>
      </p:sp>
      <p:sp>
        <p:nvSpPr>
          <p:cNvPr id="54" name="Line 48">
            <a:extLst>
              <a:ext uri="{FF2B5EF4-FFF2-40B4-BE49-F238E27FC236}">
                <a16:creationId xmlns:a16="http://schemas.microsoft.com/office/drawing/2014/main" id="{0FAB9E60-F526-406B-B6DE-CD34F9E9534B}"/>
              </a:ext>
            </a:extLst>
          </p:cNvPr>
          <p:cNvSpPr>
            <a:spLocks noChangeShapeType="1"/>
          </p:cNvSpPr>
          <p:nvPr/>
        </p:nvSpPr>
        <p:spPr bwMode="auto">
          <a:xfrm>
            <a:off x="7726316" y="6165603"/>
            <a:ext cx="4334" cy="221924"/>
          </a:xfrm>
          <a:prstGeom prst="line">
            <a:avLst/>
          </a:prstGeom>
          <a:noFill/>
          <a:ln w="19050">
            <a:solidFill>
              <a:srgbClr val="000000"/>
            </a:solidFill>
            <a:prstDash val="solid"/>
            <a:round/>
            <a:headEnd/>
            <a:tailEnd/>
          </a:ln>
          <a:effectLst>
            <a:outerShdw blurRad="50800" dist="38100" dir="2700000" algn="tl" rotWithShape="0">
              <a:prstClr val="black">
                <a:alpha val="40000"/>
              </a:prstClr>
            </a:outerShdw>
          </a:effectLst>
        </p:spPr>
        <p:txBody>
          <a:bodyPr/>
          <a:lstStyle/>
          <a:p>
            <a:endParaRPr lang="es-ES"/>
          </a:p>
        </p:txBody>
      </p:sp>
      <p:sp>
        <p:nvSpPr>
          <p:cNvPr id="55" name="Line 48">
            <a:extLst>
              <a:ext uri="{FF2B5EF4-FFF2-40B4-BE49-F238E27FC236}">
                <a16:creationId xmlns:a16="http://schemas.microsoft.com/office/drawing/2014/main" id="{1AD24F9F-7419-49BE-BE5C-E8EE11B53B15}"/>
              </a:ext>
            </a:extLst>
          </p:cNvPr>
          <p:cNvSpPr>
            <a:spLocks noChangeShapeType="1"/>
          </p:cNvSpPr>
          <p:nvPr/>
        </p:nvSpPr>
        <p:spPr bwMode="auto">
          <a:xfrm>
            <a:off x="7729657" y="6386078"/>
            <a:ext cx="1673059" cy="6698"/>
          </a:xfrm>
          <a:prstGeom prst="line">
            <a:avLst/>
          </a:prstGeom>
          <a:noFill/>
          <a:ln w="19050">
            <a:solidFill>
              <a:srgbClr val="000000"/>
            </a:solidFill>
            <a:prstDash val="solid"/>
            <a:round/>
            <a:headEnd/>
            <a:tailEnd/>
          </a:ln>
          <a:effectLst>
            <a:outerShdw blurRad="50800" dist="38100" dir="2700000" algn="tl" rotWithShape="0">
              <a:prstClr val="black">
                <a:alpha val="40000"/>
              </a:prstClr>
            </a:outerShdw>
          </a:effectLst>
        </p:spPr>
        <p:txBody>
          <a:bodyPr/>
          <a:lstStyle/>
          <a:p>
            <a:endParaRPr lang="es-ES"/>
          </a:p>
        </p:txBody>
      </p:sp>
      <p:sp>
        <p:nvSpPr>
          <p:cNvPr id="56" name="Text Box 25">
            <a:extLst>
              <a:ext uri="{FF2B5EF4-FFF2-40B4-BE49-F238E27FC236}">
                <a16:creationId xmlns:a16="http://schemas.microsoft.com/office/drawing/2014/main" id="{54484C9A-BFDB-41AB-A896-7FA6BBC1D1F9}"/>
              </a:ext>
            </a:extLst>
          </p:cNvPr>
          <p:cNvSpPr txBox="1">
            <a:spLocks noChangeArrowheads="1"/>
          </p:cNvSpPr>
          <p:nvPr/>
        </p:nvSpPr>
        <p:spPr bwMode="auto">
          <a:xfrm>
            <a:off x="9307465" y="5042371"/>
            <a:ext cx="2655420" cy="757130"/>
          </a:xfrm>
          <a:prstGeom prst="rect">
            <a:avLst/>
          </a:prstGeom>
          <a:noFill/>
          <a:ln w="9525">
            <a:noFill/>
            <a:miter lim="800000"/>
            <a:headEnd/>
            <a:tailEnd/>
          </a:ln>
          <a:effectLst/>
        </p:spPr>
        <p:txBody>
          <a:bodyPr wrap="square">
            <a:spAutoFit/>
          </a:bodyPr>
          <a:lstStyle/>
          <a:p>
            <a:pPr algn="ctr" eaLnBrk="0" hangingPunct="0">
              <a:lnSpc>
                <a:spcPct val="80000"/>
              </a:lnSpc>
            </a:pPr>
            <a:r>
              <a:rPr lang="es-ES" altLang="es-ES" b="1" i="0">
                <a:solidFill>
                  <a:srgbClr val="000000"/>
                </a:solidFill>
                <a:latin typeface="Arial Narrow" pitchFamily="34" charset="0"/>
              </a:rPr>
              <a:t>Inventario </a:t>
            </a:r>
            <a:r>
              <a:rPr lang="es-ES" altLang="es-ES" b="1">
                <a:solidFill>
                  <a:srgbClr val="000000"/>
                </a:solidFill>
                <a:latin typeface="Arial Narrow" pitchFamily="34" charset="0"/>
              </a:rPr>
              <a:t>medio=600</a:t>
            </a:r>
          </a:p>
          <a:p>
            <a:pPr algn="ctr" eaLnBrk="0" hangingPunct="0">
              <a:lnSpc>
                <a:spcPct val="80000"/>
              </a:lnSpc>
            </a:pPr>
            <a:r>
              <a:rPr lang="es-ES" altLang="es-ES" b="1" u="sng">
                <a:solidFill>
                  <a:srgbClr val="000000"/>
                </a:solidFill>
                <a:latin typeface="Arial Narrow" pitchFamily="34" charset="0"/>
              </a:rPr>
              <a:t>(p-d) x (Q/p)</a:t>
            </a:r>
          </a:p>
          <a:p>
            <a:pPr algn="ctr" eaLnBrk="0" hangingPunct="0">
              <a:lnSpc>
                <a:spcPct val="80000"/>
              </a:lnSpc>
            </a:pPr>
            <a:r>
              <a:rPr lang="es-ES" altLang="es-ES" b="1" i="0">
                <a:solidFill>
                  <a:srgbClr val="000000"/>
                </a:solidFill>
                <a:latin typeface="Arial Narrow" pitchFamily="34" charset="0"/>
              </a:rPr>
              <a:t>2</a:t>
            </a:r>
          </a:p>
        </p:txBody>
      </p:sp>
      <p:sp>
        <p:nvSpPr>
          <p:cNvPr id="57" name="Line 39">
            <a:extLst>
              <a:ext uri="{FF2B5EF4-FFF2-40B4-BE49-F238E27FC236}">
                <a16:creationId xmlns:a16="http://schemas.microsoft.com/office/drawing/2014/main" id="{4D47DCF2-FC98-4EA6-A242-E704A384E659}"/>
              </a:ext>
            </a:extLst>
          </p:cNvPr>
          <p:cNvSpPr>
            <a:spLocks noChangeShapeType="1"/>
          </p:cNvSpPr>
          <p:nvPr/>
        </p:nvSpPr>
        <p:spPr bwMode="auto">
          <a:xfrm flipV="1">
            <a:off x="9402716" y="3317628"/>
            <a:ext cx="0" cy="2819400"/>
          </a:xfrm>
          <a:prstGeom prst="line">
            <a:avLst/>
          </a:prstGeom>
          <a:noFill/>
          <a:ln w="25400">
            <a:solidFill>
              <a:srgbClr val="000000"/>
            </a:solidFill>
            <a:prstDash val="dash"/>
            <a:round/>
            <a:headEnd type="none" w="lg" len="med"/>
            <a:tailEnd type="none" w="lg" len="med"/>
          </a:ln>
          <a:effectLst>
            <a:outerShdw blurRad="50800" dist="38100" dir="2700000" algn="tl" rotWithShape="0">
              <a:prstClr val="black">
                <a:alpha val="40000"/>
              </a:prstClr>
            </a:outerShdw>
          </a:effectLst>
        </p:spPr>
        <p:txBody>
          <a:bodyPr/>
          <a:lstStyle/>
          <a:p>
            <a:endParaRPr lang="es-ES"/>
          </a:p>
        </p:txBody>
      </p:sp>
      <p:sp>
        <p:nvSpPr>
          <p:cNvPr id="58" name="Line 47">
            <a:extLst>
              <a:ext uri="{FF2B5EF4-FFF2-40B4-BE49-F238E27FC236}">
                <a16:creationId xmlns:a16="http://schemas.microsoft.com/office/drawing/2014/main" id="{11CF7F6E-843A-4DAE-9918-CE5437615800}"/>
              </a:ext>
            </a:extLst>
          </p:cNvPr>
          <p:cNvSpPr>
            <a:spLocks noChangeShapeType="1"/>
          </p:cNvSpPr>
          <p:nvPr/>
        </p:nvSpPr>
        <p:spPr bwMode="auto">
          <a:xfrm flipH="1" flipV="1">
            <a:off x="7359576" y="6531956"/>
            <a:ext cx="2045430" cy="14132"/>
          </a:xfrm>
          <a:prstGeom prst="line">
            <a:avLst/>
          </a:prstGeom>
          <a:noFill/>
          <a:ln w="12700">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59" name="Line 47">
            <a:extLst>
              <a:ext uri="{FF2B5EF4-FFF2-40B4-BE49-F238E27FC236}">
                <a16:creationId xmlns:a16="http://schemas.microsoft.com/office/drawing/2014/main" id="{FD4E893F-E0F8-4FD6-9706-CF993D40459C}"/>
              </a:ext>
            </a:extLst>
          </p:cNvPr>
          <p:cNvSpPr>
            <a:spLocks noChangeShapeType="1"/>
          </p:cNvSpPr>
          <p:nvPr/>
        </p:nvSpPr>
        <p:spPr bwMode="auto">
          <a:xfrm>
            <a:off x="9404856" y="6120000"/>
            <a:ext cx="0" cy="427645"/>
          </a:xfrm>
          <a:prstGeom prst="line">
            <a:avLst/>
          </a:prstGeom>
          <a:noFill/>
          <a:ln w="12700">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60" name="Diagrama de flujo: conector 59">
            <a:extLst>
              <a:ext uri="{FF2B5EF4-FFF2-40B4-BE49-F238E27FC236}">
                <a16:creationId xmlns:a16="http://schemas.microsoft.com/office/drawing/2014/main" id="{D2A7409C-977A-4861-9001-E1CC08D021CF}"/>
              </a:ext>
            </a:extLst>
          </p:cNvPr>
          <p:cNvSpPr/>
          <p:nvPr/>
        </p:nvSpPr>
        <p:spPr>
          <a:xfrm>
            <a:off x="7325393" y="5508866"/>
            <a:ext cx="83890" cy="79865"/>
          </a:xfrm>
          <a:prstGeom prst="flowChartConnector">
            <a:avLst/>
          </a:pr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Tree>
    <p:extLst>
      <p:ext uri="{BB962C8B-B14F-4D97-AF65-F5344CB8AC3E}">
        <p14:creationId xmlns:p14="http://schemas.microsoft.com/office/powerpoint/2010/main" val="37083084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0-#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0-#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0-#ppt_w/2"/>
                                          </p:val>
                                        </p:tav>
                                        <p:tav tm="100000">
                                          <p:val>
                                            <p:strVal val="#ppt_x"/>
                                          </p:val>
                                        </p:tav>
                                      </p:tavLst>
                                    </p:anim>
                                    <p:anim calcmode="lin" valueType="num">
                                      <p:cBhvr additive="base">
                                        <p:cTn id="24"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par>
                          <p:cTn id="29" fill="hold">
                            <p:stCondLst>
                              <p:cond delay="0"/>
                            </p:stCondLst>
                            <p:childTnLst>
                              <p:par>
                                <p:cTn id="30" presetID="22" presetClass="entr" presetSubtype="8"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par>
                          <p:cTn id="33" fill="hold">
                            <p:stCondLst>
                              <p:cond delay="500"/>
                            </p:stCondLst>
                            <p:childTnLst>
                              <p:par>
                                <p:cTn id="34" presetID="1" presetClass="entr" presetSubtype="0"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childTnLst>
                                </p:cTn>
                              </p:par>
                            </p:childTnLst>
                          </p:cTn>
                        </p:par>
                        <p:par>
                          <p:cTn id="40" fill="hold">
                            <p:stCondLst>
                              <p:cond delay="0"/>
                            </p:stCondLst>
                            <p:childTnLst>
                              <p:par>
                                <p:cTn id="41" presetID="22" presetClass="entr" presetSubtype="8" fill="hold"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left)">
                                      <p:cBhvr>
                                        <p:cTn id="43" dur="500"/>
                                        <p:tgtEl>
                                          <p:spTgt spid="18"/>
                                        </p:tgtEl>
                                      </p:cBhvr>
                                    </p:animEffect>
                                  </p:childTnLst>
                                </p:cTn>
                              </p:par>
                            </p:childTnLst>
                          </p:cTn>
                        </p:par>
                        <p:par>
                          <p:cTn id="44" fill="hold">
                            <p:stCondLst>
                              <p:cond delay="500"/>
                            </p:stCondLst>
                            <p:childTnLst>
                              <p:par>
                                <p:cTn id="45" presetID="1" presetClass="entr" presetSubtype="0" fill="hold" grpId="0" nodeType="after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par>
                          <p:cTn id="47" fill="hold">
                            <p:stCondLst>
                              <p:cond delay="500"/>
                            </p:stCondLst>
                            <p:childTnLst>
                              <p:par>
                                <p:cTn id="48" presetID="1" presetClass="entr" presetSubtype="0" fill="hold" grpId="0" nodeType="afterEffect">
                                  <p:stCondLst>
                                    <p:cond delay="0"/>
                                  </p:stCondLst>
                                  <p:childTnLst>
                                    <p:set>
                                      <p:cBhvr>
                                        <p:cTn id="49" dur="1" fill="hold">
                                          <p:stCondLst>
                                            <p:cond delay="0"/>
                                          </p:stCondLst>
                                        </p:cTn>
                                        <p:tgtEl>
                                          <p:spTgt spid="14"/>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1000"/>
                                        <p:tgtEl>
                                          <p:spTgt spid="21"/>
                                        </p:tgtEl>
                                      </p:cBhvr>
                                    </p:animEffect>
                                    <p:anim calcmode="lin" valueType="num">
                                      <p:cBhvr>
                                        <p:cTn id="59" dur="1000" fill="hold"/>
                                        <p:tgtEl>
                                          <p:spTgt spid="21"/>
                                        </p:tgtEl>
                                        <p:attrNameLst>
                                          <p:attrName>ppt_x</p:attrName>
                                        </p:attrNameLst>
                                      </p:cBhvr>
                                      <p:tavLst>
                                        <p:tav tm="0">
                                          <p:val>
                                            <p:strVal val="#ppt_x"/>
                                          </p:val>
                                        </p:tav>
                                        <p:tav tm="100000">
                                          <p:val>
                                            <p:strVal val="#ppt_x"/>
                                          </p:val>
                                        </p:tav>
                                      </p:tavLst>
                                    </p:anim>
                                    <p:anim calcmode="lin" valueType="num">
                                      <p:cBhvr>
                                        <p:cTn id="60" dur="1000" fill="hold"/>
                                        <p:tgtEl>
                                          <p:spTgt spid="21"/>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1000"/>
                                        <p:tgtEl>
                                          <p:spTgt spid="23"/>
                                        </p:tgtEl>
                                      </p:cBhvr>
                                    </p:animEffect>
                                    <p:anim calcmode="lin" valueType="num">
                                      <p:cBhvr>
                                        <p:cTn id="64" dur="1000" fill="hold"/>
                                        <p:tgtEl>
                                          <p:spTgt spid="23"/>
                                        </p:tgtEl>
                                        <p:attrNameLst>
                                          <p:attrName>ppt_x</p:attrName>
                                        </p:attrNameLst>
                                      </p:cBhvr>
                                      <p:tavLst>
                                        <p:tav tm="0">
                                          <p:val>
                                            <p:strVal val="#ppt_x"/>
                                          </p:val>
                                        </p:tav>
                                        <p:tav tm="100000">
                                          <p:val>
                                            <p:strVal val="#ppt_x"/>
                                          </p:val>
                                        </p:tav>
                                      </p:tavLst>
                                    </p:anim>
                                    <p:anim calcmode="lin" valueType="num">
                                      <p:cBhvr>
                                        <p:cTn id="65" dur="1000" fill="hold"/>
                                        <p:tgtEl>
                                          <p:spTgt spid="23"/>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1000"/>
                                        <p:tgtEl>
                                          <p:spTgt spid="24"/>
                                        </p:tgtEl>
                                      </p:cBhvr>
                                    </p:animEffect>
                                    <p:anim calcmode="lin" valueType="num">
                                      <p:cBhvr>
                                        <p:cTn id="69" dur="1000" fill="hold"/>
                                        <p:tgtEl>
                                          <p:spTgt spid="24"/>
                                        </p:tgtEl>
                                        <p:attrNameLst>
                                          <p:attrName>ppt_x</p:attrName>
                                        </p:attrNameLst>
                                      </p:cBhvr>
                                      <p:tavLst>
                                        <p:tav tm="0">
                                          <p:val>
                                            <p:strVal val="#ppt_x"/>
                                          </p:val>
                                        </p:tav>
                                        <p:tav tm="100000">
                                          <p:val>
                                            <p:strVal val="#ppt_x"/>
                                          </p:val>
                                        </p:tav>
                                      </p:tavLst>
                                    </p:anim>
                                    <p:anim calcmode="lin" valueType="num">
                                      <p:cBhvr>
                                        <p:cTn id="70" dur="1000" fill="hold"/>
                                        <p:tgtEl>
                                          <p:spTgt spid="24"/>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1000"/>
                                        <p:tgtEl>
                                          <p:spTgt spid="25"/>
                                        </p:tgtEl>
                                      </p:cBhvr>
                                    </p:animEffect>
                                    <p:anim calcmode="lin" valueType="num">
                                      <p:cBhvr>
                                        <p:cTn id="74" dur="1000" fill="hold"/>
                                        <p:tgtEl>
                                          <p:spTgt spid="25"/>
                                        </p:tgtEl>
                                        <p:attrNameLst>
                                          <p:attrName>ppt_x</p:attrName>
                                        </p:attrNameLst>
                                      </p:cBhvr>
                                      <p:tavLst>
                                        <p:tav tm="0">
                                          <p:val>
                                            <p:strVal val="#ppt_x"/>
                                          </p:val>
                                        </p:tav>
                                        <p:tav tm="100000">
                                          <p:val>
                                            <p:strVal val="#ppt_x"/>
                                          </p:val>
                                        </p:tav>
                                      </p:tavLst>
                                    </p:anim>
                                    <p:anim calcmode="lin" valueType="num">
                                      <p:cBhvr>
                                        <p:cTn id="75" dur="1000" fill="hold"/>
                                        <p:tgtEl>
                                          <p:spTgt spid="25"/>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fade">
                                      <p:cBhvr>
                                        <p:cTn id="78" dur="1000"/>
                                        <p:tgtEl>
                                          <p:spTgt spid="26"/>
                                        </p:tgtEl>
                                      </p:cBhvr>
                                    </p:animEffect>
                                    <p:anim calcmode="lin" valueType="num">
                                      <p:cBhvr>
                                        <p:cTn id="79" dur="1000" fill="hold"/>
                                        <p:tgtEl>
                                          <p:spTgt spid="26"/>
                                        </p:tgtEl>
                                        <p:attrNameLst>
                                          <p:attrName>ppt_x</p:attrName>
                                        </p:attrNameLst>
                                      </p:cBhvr>
                                      <p:tavLst>
                                        <p:tav tm="0">
                                          <p:val>
                                            <p:strVal val="#ppt_x"/>
                                          </p:val>
                                        </p:tav>
                                        <p:tav tm="100000">
                                          <p:val>
                                            <p:strVal val="#ppt_x"/>
                                          </p:val>
                                        </p:tav>
                                      </p:tavLst>
                                    </p:anim>
                                    <p:anim calcmode="lin" valueType="num">
                                      <p:cBhvr>
                                        <p:cTn id="80" dur="1000" fill="hold"/>
                                        <p:tgtEl>
                                          <p:spTgt spid="26"/>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1000"/>
                                        <p:tgtEl>
                                          <p:spTgt spid="27"/>
                                        </p:tgtEl>
                                      </p:cBhvr>
                                    </p:animEffect>
                                    <p:anim calcmode="lin" valueType="num">
                                      <p:cBhvr>
                                        <p:cTn id="84" dur="1000" fill="hold"/>
                                        <p:tgtEl>
                                          <p:spTgt spid="27"/>
                                        </p:tgtEl>
                                        <p:attrNameLst>
                                          <p:attrName>ppt_x</p:attrName>
                                        </p:attrNameLst>
                                      </p:cBhvr>
                                      <p:tavLst>
                                        <p:tav tm="0">
                                          <p:val>
                                            <p:strVal val="#ppt_x"/>
                                          </p:val>
                                        </p:tav>
                                        <p:tav tm="100000">
                                          <p:val>
                                            <p:strVal val="#ppt_x"/>
                                          </p:val>
                                        </p:tav>
                                      </p:tavLst>
                                    </p:anim>
                                    <p:anim calcmode="lin" valueType="num">
                                      <p:cBhvr>
                                        <p:cTn id="85" dur="1000" fill="hold"/>
                                        <p:tgtEl>
                                          <p:spTgt spid="27"/>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28"/>
                                        </p:tgtEl>
                                        <p:attrNameLst>
                                          <p:attrName>style.visibility</p:attrName>
                                        </p:attrNameLst>
                                      </p:cBhvr>
                                      <p:to>
                                        <p:strVal val="visible"/>
                                      </p:to>
                                    </p:set>
                                    <p:animEffect transition="in" filter="fade">
                                      <p:cBhvr>
                                        <p:cTn id="88" dur="1000"/>
                                        <p:tgtEl>
                                          <p:spTgt spid="28"/>
                                        </p:tgtEl>
                                      </p:cBhvr>
                                    </p:animEffect>
                                    <p:anim calcmode="lin" valueType="num">
                                      <p:cBhvr>
                                        <p:cTn id="89" dur="1000" fill="hold"/>
                                        <p:tgtEl>
                                          <p:spTgt spid="28"/>
                                        </p:tgtEl>
                                        <p:attrNameLst>
                                          <p:attrName>ppt_x</p:attrName>
                                        </p:attrNameLst>
                                      </p:cBhvr>
                                      <p:tavLst>
                                        <p:tav tm="0">
                                          <p:val>
                                            <p:strVal val="#ppt_x"/>
                                          </p:val>
                                        </p:tav>
                                        <p:tav tm="100000">
                                          <p:val>
                                            <p:strVal val="#ppt_x"/>
                                          </p:val>
                                        </p:tav>
                                      </p:tavLst>
                                    </p:anim>
                                    <p:anim calcmode="lin" valueType="num">
                                      <p:cBhvr>
                                        <p:cTn id="90" dur="1000" fill="hold"/>
                                        <p:tgtEl>
                                          <p:spTgt spid="28"/>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29"/>
                                        </p:tgtEl>
                                        <p:attrNameLst>
                                          <p:attrName>style.visibility</p:attrName>
                                        </p:attrNameLst>
                                      </p:cBhvr>
                                      <p:to>
                                        <p:strVal val="visible"/>
                                      </p:to>
                                    </p:set>
                                    <p:animEffect transition="in" filter="fade">
                                      <p:cBhvr>
                                        <p:cTn id="93" dur="1000"/>
                                        <p:tgtEl>
                                          <p:spTgt spid="29"/>
                                        </p:tgtEl>
                                      </p:cBhvr>
                                    </p:animEffect>
                                    <p:anim calcmode="lin" valueType="num">
                                      <p:cBhvr>
                                        <p:cTn id="94" dur="1000" fill="hold"/>
                                        <p:tgtEl>
                                          <p:spTgt spid="29"/>
                                        </p:tgtEl>
                                        <p:attrNameLst>
                                          <p:attrName>ppt_x</p:attrName>
                                        </p:attrNameLst>
                                      </p:cBhvr>
                                      <p:tavLst>
                                        <p:tav tm="0">
                                          <p:val>
                                            <p:strVal val="#ppt_x"/>
                                          </p:val>
                                        </p:tav>
                                        <p:tav tm="100000">
                                          <p:val>
                                            <p:strVal val="#ppt_x"/>
                                          </p:val>
                                        </p:tav>
                                      </p:tavLst>
                                    </p:anim>
                                    <p:anim calcmode="lin" valueType="num">
                                      <p:cBhvr>
                                        <p:cTn id="95" dur="1000" fill="hold"/>
                                        <p:tgtEl>
                                          <p:spTgt spid="29"/>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30"/>
                                        </p:tgtEl>
                                        <p:attrNameLst>
                                          <p:attrName>style.visibility</p:attrName>
                                        </p:attrNameLst>
                                      </p:cBhvr>
                                      <p:to>
                                        <p:strVal val="visible"/>
                                      </p:to>
                                    </p:set>
                                    <p:animEffect transition="in" filter="fade">
                                      <p:cBhvr>
                                        <p:cTn id="98" dur="1000"/>
                                        <p:tgtEl>
                                          <p:spTgt spid="30"/>
                                        </p:tgtEl>
                                      </p:cBhvr>
                                    </p:animEffect>
                                    <p:anim calcmode="lin" valueType="num">
                                      <p:cBhvr>
                                        <p:cTn id="99" dur="1000" fill="hold"/>
                                        <p:tgtEl>
                                          <p:spTgt spid="30"/>
                                        </p:tgtEl>
                                        <p:attrNameLst>
                                          <p:attrName>ppt_x</p:attrName>
                                        </p:attrNameLst>
                                      </p:cBhvr>
                                      <p:tavLst>
                                        <p:tav tm="0">
                                          <p:val>
                                            <p:strVal val="#ppt_x"/>
                                          </p:val>
                                        </p:tav>
                                        <p:tav tm="100000">
                                          <p:val>
                                            <p:strVal val="#ppt_x"/>
                                          </p:val>
                                        </p:tav>
                                      </p:tavLst>
                                    </p:anim>
                                    <p:anim calcmode="lin" valueType="num">
                                      <p:cBhvr>
                                        <p:cTn id="100" dur="1000" fill="hold"/>
                                        <p:tgtEl>
                                          <p:spTgt spid="30"/>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31"/>
                                        </p:tgtEl>
                                        <p:attrNameLst>
                                          <p:attrName>style.visibility</p:attrName>
                                        </p:attrNameLst>
                                      </p:cBhvr>
                                      <p:to>
                                        <p:strVal val="visible"/>
                                      </p:to>
                                    </p:set>
                                    <p:animEffect transition="in" filter="fade">
                                      <p:cBhvr>
                                        <p:cTn id="103" dur="1000"/>
                                        <p:tgtEl>
                                          <p:spTgt spid="31"/>
                                        </p:tgtEl>
                                      </p:cBhvr>
                                    </p:animEffect>
                                    <p:anim calcmode="lin" valueType="num">
                                      <p:cBhvr>
                                        <p:cTn id="104" dur="1000" fill="hold"/>
                                        <p:tgtEl>
                                          <p:spTgt spid="31"/>
                                        </p:tgtEl>
                                        <p:attrNameLst>
                                          <p:attrName>ppt_x</p:attrName>
                                        </p:attrNameLst>
                                      </p:cBhvr>
                                      <p:tavLst>
                                        <p:tav tm="0">
                                          <p:val>
                                            <p:strVal val="#ppt_x"/>
                                          </p:val>
                                        </p:tav>
                                        <p:tav tm="100000">
                                          <p:val>
                                            <p:strVal val="#ppt_x"/>
                                          </p:val>
                                        </p:tav>
                                      </p:tavLst>
                                    </p:anim>
                                    <p:anim calcmode="lin" valueType="num">
                                      <p:cBhvr>
                                        <p:cTn id="105" dur="1000" fill="hold"/>
                                        <p:tgtEl>
                                          <p:spTgt spid="31"/>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32"/>
                                        </p:tgtEl>
                                        <p:attrNameLst>
                                          <p:attrName>style.visibility</p:attrName>
                                        </p:attrNameLst>
                                      </p:cBhvr>
                                      <p:to>
                                        <p:strVal val="visible"/>
                                      </p:to>
                                    </p:set>
                                    <p:animEffect transition="in" filter="fade">
                                      <p:cBhvr>
                                        <p:cTn id="108" dur="1000"/>
                                        <p:tgtEl>
                                          <p:spTgt spid="32"/>
                                        </p:tgtEl>
                                      </p:cBhvr>
                                    </p:animEffect>
                                    <p:anim calcmode="lin" valueType="num">
                                      <p:cBhvr>
                                        <p:cTn id="109" dur="1000" fill="hold"/>
                                        <p:tgtEl>
                                          <p:spTgt spid="32"/>
                                        </p:tgtEl>
                                        <p:attrNameLst>
                                          <p:attrName>ppt_x</p:attrName>
                                        </p:attrNameLst>
                                      </p:cBhvr>
                                      <p:tavLst>
                                        <p:tav tm="0">
                                          <p:val>
                                            <p:strVal val="#ppt_x"/>
                                          </p:val>
                                        </p:tav>
                                        <p:tav tm="100000">
                                          <p:val>
                                            <p:strVal val="#ppt_x"/>
                                          </p:val>
                                        </p:tav>
                                      </p:tavLst>
                                    </p:anim>
                                    <p:anim calcmode="lin" valueType="num">
                                      <p:cBhvr>
                                        <p:cTn id="110" dur="1000" fill="hold"/>
                                        <p:tgtEl>
                                          <p:spTgt spid="32"/>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33"/>
                                        </p:tgtEl>
                                        <p:attrNameLst>
                                          <p:attrName>style.visibility</p:attrName>
                                        </p:attrNameLst>
                                      </p:cBhvr>
                                      <p:to>
                                        <p:strVal val="visible"/>
                                      </p:to>
                                    </p:set>
                                    <p:animEffect transition="in" filter="fade">
                                      <p:cBhvr>
                                        <p:cTn id="113" dur="1000"/>
                                        <p:tgtEl>
                                          <p:spTgt spid="33"/>
                                        </p:tgtEl>
                                      </p:cBhvr>
                                    </p:animEffect>
                                    <p:anim calcmode="lin" valueType="num">
                                      <p:cBhvr>
                                        <p:cTn id="114" dur="1000" fill="hold"/>
                                        <p:tgtEl>
                                          <p:spTgt spid="33"/>
                                        </p:tgtEl>
                                        <p:attrNameLst>
                                          <p:attrName>ppt_x</p:attrName>
                                        </p:attrNameLst>
                                      </p:cBhvr>
                                      <p:tavLst>
                                        <p:tav tm="0">
                                          <p:val>
                                            <p:strVal val="#ppt_x"/>
                                          </p:val>
                                        </p:tav>
                                        <p:tav tm="100000">
                                          <p:val>
                                            <p:strVal val="#ppt_x"/>
                                          </p:val>
                                        </p:tav>
                                      </p:tavLst>
                                    </p:anim>
                                    <p:anim calcmode="lin" valueType="num">
                                      <p:cBhvr>
                                        <p:cTn id="115" dur="1000" fill="hold"/>
                                        <p:tgtEl>
                                          <p:spTgt spid="33"/>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34"/>
                                        </p:tgtEl>
                                        <p:attrNameLst>
                                          <p:attrName>style.visibility</p:attrName>
                                        </p:attrNameLst>
                                      </p:cBhvr>
                                      <p:to>
                                        <p:strVal val="visible"/>
                                      </p:to>
                                    </p:set>
                                    <p:animEffect transition="in" filter="fade">
                                      <p:cBhvr>
                                        <p:cTn id="118" dur="1000"/>
                                        <p:tgtEl>
                                          <p:spTgt spid="34"/>
                                        </p:tgtEl>
                                      </p:cBhvr>
                                    </p:animEffect>
                                    <p:anim calcmode="lin" valueType="num">
                                      <p:cBhvr>
                                        <p:cTn id="119" dur="1000" fill="hold"/>
                                        <p:tgtEl>
                                          <p:spTgt spid="34"/>
                                        </p:tgtEl>
                                        <p:attrNameLst>
                                          <p:attrName>ppt_x</p:attrName>
                                        </p:attrNameLst>
                                      </p:cBhvr>
                                      <p:tavLst>
                                        <p:tav tm="0">
                                          <p:val>
                                            <p:strVal val="#ppt_x"/>
                                          </p:val>
                                        </p:tav>
                                        <p:tav tm="100000">
                                          <p:val>
                                            <p:strVal val="#ppt_x"/>
                                          </p:val>
                                        </p:tav>
                                      </p:tavLst>
                                    </p:anim>
                                    <p:anim calcmode="lin" valueType="num">
                                      <p:cBhvr>
                                        <p:cTn id="120" dur="1000" fill="hold"/>
                                        <p:tgtEl>
                                          <p:spTgt spid="34"/>
                                        </p:tgtEl>
                                        <p:attrNameLst>
                                          <p:attrName>ppt_y</p:attrName>
                                        </p:attrNameLst>
                                      </p:cBhvr>
                                      <p:tavLst>
                                        <p:tav tm="0">
                                          <p:val>
                                            <p:strVal val="#ppt_y+.1"/>
                                          </p:val>
                                        </p:tav>
                                        <p:tav tm="100000">
                                          <p:val>
                                            <p:strVal val="#ppt_y"/>
                                          </p:val>
                                        </p:tav>
                                      </p:tavLst>
                                    </p:anim>
                                  </p:childTnLst>
                                </p:cTn>
                              </p:par>
                              <p:par>
                                <p:cTn id="121" presetID="42" presetClass="entr" presetSubtype="0" fill="hold" grpId="0" nodeType="withEffect">
                                  <p:stCondLst>
                                    <p:cond delay="0"/>
                                  </p:stCondLst>
                                  <p:childTnLst>
                                    <p:set>
                                      <p:cBhvr>
                                        <p:cTn id="122" dur="1" fill="hold">
                                          <p:stCondLst>
                                            <p:cond delay="0"/>
                                          </p:stCondLst>
                                        </p:cTn>
                                        <p:tgtEl>
                                          <p:spTgt spid="35"/>
                                        </p:tgtEl>
                                        <p:attrNameLst>
                                          <p:attrName>style.visibility</p:attrName>
                                        </p:attrNameLst>
                                      </p:cBhvr>
                                      <p:to>
                                        <p:strVal val="visible"/>
                                      </p:to>
                                    </p:set>
                                    <p:animEffect transition="in" filter="fade">
                                      <p:cBhvr>
                                        <p:cTn id="123" dur="1000"/>
                                        <p:tgtEl>
                                          <p:spTgt spid="35"/>
                                        </p:tgtEl>
                                      </p:cBhvr>
                                    </p:animEffect>
                                    <p:anim calcmode="lin" valueType="num">
                                      <p:cBhvr>
                                        <p:cTn id="124" dur="1000" fill="hold"/>
                                        <p:tgtEl>
                                          <p:spTgt spid="35"/>
                                        </p:tgtEl>
                                        <p:attrNameLst>
                                          <p:attrName>ppt_x</p:attrName>
                                        </p:attrNameLst>
                                      </p:cBhvr>
                                      <p:tavLst>
                                        <p:tav tm="0">
                                          <p:val>
                                            <p:strVal val="#ppt_x"/>
                                          </p:val>
                                        </p:tav>
                                        <p:tav tm="100000">
                                          <p:val>
                                            <p:strVal val="#ppt_x"/>
                                          </p:val>
                                        </p:tav>
                                      </p:tavLst>
                                    </p:anim>
                                    <p:anim calcmode="lin" valueType="num">
                                      <p:cBhvr>
                                        <p:cTn id="125" dur="1000" fill="hold"/>
                                        <p:tgtEl>
                                          <p:spTgt spid="35"/>
                                        </p:tgtEl>
                                        <p:attrNameLst>
                                          <p:attrName>ppt_y</p:attrName>
                                        </p:attrNameLst>
                                      </p:cBhvr>
                                      <p:tavLst>
                                        <p:tav tm="0">
                                          <p:val>
                                            <p:strVal val="#ppt_y+.1"/>
                                          </p:val>
                                        </p:tav>
                                        <p:tav tm="100000">
                                          <p:val>
                                            <p:strVal val="#ppt_y"/>
                                          </p:val>
                                        </p:tav>
                                      </p:tavLst>
                                    </p:anim>
                                  </p:childTnLst>
                                </p:cTn>
                              </p:par>
                              <p:par>
                                <p:cTn id="126" presetID="42" presetClass="entr" presetSubtype="0" fill="hold" grpId="0" nodeType="withEffect">
                                  <p:stCondLst>
                                    <p:cond delay="0"/>
                                  </p:stCondLst>
                                  <p:childTnLst>
                                    <p:set>
                                      <p:cBhvr>
                                        <p:cTn id="127" dur="1" fill="hold">
                                          <p:stCondLst>
                                            <p:cond delay="0"/>
                                          </p:stCondLst>
                                        </p:cTn>
                                        <p:tgtEl>
                                          <p:spTgt spid="36"/>
                                        </p:tgtEl>
                                        <p:attrNameLst>
                                          <p:attrName>style.visibility</p:attrName>
                                        </p:attrNameLst>
                                      </p:cBhvr>
                                      <p:to>
                                        <p:strVal val="visible"/>
                                      </p:to>
                                    </p:set>
                                    <p:animEffect transition="in" filter="fade">
                                      <p:cBhvr>
                                        <p:cTn id="128" dur="1000"/>
                                        <p:tgtEl>
                                          <p:spTgt spid="36"/>
                                        </p:tgtEl>
                                      </p:cBhvr>
                                    </p:animEffect>
                                    <p:anim calcmode="lin" valueType="num">
                                      <p:cBhvr>
                                        <p:cTn id="129" dur="1000" fill="hold"/>
                                        <p:tgtEl>
                                          <p:spTgt spid="36"/>
                                        </p:tgtEl>
                                        <p:attrNameLst>
                                          <p:attrName>ppt_x</p:attrName>
                                        </p:attrNameLst>
                                      </p:cBhvr>
                                      <p:tavLst>
                                        <p:tav tm="0">
                                          <p:val>
                                            <p:strVal val="#ppt_x"/>
                                          </p:val>
                                        </p:tav>
                                        <p:tav tm="100000">
                                          <p:val>
                                            <p:strVal val="#ppt_x"/>
                                          </p:val>
                                        </p:tav>
                                      </p:tavLst>
                                    </p:anim>
                                    <p:anim calcmode="lin" valueType="num">
                                      <p:cBhvr>
                                        <p:cTn id="130" dur="1000" fill="hold"/>
                                        <p:tgtEl>
                                          <p:spTgt spid="36"/>
                                        </p:tgtEl>
                                        <p:attrNameLst>
                                          <p:attrName>ppt_y</p:attrName>
                                        </p:attrNameLst>
                                      </p:cBhvr>
                                      <p:tavLst>
                                        <p:tav tm="0">
                                          <p:val>
                                            <p:strVal val="#ppt_y+.1"/>
                                          </p:val>
                                        </p:tav>
                                        <p:tav tm="100000">
                                          <p:val>
                                            <p:strVal val="#ppt_y"/>
                                          </p:val>
                                        </p:tav>
                                      </p:tavLst>
                                    </p:anim>
                                  </p:childTnLst>
                                </p:cTn>
                              </p:par>
                              <p:par>
                                <p:cTn id="131" presetID="42" presetClass="entr" presetSubtype="0" fill="hold" grpId="0" nodeType="withEffect">
                                  <p:stCondLst>
                                    <p:cond delay="0"/>
                                  </p:stCondLst>
                                  <p:childTnLst>
                                    <p:set>
                                      <p:cBhvr>
                                        <p:cTn id="132" dur="1" fill="hold">
                                          <p:stCondLst>
                                            <p:cond delay="0"/>
                                          </p:stCondLst>
                                        </p:cTn>
                                        <p:tgtEl>
                                          <p:spTgt spid="37"/>
                                        </p:tgtEl>
                                        <p:attrNameLst>
                                          <p:attrName>style.visibility</p:attrName>
                                        </p:attrNameLst>
                                      </p:cBhvr>
                                      <p:to>
                                        <p:strVal val="visible"/>
                                      </p:to>
                                    </p:set>
                                    <p:animEffect transition="in" filter="fade">
                                      <p:cBhvr>
                                        <p:cTn id="133" dur="1000"/>
                                        <p:tgtEl>
                                          <p:spTgt spid="37"/>
                                        </p:tgtEl>
                                      </p:cBhvr>
                                    </p:animEffect>
                                    <p:anim calcmode="lin" valueType="num">
                                      <p:cBhvr>
                                        <p:cTn id="134" dur="1000" fill="hold"/>
                                        <p:tgtEl>
                                          <p:spTgt spid="37"/>
                                        </p:tgtEl>
                                        <p:attrNameLst>
                                          <p:attrName>ppt_x</p:attrName>
                                        </p:attrNameLst>
                                      </p:cBhvr>
                                      <p:tavLst>
                                        <p:tav tm="0">
                                          <p:val>
                                            <p:strVal val="#ppt_x"/>
                                          </p:val>
                                        </p:tav>
                                        <p:tav tm="100000">
                                          <p:val>
                                            <p:strVal val="#ppt_x"/>
                                          </p:val>
                                        </p:tav>
                                      </p:tavLst>
                                    </p:anim>
                                    <p:anim calcmode="lin" valueType="num">
                                      <p:cBhvr>
                                        <p:cTn id="135" dur="1000" fill="hold"/>
                                        <p:tgtEl>
                                          <p:spTgt spid="37"/>
                                        </p:tgtEl>
                                        <p:attrNameLst>
                                          <p:attrName>ppt_y</p:attrName>
                                        </p:attrNameLst>
                                      </p:cBhvr>
                                      <p:tavLst>
                                        <p:tav tm="0">
                                          <p:val>
                                            <p:strVal val="#ppt_y+.1"/>
                                          </p:val>
                                        </p:tav>
                                        <p:tav tm="100000">
                                          <p:val>
                                            <p:strVal val="#ppt_y"/>
                                          </p:val>
                                        </p:tav>
                                      </p:tavLst>
                                    </p:anim>
                                  </p:childTnLst>
                                </p:cTn>
                              </p:par>
                              <p:par>
                                <p:cTn id="136" presetID="42" presetClass="entr" presetSubtype="0" fill="hold" grpId="0" nodeType="withEffect">
                                  <p:stCondLst>
                                    <p:cond delay="0"/>
                                  </p:stCondLst>
                                  <p:childTnLst>
                                    <p:set>
                                      <p:cBhvr>
                                        <p:cTn id="137" dur="1" fill="hold">
                                          <p:stCondLst>
                                            <p:cond delay="0"/>
                                          </p:stCondLst>
                                        </p:cTn>
                                        <p:tgtEl>
                                          <p:spTgt spid="38"/>
                                        </p:tgtEl>
                                        <p:attrNameLst>
                                          <p:attrName>style.visibility</p:attrName>
                                        </p:attrNameLst>
                                      </p:cBhvr>
                                      <p:to>
                                        <p:strVal val="visible"/>
                                      </p:to>
                                    </p:set>
                                    <p:animEffect transition="in" filter="fade">
                                      <p:cBhvr>
                                        <p:cTn id="138" dur="1000"/>
                                        <p:tgtEl>
                                          <p:spTgt spid="38"/>
                                        </p:tgtEl>
                                      </p:cBhvr>
                                    </p:animEffect>
                                    <p:anim calcmode="lin" valueType="num">
                                      <p:cBhvr>
                                        <p:cTn id="139" dur="1000" fill="hold"/>
                                        <p:tgtEl>
                                          <p:spTgt spid="38"/>
                                        </p:tgtEl>
                                        <p:attrNameLst>
                                          <p:attrName>ppt_x</p:attrName>
                                        </p:attrNameLst>
                                      </p:cBhvr>
                                      <p:tavLst>
                                        <p:tav tm="0">
                                          <p:val>
                                            <p:strVal val="#ppt_x"/>
                                          </p:val>
                                        </p:tav>
                                        <p:tav tm="100000">
                                          <p:val>
                                            <p:strVal val="#ppt_x"/>
                                          </p:val>
                                        </p:tav>
                                      </p:tavLst>
                                    </p:anim>
                                    <p:anim calcmode="lin" valueType="num">
                                      <p:cBhvr>
                                        <p:cTn id="140" dur="1000" fill="hold"/>
                                        <p:tgtEl>
                                          <p:spTgt spid="38"/>
                                        </p:tgtEl>
                                        <p:attrNameLst>
                                          <p:attrName>ppt_y</p:attrName>
                                        </p:attrNameLst>
                                      </p:cBhvr>
                                      <p:tavLst>
                                        <p:tav tm="0">
                                          <p:val>
                                            <p:strVal val="#ppt_y+.1"/>
                                          </p:val>
                                        </p:tav>
                                        <p:tav tm="100000">
                                          <p:val>
                                            <p:strVal val="#ppt_y"/>
                                          </p:val>
                                        </p:tav>
                                      </p:tavLst>
                                    </p:anim>
                                  </p:childTnLst>
                                </p:cTn>
                              </p:par>
                              <p:par>
                                <p:cTn id="141" presetID="42" presetClass="entr" presetSubtype="0" fill="hold" grpId="0" nodeType="withEffect">
                                  <p:stCondLst>
                                    <p:cond delay="0"/>
                                  </p:stCondLst>
                                  <p:childTnLst>
                                    <p:set>
                                      <p:cBhvr>
                                        <p:cTn id="142" dur="1" fill="hold">
                                          <p:stCondLst>
                                            <p:cond delay="0"/>
                                          </p:stCondLst>
                                        </p:cTn>
                                        <p:tgtEl>
                                          <p:spTgt spid="39"/>
                                        </p:tgtEl>
                                        <p:attrNameLst>
                                          <p:attrName>style.visibility</p:attrName>
                                        </p:attrNameLst>
                                      </p:cBhvr>
                                      <p:to>
                                        <p:strVal val="visible"/>
                                      </p:to>
                                    </p:set>
                                    <p:animEffect transition="in" filter="fade">
                                      <p:cBhvr>
                                        <p:cTn id="143" dur="1000"/>
                                        <p:tgtEl>
                                          <p:spTgt spid="39"/>
                                        </p:tgtEl>
                                      </p:cBhvr>
                                    </p:animEffect>
                                    <p:anim calcmode="lin" valueType="num">
                                      <p:cBhvr>
                                        <p:cTn id="144" dur="1000" fill="hold"/>
                                        <p:tgtEl>
                                          <p:spTgt spid="39"/>
                                        </p:tgtEl>
                                        <p:attrNameLst>
                                          <p:attrName>ppt_x</p:attrName>
                                        </p:attrNameLst>
                                      </p:cBhvr>
                                      <p:tavLst>
                                        <p:tav tm="0">
                                          <p:val>
                                            <p:strVal val="#ppt_x"/>
                                          </p:val>
                                        </p:tav>
                                        <p:tav tm="100000">
                                          <p:val>
                                            <p:strVal val="#ppt_x"/>
                                          </p:val>
                                        </p:tav>
                                      </p:tavLst>
                                    </p:anim>
                                    <p:anim calcmode="lin" valueType="num">
                                      <p:cBhvr>
                                        <p:cTn id="145" dur="1000" fill="hold"/>
                                        <p:tgtEl>
                                          <p:spTgt spid="39"/>
                                        </p:tgtEl>
                                        <p:attrNameLst>
                                          <p:attrName>ppt_y</p:attrName>
                                        </p:attrNameLst>
                                      </p:cBhvr>
                                      <p:tavLst>
                                        <p:tav tm="0">
                                          <p:val>
                                            <p:strVal val="#ppt_y+.1"/>
                                          </p:val>
                                        </p:tav>
                                        <p:tav tm="100000">
                                          <p:val>
                                            <p:strVal val="#ppt_y"/>
                                          </p:val>
                                        </p:tav>
                                      </p:tavLst>
                                    </p:anim>
                                  </p:childTnLst>
                                </p:cTn>
                              </p:par>
                              <p:par>
                                <p:cTn id="146" presetID="42" presetClass="entr" presetSubtype="0" fill="hold" grpId="0" nodeType="withEffect">
                                  <p:stCondLst>
                                    <p:cond delay="0"/>
                                  </p:stCondLst>
                                  <p:childTnLst>
                                    <p:set>
                                      <p:cBhvr>
                                        <p:cTn id="147" dur="1" fill="hold">
                                          <p:stCondLst>
                                            <p:cond delay="0"/>
                                          </p:stCondLst>
                                        </p:cTn>
                                        <p:tgtEl>
                                          <p:spTgt spid="40"/>
                                        </p:tgtEl>
                                        <p:attrNameLst>
                                          <p:attrName>style.visibility</p:attrName>
                                        </p:attrNameLst>
                                      </p:cBhvr>
                                      <p:to>
                                        <p:strVal val="visible"/>
                                      </p:to>
                                    </p:set>
                                    <p:animEffect transition="in" filter="fade">
                                      <p:cBhvr>
                                        <p:cTn id="148" dur="1000"/>
                                        <p:tgtEl>
                                          <p:spTgt spid="40"/>
                                        </p:tgtEl>
                                      </p:cBhvr>
                                    </p:animEffect>
                                    <p:anim calcmode="lin" valueType="num">
                                      <p:cBhvr>
                                        <p:cTn id="149" dur="1000" fill="hold"/>
                                        <p:tgtEl>
                                          <p:spTgt spid="40"/>
                                        </p:tgtEl>
                                        <p:attrNameLst>
                                          <p:attrName>ppt_x</p:attrName>
                                        </p:attrNameLst>
                                      </p:cBhvr>
                                      <p:tavLst>
                                        <p:tav tm="0">
                                          <p:val>
                                            <p:strVal val="#ppt_x"/>
                                          </p:val>
                                        </p:tav>
                                        <p:tav tm="100000">
                                          <p:val>
                                            <p:strVal val="#ppt_x"/>
                                          </p:val>
                                        </p:tav>
                                      </p:tavLst>
                                    </p:anim>
                                    <p:anim calcmode="lin" valueType="num">
                                      <p:cBhvr>
                                        <p:cTn id="150" dur="1000" fill="hold"/>
                                        <p:tgtEl>
                                          <p:spTgt spid="40"/>
                                        </p:tgtEl>
                                        <p:attrNameLst>
                                          <p:attrName>ppt_y</p:attrName>
                                        </p:attrNameLst>
                                      </p:cBhvr>
                                      <p:tavLst>
                                        <p:tav tm="0">
                                          <p:val>
                                            <p:strVal val="#ppt_y+.1"/>
                                          </p:val>
                                        </p:tav>
                                        <p:tav tm="100000">
                                          <p:val>
                                            <p:strVal val="#ppt_y"/>
                                          </p:val>
                                        </p:tav>
                                      </p:tavLst>
                                    </p:anim>
                                  </p:childTnLst>
                                </p:cTn>
                              </p:par>
                              <p:par>
                                <p:cTn id="151" presetID="42" presetClass="entr" presetSubtype="0" fill="hold" grpId="0" nodeType="withEffect">
                                  <p:stCondLst>
                                    <p:cond delay="0"/>
                                  </p:stCondLst>
                                  <p:childTnLst>
                                    <p:set>
                                      <p:cBhvr>
                                        <p:cTn id="152" dur="1" fill="hold">
                                          <p:stCondLst>
                                            <p:cond delay="0"/>
                                          </p:stCondLst>
                                        </p:cTn>
                                        <p:tgtEl>
                                          <p:spTgt spid="42"/>
                                        </p:tgtEl>
                                        <p:attrNameLst>
                                          <p:attrName>style.visibility</p:attrName>
                                        </p:attrNameLst>
                                      </p:cBhvr>
                                      <p:to>
                                        <p:strVal val="visible"/>
                                      </p:to>
                                    </p:set>
                                    <p:animEffect transition="in" filter="fade">
                                      <p:cBhvr>
                                        <p:cTn id="153" dur="1000"/>
                                        <p:tgtEl>
                                          <p:spTgt spid="42"/>
                                        </p:tgtEl>
                                      </p:cBhvr>
                                    </p:animEffect>
                                    <p:anim calcmode="lin" valueType="num">
                                      <p:cBhvr>
                                        <p:cTn id="154" dur="1000" fill="hold"/>
                                        <p:tgtEl>
                                          <p:spTgt spid="42"/>
                                        </p:tgtEl>
                                        <p:attrNameLst>
                                          <p:attrName>ppt_x</p:attrName>
                                        </p:attrNameLst>
                                      </p:cBhvr>
                                      <p:tavLst>
                                        <p:tav tm="0">
                                          <p:val>
                                            <p:strVal val="#ppt_x"/>
                                          </p:val>
                                        </p:tav>
                                        <p:tav tm="100000">
                                          <p:val>
                                            <p:strVal val="#ppt_x"/>
                                          </p:val>
                                        </p:tav>
                                      </p:tavLst>
                                    </p:anim>
                                    <p:anim calcmode="lin" valueType="num">
                                      <p:cBhvr>
                                        <p:cTn id="155" dur="1000" fill="hold"/>
                                        <p:tgtEl>
                                          <p:spTgt spid="42"/>
                                        </p:tgtEl>
                                        <p:attrNameLst>
                                          <p:attrName>ppt_y</p:attrName>
                                        </p:attrNameLst>
                                      </p:cBhvr>
                                      <p:tavLst>
                                        <p:tav tm="0">
                                          <p:val>
                                            <p:strVal val="#ppt_y+.1"/>
                                          </p:val>
                                        </p:tav>
                                        <p:tav tm="100000">
                                          <p:val>
                                            <p:strVal val="#ppt_y"/>
                                          </p:val>
                                        </p:tav>
                                      </p:tavLst>
                                    </p:anim>
                                  </p:childTnLst>
                                </p:cTn>
                              </p:par>
                              <p:par>
                                <p:cTn id="156" presetID="42" presetClass="entr" presetSubtype="0" fill="hold" grpId="0" nodeType="withEffect">
                                  <p:stCondLst>
                                    <p:cond delay="0"/>
                                  </p:stCondLst>
                                  <p:childTnLst>
                                    <p:set>
                                      <p:cBhvr>
                                        <p:cTn id="157" dur="1" fill="hold">
                                          <p:stCondLst>
                                            <p:cond delay="0"/>
                                          </p:stCondLst>
                                        </p:cTn>
                                        <p:tgtEl>
                                          <p:spTgt spid="43"/>
                                        </p:tgtEl>
                                        <p:attrNameLst>
                                          <p:attrName>style.visibility</p:attrName>
                                        </p:attrNameLst>
                                      </p:cBhvr>
                                      <p:to>
                                        <p:strVal val="visible"/>
                                      </p:to>
                                    </p:set>
                                    <p:animEffect transition="in" filter="fade">
                                      <p:cBhvr>
                                        <p:cTn id="158" dur="1000"/>
                                        <p:tgtEl>
                                          <p:spTgt spid="43"/>
                                        </p:tgtEl>
                                      </p:cBhvr>
                                    </p:animEffect>
                                    <p:anim calcmode="lin" valueType="num">
                                      <p:cBhvr>
                                        <p:cTn id="159" dur="1000" fill="hold"/>
                                        <p:tgtEl>
                                          <p:spTgt spid="43"/>
                                        </p:tgtEl>
                                        <p:attrNameLst>
                                          <p:attrName>ppt_x</p:attrName>
                                        </p:attrNameLst>
                                      </p:cBhvr>
                                      <p:tavLst>
                                        <p:tav tm="0">
                                          <p:val>
                                            <p:strVal val="#ppt_x"/>
                                          </p:val>
                                        </p:tav>
                                        <p:tav tm="100000">
                                          <p:val>
                                            <p:strVal val="#ppt_x"/>
                                          </p:val>
                                        </p:tav>
                                      </p:tavLst>
                                    </p:anim>
                                    <p:anim calcmode="lin" valueType="num">
                                      <p:cBhvr>
                                        <p:cTn id="160" dur="1000" fill="hold"/>
                                        <p:tgtEl>
                                          <p:spTgt spid="43"/>
                                        </p:tgtEl>
                                        <p:attrNameLst>
                                          <p:attrName>ppt_y</p:attrName>
                                        </p:attrNameLst>
                                      </p:cBhvr>
                                      <p:tavLst>
                                        <p:tav tm="0">
                                          <p:val>
                                            <p:strVal val="#ppt_y+.1"/>
                                          </p:val>
                                        </p:tav>
                                        <p:tav tm="100000">
                                          <p:val>
                                            <p:strVal val="#ppt_y"/>
                                          </p:val>
                                        </p:tav>
                                      </p:tavLst>
                                    </p:anim>
                                  </p:childTnLst>
                                </p:cTn>
                              </p:par>
                              <p:par>
                                <p:cTn id="161" presetID="42" presetClass="entr" presetSubtype="0" fill="hold" grpId="0" nodeType="withEffect">
                                  <p:stCondLst>
                                    <p:cond delay="0"/>
                                  </p:stCondLst>
                                  <p:childTnLst>
                                    <p:set>
                                      <p:cBhvr>
                                        <p:cTn id="162" dur="1" fill="hold">
                                          <p:stCondLst>
                                            <p:cond delay="0"/>
                                          </p:stCondLst>
                                        </p:cTn>
                                        <p:tgtEl>
                                          <p:spTgt spid="44"/>
                                        </p:tgtEl>
                                        <p:attrNameLst>
                                          <p:attrName>style.visibility</p:attrName>
                                        </p:attrNameLst>
                                      </p:cBhvr>
                                      <p:to>
                                        <p:strVal val="visible"/>
                                      </p:to>
                                    </p:set>
                                    <p:animEffect transition="in" filter="fade">
                                      <p:cBhvr>
                                        <p:cTn id="163" dur="1000"/>
                                        <p:tgtEl>
                                          <p:spTgt spid="44"/>
                                        </p:tgtEl>
                                      </p:cBhvr>
                                    </p:animEffect>
                                    <p:anim calcmode="lin" valueType="num">
                                      <p:cBhvr>
                                        <p:cTn id="164" dur="1000" fill="hold"/>
                                        <p:tgtEl>
                                          <p:spTgt spid="44"/>
                                        </p:tgtEl>
                                        <p:attrNameLst>
                                          <p:attrName>ppt_x</p:attrName>
                                        </p:attrNameLst>
                                      </p:cBhvr>
                                      <p:tavLst>
                                        <p:tav tm="0">
                                          <p:val>
                                            <p:strVal val="#ppt_x"/>
                                          </p:val>
                                        </p:tav>
                                        <p:tav tm="100000">
                                          <p:val>
                                            <p:strVal val="#ppt_x"/>
                                          </p:val>
                                        </p:tav>
                                      </p:tavLst>
                                    </p:anim>
                                    <p:anim calcmode="lin" valueType="num">
                                      <p:cBhvr>
                                        <p:cTn id="165" dur="1000" fill="hold"/>
                                        <p:tgtEl>
                                          <p:spTgt spid="44"/>
                                        </p:tgtEl>
                                        <p:attrNameLst>
                                          <p:attrName>ppt_y</p:attrName>
                                        </p:attrNameLst>
                                      </p:cBhvr>
                                      <p:tavLst>
                                        <p:tav tm="0">
                                          <p:val>
                                            <p:strVal val="#ppt_y+.1"/>
                                          </p:val>
                                        </p:tav>
                                        <p:tav tm="100000">
                                          <p:val>
                                            <p:strVal val="#ppt_y"/>
                                          </p:val>
                                        </p:tav>
                                      </p:tavLst>
                                    </p:anim>
                                  </p:childTnLst>
                                </p:cTn>
                              </p:par>
                              <p:par>
                                <p:cTn id="166" presetID="42" presetClass="entr" presetSubtype="0" fill="hold" grpId="0" nodeType="withEffect">
                                  <p:stCondLst>
                                    <p:cond delay="0"/>
                                  </p:stCondLst>
                                  <p:childTnLst>
                                    <p:set>
                                      <p:cBhvr>
                                        <p:cTn id="167" dur="1" fill="hold">
                                          <p:stCondLst>
                                            <p:cond delay="0"/>
                                          </p:stCondLst>
                                        </p:cTn>
                                        <p:tgtEl>
                                          <p:spTgt spid="45"/>
                                        </p:tgtEl>
                                        <p:attrNameLst>
                                          <p:attrName>style.visibility</p:attrName>
                                        </p:attrNameLst>
                                      </p:cBhvr>
                                      <p:to>
                                        <p:strVal val="visible"/>
                                      </p:to>
                                    </p:set>
                                    <p:animEffect transition="in" filter="fade">
                                      <p:cBhvr>
                                        <p:cTn id="168" dur="1000"/>
                                        <p:tgtEl>
                                          <p:spTgt spid="45"/>
                                        </p:tgtEl>
                                      </p:cBhvr>
                                    </p:animEffect>
                                    <p:anim calcmode="lin" valueType="num">
                                      <p:cBhvr>
                                        <p:cTn id="169" dur="1000" fill="hold"/>
                                        <p:tgtEl>
                                          <p:spTgt spid="45"/>
                                        </p:tgtEl>
                                        <p:attrNameLst>
                                          <p:attrName>ppt_x</p:attrName>
                                        </p:attrNameLst>
                                      </p:cBhvr>
                                      <p:tavLst>
                                        <p:tav tm="0">
                                          <p:val>
                                            <p:strVal val="#ppt_x"/>
                                          </p:val>
                                        </p:tav>
                                        <p:tav tm="100000">
                                          <p:val>
                                            <p:strVal val="#ppt_x"/>
                                          </p:val>
                                        </p:tav>
                                      </p:tavLst>
                                    </p:anim>
                                    <p:anim calcmode="lin" valueType="num">
                                      <p:cBhvr>
                                        <p:cTn id="170" dur="1000" fill="hold"/>
                                        <p:tgtEl>
                                          <p:spTgt spid="45"/>
                                        </p:tgtEl>
                                        <p:attrNameLst>
                                          <p:attrName>ppt_y</p:attrName>
                                        </p:attrNameLst>
                                      </p:cBhvr>
                                      <p:tavLst>
                                        <p:tav tm="0">
                                          <p:val>
                                            <p:strVal val="#ppt_y+.1"/>
                                          </p:val>
                                        </p:tav>
                                        <p:tav tm="100000">
                                          <p:val>
                                            <p:strVal val="#ppt_y"/>
                                          </p:val>
                                        </p:tav>
                                      </p:tavLst>
                                    </p:anim>
                                  </p:childTnLst>
                                </p:cTn>
                              </p:par>
                              <p:par>
                                <p:cTn id="171" presetID="42" presetClass="entr" presetSubtype="0" fill="hold" grpId="0" nodeType="withEffect">
                                  <p:stCondLst>
                                    <p:cond delay="0"/>
                                  </p:stCondLst>
                                  <p:childTnLst>
                                    <p:set>
                                      <p:cBhvr>
                                        <p:cTn id="172" dur="1" fill="hold">
                                          <p:stCondLst>
                                            <p:cond delay="0"/>
                                          </p:stCondLst>
                                        </p:cTn>
                                        <p:tgtEl>
                                          <p:spTgt spid="46"/>
                                        </p:tgtEl>
                                        <p:attrNameLst>
                                          <p:attrName>style.visibility</p:attrName>
                                        </p:attrNameLst>
                                      </p:cBhvr>
                                      <p:to>
                                        <p:strVal val="visible"/>
                                      </p:to>
                                    </p:set>
                                    <p:animEffect transition="in" filter="fade">
                                      <p:cBhvr>
                                        <p:cTn id="173" dur="1000"/>
                                        <p:tgtEl>
                                          <p:spTgt spid="46"/>
                                        </p:tgtEl>
                                      </p:cBhvr>
                                    </p:animEffect>
                                    <p:anim calcmode="lin" valueType="num">
                                      <p:cBhvr>
                                        <p:cTn id="174" dur="1000" fill="hold"/>
                                        <p:tgtEl>
                                          <p:spTgt spid="46"/>
                                        </p:tgtEl>
                                        <p:attrNameLst>
                                          <p:attrName>ppt_x</p:attrName>
                                        </p:attrNameLst>
                                      </p:cBhvr>
                                      <p:tavLst>
                                        <p:tav tm="0">
                                          <p:val>
                                            <p:strVal val="#ppt_x"/>
                                          </p:val>
                                        </p:tav>
                                        <p:tav tm="100000">
                                          <p:val>
                                            <p:strVal val="#ppt_x"/>
                                          </p:val>
                                        </p:tav>
                                      </p:tavLst>
                                    </p:anim>
                                    <p:anim calcmode="lin" valueType="num">
                                      <p:cBhvr>
                                        <p:cTn id="175" dur="1000" fill="hold"/>
                                        <p:tgtEl>
                                          <p:spTgt spid="46"/>
                                        </p:tgtEl>
                                        <p:attrNameLst>
                                          <p:attrName>ppt_y</p:attrName>
                                        </p:attrNameLst>
                                      </p:cBhvr>
                                      <p:tavLst>
                                        <p:tav tm="0">
                                          <p:val>
                                            <p:strVal val="#ppt_y+.1"/>
                                          </p:val>
                                        </p:tav>
                                        <p:tav tm="100000">
                                          <p:val>
                                            <p:strVal val="#ppt_y"/>
                                          </p:val>
                                        </p:tav>
                                      </p:tavLst>
                                    </p:anim>
                                  </p:childTnLst>
                                </p:cTn>
                              </p:par>
                              <p:par>
                                <p:cTn id="176" presetID="42" presetClass="entr" presetSubtype="0" fill="hold" grpId="0" nodeType="withEffect">
                                  <p:stCondLst>
                                    <p:cond delay="0"/>
                                  </p:stCondLst>
                                  <p:childTnLst>
                                    <p:set>
                                      <p:cBhvr>
                                        <p:cTn id="177" dur="1" fill="hold">
                                          <p:stCondLst>
                                            <p:cond delay="0"/>
                                          </p:stCondLst>
                                        </p:cTn>
                                        <p:tgtEl>
                                          <p:spTgt spid="48"/>
                                        </p:tgtEl>
                                        <p:attrNameLst>
                                          <p:attrName>style.visibility</p:attrName>
                                        </p:attrNameLst>
                                      </p:cBhvr>
                                      <p:to>
                                        <p:strVal val="visible"/>
                                      </p:to>
                                    </p:set>
                                    <p:animEffect transition="in" filter="fade">
                                      <p:cBhvr>
                                        <p:cTn id="178" dur="1000"/>
                                        <p:tgtEl>
                                          <p:spTgt spid="48"/>
                                        </p:tgtEl>
                                      </p:cBhvr>
                                    </p:animEffect>
                                    <p:anim calcmode="lin" valueType="num">
                                      <p:cBhvr>
                                        <p:cTn id="179" dur="1000" fill="hold"/>
                                        <p:tgtEl>
                                          <p:spTgt spid="48"/>
                                        </p:tgtEl>
                                        <p:attrNameLst>
                                          <p:attrName>ppt_x</p:attrName>
                                        </p:attrNameLst>
                                      </p:cBhvr>
                                      <p:tavLst>
                                        <p:tav tm="0">
                                          <p:val>
                                            <p:strVal val="#ppt_x"/>
                                          </p:val>
                                        </p:tav>
                                        <p:tav tm="100000">
                                          <p:val>
                                            <p:strVal val="#ppt_x"/>
                                          </p:val>
                                        </p:tav>
                                      </p:tavLst>
                                    </p:anim>
                                    <p:anim calcmode="lin" valueType="num">
                                      <p:cBhvr>
                                        <p:cTn id="180" dur="1000" fill="hold"/>
                                        <p:tgtEl>
                                          <p:spTgt spid="48"/>
                                        </p:tgtEl>
                                        <p:attrNameLst>
                                          <p:attrName>ppt_y</p:attrName>
                                        </p:attrNameLst>
                                      </p:cBhvr>
                                      <p:tavLst>
                                        <p:tav tm="0">
                                          <p:val>
                                            <p:strVal val="#ppt_y+.1"/>
                                          </p:val>
                                        </p:tav>
                                        <p:tav tm="100000">
                                          <p:val>
                                            <p:strVal val="#ppt_y"/>
                                          </p:val>
                                        </p:tav>
                                      </p:tavLst>
                                    </p:anim>
                                  </p:childTnLst>
                                </p:cTn>
                              </p:par>
                              <p:par>
                                <p:cTn id="181" presetID="42" presetClass="entr" presetSubtype="0" fill="hold" grpId="0" nodeType="withEffect">
                                  <p:stCondLst>
                                    <p:cond delay="0"/>
                                  </p:stCondLst>
                                  <p:childTnLst>
                                    <p:set>
                                      <p:cBhvr>
                                        <p:cTn id="182" dur="1" fill="hold">
                                          <p:stCondLst>
                                            <p:cond delay="0"/>
                                          </p:stCondLst>
                                        </p:cTn>
                                        <p:tgtEl>
                                          <p:spTgt spid="49"/>
                                        </p:tgtEl>
                                        <p:attrNameLst>
                                          <p:attrName>style.visibility</p:attrName>
                                        </p:attrNameLst>
                                      </p:cBhvr>
                                      <p:to>
                                        <p:strVal val="visible"/>
                                      </p:to>
                                    </p:set>
                                    <p:animEffect transition="in" filter="fade">
                                      <p:cBhvr>
                                        <p:cTn id="183" dur="1000"/>
                                        <p:tgtEl>
                                          <p:spTgt spid="49"/>
                                        </p:tgtEl>
                                      </p:cBhvr>
                                    </p:animEffect>
                                    <p:anim calcmode="lin" valueType="num">
                                      <p:cBhvr>
                                        <p:cTn id="184" dur="1000" fill="hold"/>
                                        <p:tgtEl>
                                          <p:spTgt spid="49"/>
                                        </p:tgtEl>
                                        <p:attrNameLst>
                                          <p:attrName>ppt_x</p:attrName>
                                        </p:attrNameLst>
                                      </p:cBhvr>
                                      <p:tavLst>
                                        <p:tav tm="0">
                                          <p:val>
                                            <p:strVal val="#ppt_x"/>
                                          </p:val>
                                        </p:tav>
                                        <p:tav tm="100000">
                                          <p:val>
                                            <p:strVal val="#ppt_x"/>
                                          </p:val>
                                        </p:tav>
                                      </p:tavLst>
                                    </p:anim>
                                    <p:anim calcmode="lin" valueType="num">
                                      <p:cBhvr>
                                        <p:cTn id="185" dur="1000" fill="hold"/>
                                        <p:tgtEl>
                                          <p:spTgt spid="49"/>
                                        </p:tgtEl>
                                        <p:attrNameLst>
                                          <p:attrName>ppt_y</p:attrName>
                                        </p:attrNameLst>
                                      </p:cBhvr>
                                      <p:tavLst>
                                        <p:tav tm="0">
                                          <p:val>
                                            <p:strVal val="#ppt_y+.1"/>
                                          </p:val>
                                        </p:tav>
                                        <p:tav tm="100000">
                                          <p:val>
                                            <p:strVal val="#ppt_y"/>
                                          </p:val>
                                        </p:tav>
                                      </p:tavLst>
                                    </p:anim>
                                  </p:childTnLst>
                                </p:cTn>
                              </p:par>
                              <p:par>
                                <p:cTn id="186" presetID="42" presetClass="entr" presetSubtype="0" fill="hold" grpId="0" nodeType="withEffect">
                                  <p:stCondLst>
                                    <p:cond delay="0"/>
                                  </p:stCondLst>
                                  <p:childTnLst>
                                    <p:set>
                                      <p:cBhvr>
                                        <p:cTn id="187" dur="1" fill="hold">
                                          <p:stCondLst>
                                            <p:cond delay="0"/>
                                          </p:stCondLst>
                                        </p:cTn>
                                        <p:tgtEl>
                                          <p:spTgt spid="50"/>
                                        </p:tgtEl>
                                        <p:attrNameLst>
                                          <p:attrName>style.visibility</p:attrName>
                                        </p:attrNameLst>
                                      </p:cBhvr>
                                      <p:to>
                                        <p:strVal val="visible"/>
                                      </p:to>
                                    </p:set>
                                    <p:animEffect transition="in" filter="fade">
                                      <p:cBhvr>
                                        <p:cTn id="188" dur="1000"/>
                                        <p:tgtEl>
                                          <p:spTgt spid="50"/>
                                        </p:tgtEl>
                                      </p:cBhvr>
                                    </p:animEffect>
                                    <p:anim calcmode="lin" valueType="num">
                                      <p:cBhvr>
                                        <p:cTn id="189" dur="1000" fill="hold"/>
                                        <p:tgtEl>
                                          <p:spTgt spid="50"/>
                                        </p:tgtEl>
                                        <p:attrNameLst>
                                          <p:attrName>ppt_x</p:attrName>
                                        </p:attrNameLst>
                                      </p:cBhvr>
                                      <p:tavLst>
                                        <p:tav tm="0">
                                          <p:val>
                                            <p:strVal val="#ppt_x"/>
                                          </p:val>
                                        </p:tav>
                                        <p:tav tm="100000">
                                          <p:val>
                                            <p:strVal val="#ppt_x"/>
                                          </p:val>
                                        </p:tav>
                                      </p:tavLst>
                                    </p:anim>
                                    <p:anim calcmode="lin" valueType="num">
                                      <p:cBhvr>
                                        <p:cTn id="190" dur="1000" fill="hold"/>
                                        <p:tgtEl>
                                          <p:spTgt spid="50"/>
                                        </p:tgtEl>
                                        <p:attrNameLst>
                                          <p:attrName>ppt_y</p:attrName>
                                        </p:attrNameLst>
                                      </p:cBhvr>
                                      <p:tavLst>
                                        <p:tav tm="0">
                                          <p:val>
                                            <p:strVal val="#ppt_y+.1"/>
                                          </p:val>
                                        </p:tav>
                                        <p:tav tm="100000">
                                          <p:val>
                                            <p:strVal val="#ppt_y"/>
                                          </p:val>
                                        </p:tav>
                                      </p:tavLst>
                                    </p:anim>
                                  </p:childTnLst>
                                </p:cTn>
                              </p:par>
                              <p:par>
                                <p:cTn id="191" presetID="42" presetClass="entr" presetSubtype="0" fill="hold" grpId="0" nodeType="withEffect">
                                  <p:stCondLst>
                                    <p:cond delay="0"/>
                                  </p:stCondLst>
                                  <p:childTnLst>
                                    <p:set>
                                      <p:cBhvr>
                                        <p:cTn id="192" dur="1" fill="hold">
                                          <p:stCondLst>
                                            <p:cond delay="0"/>
                                          </p:stCondLst>
                                        </p:cTn>
                                        <p:tgtEl>
                                          <p:spTgt spid="51"/>
                                        </p:tgtEl>
                                        <p:attrNameLst>
                                          <p:attrName>style.visibility</p:attrName>
                                        </p:attrNameLst>
                                      </p:cBhvr>
                                      <p:to>
                                        <p:strVal val="visible"/>
                                      </p:to>
                                    </p:set>
                                    <p:animEffect transition="in" filter="fade">
                                      <p:cBhvr>
                                        <p:cTn id="193" dur="1000"/>
                                        <p:tgtEl>
                                          <p:spTgt spid="51"/>
                                        </p:tgtEl>
                                      </p:cBhvr>
                                    </p:animEffect>
                                    <p:anim calcmode="lin" valueType="num">
                                      <p:cBhvr>
                                        <p:cTn id="194" dur="1000" fill="hold"/>
                                        <p:tgtEl>
                                          <p:spTgt spid="51"/>
                                        </p:tgtEl>
                                        <p:attrNameLst>
                                          <p:attrName>ppt_x</p:attrName>
                                        </p:attrNameLst>
                                      </p:cBhvr>
                                      <p:tavLst>
                                        <p:tav tm="0">
                                          <p:val>
                                            <p:strVal val="#ppt_x"/>
                                          </p:val>
                                        </p:tav>
                                        <p:tav tm="100000">
                                          <p:val>
                                            <p:strVal val="#ppt_x"/>
                                          </p:val>
                                        </p:tav>
                                      </p:tavLst>
                                    </p:anim>
                                    <p:anim calcmode="lin" valueType="num">
                                      <p:cBhvr>
                                        <p:cTn id="195" dur="1000" fill="hold"/>
                                        <p:tgtEl>
                                          <p:spTgt spid="51"/>
                                        </p:tgtEl>
                                        <p:attrNameLst>
                                          <p:attrName>ppt_y</p:attrName>
                                        </p:attrNameLst>
                                      </p:cBhvr>
                                      <p:tavLst>
                                        <p:tav tm="0">
                                          <p:val>
                                            <p:strVal val="#ppt_y+.1"/>
                                          </p:val>
                                        </p:tav>
                                        <p:tav tm="100000">
                                          <p:val>
                                            <p:strVal val="#ppt_y"/>
                                          </p:val>
                                        </p:tav>
                                      </p:tavLst>
                                    </p:anim>
                                  </p:childTnLst>
                                </p:cTn>
                              </p:par>
                              <p:par>
                                <p:cTn id="196" presetID="42" presetClass="entr" presetSubtype="0" fill="hold" grpId="0" nodeType="withEffect">
                                  <p:stCondLst>
                                    <p:cond delay="0"/>
                                  </p:stCondLst>
                                  <p:childTnLst>
                                    <p:set>
                                      <p:cBhvr>
                                        <p:cTn id="197" dur="1" fill="hold">
                                          <p:stCondLst>
                                            <p:cond delay="0"/>
                                          </p:stCondLst>
                                        </p:cTn>
                                        <p:tgtEl>
                                          <p:spTgt spid="52"/>
                                        </p:tgtEl>
                                        <p:attrNameLst>
                                          <p:attrName>style.visibility</p:attrName>
                                        </p:attrNameLst>
                                      </p:cBhvr>
                                      <p:to>
                                        <p:strVal val="visible"/>
                                      </p:to>
                                    </p:set>
                                    <p:animEffect transition="in" filter="fade">
                                      <p:cBhvr>
                                        <p:cTn id="198" dur="1000"/>
                                        <p:tgtEl>
                                          <p:spTgt spid="52"/>
                                        </p:tgtEl>
                                      </p:cBhvr>
                                    </p:animEffect>
                                    <p:anim calcmode="lin" valueType="num">
                                      <p:cBhvr>
                                        <p:cTn id="199" dur="1000" fill="hold"/>
                                        <p:tgtEl>
                                          <p:spTgt spid="52"/>
                                        </p:tgtEl>
                                        <p:attrNameLst>
                                          <p:attrName>ppt_x</p:attrName>
                                        </p:attrNameLst>
                                      </p:cBhvr>
                                      <p:tavLst>
                                        <p:tav tm="0">
                                          <p:val>
                                            <p:strVal val="#ppt_x"/>
                                          </p:val>
                                        </p:tav>
                                        <p:tav tm="100000">
                                          <p:val>
                                            <p:strVal val="#ppt_x"/>
                                          </p:val>
                                        </p:tav>
                                      </p:tavLst>
                                    </p:anim>
                                    <p:anim calcmode="lin" valueType="num">
                                      <p:cBhvr>
                                        <p:cTn id="200" dur="1000" fill="hold"/>
                                        <p:tgtEl>
                                          <p:spTgt spid="52"/>
                                        </p:tgtEl>
                                        <p:attrNameLst>
                                          <p:attrName>ppt_y</p:attrName>
                                        </p:attrNameLst>
                                      </p:cBhvr>
                                      <p:tavLst>
                                        <p:tav tm="0">
                                          <p:val>
                                            <p:strVal val="#ppt_y+.1"/>
                                          </p:val>
                                        </p:tav>
                                        <p:tav tm="100000">
                                          <p:val>
                                            <p:strVal val="#ppt_y"/>
                                          </p:val>
                                        </p:tav>
                                      </p:tavLst>
                                    </p:anim>
                                  </p:childTnLst>
                                </p:cTn>
                              </p:par>
                              <p:par>
                                <p:cTn id="201" presetID="42" presetClass="entr" presetSubtype="0" fill="hold" grpId="0" nodeType="withEffect">
                                  <p:stCondLst>
                                    <p:cond delay="0"/>
                                  </p:stCondLst>
                                  <p:childTnLst>
                                    <p:set>
                                      <p:cBhvr>
                                        <p:cTn id="202" dur="1" fill="hold">
                                          <p:stCondLst>
                                            <p:cond delay="0"/>
                                          </p:stCondLst>
                                        </p:cTn>
                                        <p:tgtEl>
                                          <p:spTgt spid="53"/>
                                        </p:tgtEl>
                                        <p:attrNameLst>
                                          <p:attrName>style.visibility</p:attrName>
                                        </p:attrNameLst>
                                      </p:cBhvr>
                                      <p:to>
                                        <p:strVal val="visible"/>
                                      </p:to>
                                    </p:set>
                                    <p:animEffect transition="in" filter="fade">
                                      <p:cBhvr>
                                        <p:cTn id="203" dur="1000"/>
                                        <p:tgtEl>
                                          <p:spTgt spid="53"/>
                                        </p:tgtEl>
                                      </p:cBhvr>
                                    </p:animEffect>
                                    <p:anim calcmode="lin" valueType="num">
                                      <p:cBhvr>
                                        <p:cTn id="204" dur="1000" fill="hold"/>
                                        <p:tgtEl>
                                          <p:spTgt spid="53"/>
                                        </p:tgtEl>
                                        <p:attrNameLst>
                                          <p:attrName>ppt_x</p:attrName>
                                        </p:attrNameLst>
                                      </p:cBhvr>
                                      <p:tavLst>
                                        <p:tav tm="0">
                                          <p:val>
                                            <p:strVal val="#ppt_x"/>
                                          </p:val>
                                        </p:tav>
                                        <p:tav tm="100000">
                                          <p:val>
                                            <p:strVal val="#ppt_x"/>
                                          </p:val>
                                        </p:tav>
                                      </p:tavLst>
                                    </p:anim>
                                    <p:anim calcmode="lin" valueType="num">
                                      <p:cBhvr>
                                        <p:cTn id="205" dur="1000" fill="hold"/>
                                        <p:tgtEl>
                                          <p:spTgt spid="53"/>
                                        </p:tgtEl>
                                        <p:attrNameLst>
                                          <p:attrName>ppt_y</p:attrName>
                                        </p:attrNameLst>
                                      </p:cBhvr>
                                      <p:tavLst>
                                        <p:tav tm="0">
                                          <p:val>
                                            <p:strVal val="#ppt_y+.1"/>
                                          </p:val>
                                        </p:tav>
                                        <p:tav tm="100000">
                                          <p:val>
                                            <p:strVal val="#ppt_y"/>
                                          </p:val>
                                        </p:tav>
                                      </p:tavLst>
                                    </p:anim>
                                  </p:childTnLst>
                                </p:cTn>
                              </p:par>
                              <p:par>
                                <p:cTn id="206" presetID="42" presetClass="entr" presetSubtype="0" fill="hold" grpId="0" nodeType="withEffect">
                                  <p:stCondLst>
                                    <p:cond delay="0"/>
                                  </p:stCondLst>
                                  <p:childTnLst>
                                    <p:set>
                                      <p:cBhvr>
                                        <p:cTn id="207" dur="1" fill="hold">
                                          <p:stCondLst>
                                            <p:cond delay="0"/>
                                          </p:stCondLst>
                                        </p:cTn>
                                        <p:tgtEl>
                                          <p:spTgt spid="54"/>
                                        </p:tgtEl>
                                        <p:attrNameLst>
                                          <p:attrName>style.visibility</p:attrName>
                                        </p:attrNameLst>
                                      </p:cBhvr>
                                      <p:to>
                                        <p:strVal val="visible"/>
                                      </p:to>
                                    </p:set>
                                    <p:animEffect transition="in" filter="fade">
                                      <p:cBhvr>
                                        <p:cTn id="208" dur="1000"/>
                                        <p:tgtEl>
                                          <p:spTgt spid="54"/>
                                        </p:tgtEl>
                                      </p:cBhvr>
                                    </p:animEffect>
                                    <p:anim calcmode="lin" valueType="num">
                                      <p:cBhvr>
                                        <p:cTn id="209" dur="1000" fill="hold"/>
                                        <p:tgtEl>
                                          <p:spTgt spid="54"/>
                                        </p:tgtEl>
                                        <p:attrNameLst>
                                          <p:attrName>ppt_x</p:attrName>
                                        </p:attrNameLst>
                                      </p:cBhvr>
                                      <p:tavLst>
                                        <p:tav tm="0">
                                          <p:val>
                                            <p:strVal val="#ppt_x"/>
                                          </p:val>
                                        </p:tav>
                                        <p:tav tm="100000">
                                          <p:val>
                                            <p:strVal val="#ppt_x"/>
                                          </p:val>
                                        </p:tav>
                                      </p:tavLst>
                                    </p:anim>
                                    <p:anim calcmode="lin" valueType="num">
                                      <p:cBhvr>
                                        <p:cTn id="210" dur="1000" fill="hold"/>
                                        <p:tgtEl>
                                          <p:spTgt spid="54"/>
                                        </p:tgtEl>
                                        <p:attrNameLst>
                                          <p:attrName>ppt_y</p:attrName>
                                        </p:attrNameLst>
                                      </p:cBhvr>
                                      <p:tavLst>
                                        <p:tav tm="0">
                                          <p:val>
                                            <p:strVal val="#ppt_y+.1"/>
                                          </p:val>
                                        </p:tav>
                                        <p:tav tm="100000">
                                          <p:val>
                                            <p:strVal val="#ppt_y"/>
                                          </p:val>
                                        </p:tav>
                                      </p:tavLst>
                                    </p:anim>
                                  </p:childTnLst>
                                </p:cTn>
                              </p:par>
                              <p:par>
                                <p:cTn id="211" presetID="42" presetClass="entr" presetSubtype="0" fill="hold" grpId="0" nodeType="withEffect">
                                  <p:stCondLst>
                                    <p:cond delay="0"/>
                                  </p:stCondLst>
                                  <p:childTnLst>
                                    <p:set>
                                      <p:cBhvr>
                                        <p:cTn id="212" dur="1" fill="hold">
                                          <p:stCondLst>
                                            <p:cond delay="0"/>
                                          </p:stCondLst>
                                        </p:cTn>
                                        <p:tgtEl>
                                          <p:spTgt spid="55"/>
                                        </p:tgtEl>
                                        <p:attrNameLst>
                                          <p:attrName>style.visibility</p:attrName>
                                        </p:attrNameLst>
                                      </p:cBhvr>
                                      <p:to>
                                        <p:strVal val="visible"/>
                                      </p:to>
                                    </p:set>
                                    <p:animEffect transition="in" filter="fade">
                                      <p:cBhvr>
                                        <p:cTn id="213" dur="1000"/>
                                        <p:tgtEl>
                                          <p:spTgt spid="55"/>
                                        </p:tgtEl>
                                      </p:cBhvr>
                                    </p:animEffect>
                                    <p:anim calcmode="lin" valueType="num">
                                      <p:cBhvr>
                                        <p:cTn id="214" dur="1000" fill="hold"/>
                                        <p:tgtEl>
                                          <p:spTgt spid="55"/>
                                        </p:tgtEl>
                                        <p:attrNameLst>
                                          <p:attrName>ppt_x</p:attrName>
                                        </p:attrNameLst>
                                      </p:cBhvr>
                                      <p:tavLst>
                                        <p:tav tm="0">
                                          <p:val>
                                            <p:strVal val="#ppt_x"/>
                                          </p:val>
                                        </p:tav>
                                        <p:tav tm="100000">
                                          <p:val>
                                            <p:strVal val="#ppt_x"/>
                                          </p:val>
                                        </p:tav>
                                      </p:tavLst>
                                    </p:anim>
                                    <p:anim calcmode="lin" valueType="num">
                                      <p:cBhvr>
                                        <p:cTn id="215" dur="1000" fill="hold"/>
                                        <p:tgtEl>
                                          <p:spTgt spid="55"/>
                                        </p:tgtEl>
                                        <p:attrNameLst>
                                          <p:attrName>ppt_y</p:attrName>
                                        </p:attrNameLst>
                                      </p:cBhvr>
                                      <p:tavLst>
                                        <p:tav tm="0">
                                          <p:val>
                                            <p:strVal val="#ppt_y+.1"/>
                                          </p:val>
                                        </p:tav>
                                        <p:tav tm="100000">
                                          <p:val>
                                            <p:strVal val="#ppt_y"/>
                                          </p:val>
                                        </p:tav>
                                      </p:tavLst>
                                    </p:anim>
                                  </p:childTnLst>
                                </p:cTn>
                              </p:par>
                              <p:par>
                                <p:cTn id="216" presetID="42" presetClass="entr" presetSubtype="0" fill="hold" grpId="0" nodeType="withEffect">
                                  <p:stCondLst>
                                    <p:cond delay="0"/>
                                  </p:stCondLst>
                                  <p:childTnLst>
                                    <p:set>
                                      <p:cBhvr>
                                        <p:cTn id="217" dur="1" fill="hold">
                                          <p:stCondLst>
                                            <p:cond delay="0"/>
                                          </p:stCondLst>
                                        </p:cTn>
                                        <p:tgtEl>
                                          <p:spTgt spid="56"/>
                                        </p:tgtEl>
                                        <p:attrNameLst>
                                          <p:attrName>style.visibility</p:attrName>
                                        </p:attrNameLst>
                                      </p:cBhvr>
                                      <p:to>
                                        <p:strVal val="visible"/>
                                      </p:to>
                                    </p:set>
                                    <p:animEffect transition="in" filter="fade">
                                      <p:cBhvr>
                                        <p:cTn id="218" dur="1000"/>
                                        <p:tgtEl>
                                          <p:spTgt spid="56"/>
                                        </p:tgtEl>
                                      </p:cBhvr>
                                    </p:animEffect>
                                    <p:anim calcmode="lin" valueType="num">
                                      <p:cBhvr>
                                        <p:cTn id="219" dur="1000" fill="hold"/>
                                        <p:tgtEl>
                                          <p:spTgt spid="56"/>
                                        </p:tgtEl>
                                        <p:attrNameLst>
                                          <p:attrName>ppt_x</p:attrName>
                                        </p:attrNameLst>
                                      </p:cBhvr>
                                      <p:tavLst>
                                        <p:tav tm="0">
                                          <p:val>
                                            <p:strVal val="#ppt_x"/>
                                          </p:val>
                                        </p:tav>
                                        <p:tav tm="100000">
                                          <p:val>
                                            <p:strVal val="#ppt_x"/>
                                          </p:val>
                                        </p:tav>
                                      </p:tavLst>
                                    </p:anim>
                                    <p:anim calcmode="lin" valueType="num">
                                      <p:cBhvr>
                                        <p:cTn id="220" dur="1000" fill="hold"/>
                                        <p:tgtEl>
                                          <p:spTgt spid="56"/>
                                        </p:tgtEl>
                                        <p:attrNameLst>
                                          <p:attrName>ppt_y</p:attrName>
                                        </p:attrNameLst>
                                      </p:cBhvr>
                                      <p:tavLst>
                                        <p:tav tm="0">
                                          <p:val>
                                            <p:strVal val="#ppt_y+.1"/>
                                          </p:val>
                                        </p:tav>
                                        <p:tav tm="100000">
                                          <p:val>
                                            <p:strVal val="#ppt_y"/>
                                          </p:val>
                                        </p:tav>
                                      </p:tavLst>
                                    </p:anim>
                                  </p:childTnLst>
                                </p:cTn>
                              </p:par>
                              <p:par>
                                <p:cTn id="221" presetID="42" presetClass="entr" presetSubtype="0" fill="hold" grpId="0" nodeType="withEffect">
                                  <p:stCondLst>
                                    <p:cond delay="0"/>
                                  </p:stCondLst>
                                  <p:childTnLst>
                                    <p:set>
                                      <p:cBhvr>
                                        <p:cTn id="222" dur="1" fill="hold">
                                          <p:stCondLst>
                                            <p:cond delay="0"/>
                                          </p:stCondLst>
                                        </p:cTn>
                                        <p:tgtEl>
                                          <p:spTgt spid="57"/>
                                        </p:tgtEl>
                                        <p:attrNameLst>
                                          <p:attrName>style.visibility</p:attrName>
                                        </p:attrNameLst>
                                      </p:cBhvr>
                                      <p:to>
                                        <p:strVal val="visible"/>
                                      </p:to>
                                    </p:set>
                                    <p:animEffect transition="in" filter="fade">
                                      <p:cBhvr>
                                        <p:cTn id="223" dur="1000"/>
                                        <p:tgtEl>
                                          <p:spTgt spid="57"/>
                                        </p:tgtEl>
                                      </p:cBhvr>
                                    </p:animEffect>
                                    <p:anim calcmode="lin" valueType="num">
                                      <p:cBhvr>
                                        <p:cTn id="224" dur="1000" fill="hold"/>
                                        <p:tgtEl>
                                          <p:spTgt spid="57"/>
                                        </p:tgtEl>
                                        <p:attrNameLst>
                                          <p:attrName>ppt_x</p:attrName>
                                        </p:attrNameLst>
                                      </p:cBhvr>
                                      <p:tavLst>
                                        <p:tav tm="0">
                                          <p:val>
                                            <p:strVal val="#ppt_x"/>
                                          </p:val>
                                        </p:tav>
                                        <p:tav tm="100000">
                                          <p:val>
                                            <p:strVal val="#ppt_x"/>
                                          </p:val>
                                        </p:tav>
                                      </p:tavLst>
                                    </p:anim>
                                    <p:anim calcmode="lin" valueType="num">
                                      <p:cBhvr>
                                        <p:cTn id="225" dur="1000" fill="hold"/>
                                        <p:tgtEl>
                                          <p:spTgt spid="57"/>
                                        </p:tgtEl>
                                        <p:attrNameLst>
                                          <p:attrName>ppt_y</p:attrName>
                                        </p:attrNameLst>
                                      </p:cBhvr>
                                      <p:tavLst>
                                        <p:tav tm="0">
                                          <p:val>
                                            <p:strVal val="#ppt_y+.1"/>
                                          </p:val>
                                        </p:tav>
                                        <p:tav tm="100000">
                                          <p:val>
                                            <p:strVal val="#ppt_y"/>
                                          </p:val>
                                        </p:tav>
                                      </p:tavLst>
                                    </p:anim>
                                  </p:childTnLst>
                                </p:cTn>
                              </p:par>
                              <p:par>
                                <p:cTn id="226" presetID="42" presetClass="entr" presetSubtype="0" fill="hold" grpId="0" nodeType="withEffect">
                                  <p:stCondLst>
                                    <p:cond delay="0"/>
                                  </p:stCondLst>
                                  <p:childTnLst>
                                    <p:set>
                                      <p:cBhvr>
                                        <p:cTn id="227" dur="1" fill="hold">
                                          <p:stCondLst>
                                            <p:cond delay="0"/>
                                          </p:stCondLst>
                                        </p:cTn>
                                        <p:tgtEl>
                                          <p:spTgt spid="58"/>
                                        </p:tgtEl>
                                        <p:attrNameLst>
                                          <p:attrName>style.visibility</p:attrName>
                                        </p:attrNameLst>
                                      </p:cBhvr>
                                      <p:to>
                                        <p:strVal val="visible"/>
                                      </p:to>
                                    </p:set>
                                    <p:animEffect transition="in" filter="fade">
                                      <p:cBhvr>
                                        <p:cTn id="228" dur="1000"/>
                                        <p:tgtEl>
                                          <p:spTgt spid="58"/>
                                        </p:tgtEl>
                                      </p:cBhvr>
                                    </p:animEffect>
                                    <p:anim calcmode="lin" valueType="num">
                                      <p:cBhvr>
                                        <p:cTn id="229" dur="1000" fill="hold"/>
                                        <p:tgtEl>
                                          <p:spTgt spid="58"/>
                                        </p:tgtEl>
                                        <p:attrNameLst>
                                          <p:attrName>ppt_x</p:attrName>
                                        </p:attrNameLst>
                                      </p:cBhvr>
                                      <p:tavLst>
                                        <p:tav tm="0">
                                          <p:val>
                                            <p:strVal val="#ppt_x"/>
                                          </p:val>
                                        </p:tav>
                                        <p:tav tm="100000">
                                          <p:val>
                                            <p:strVal val="#ppt_x"/>
                                          </p:val>
                                        </p:tav>
                                      </p:tavLst>
                                    </p:anim>
                                    <p:anim calcmode="lin" valueType="num">
                                      <p:cBhvr>
                                        <p:cTn id="230" dur="1000" fill="hold"/>
                                        <p:tgtEl>
                                          <p:spTgt spid="58"/>
                                        </p:tgtEl>
                                        <p:attrNameLst>
                                          <p:attrName>ppt_y</p:attrName>
                                        </p:attrNameLst>
                                      </p:cBhvr>
                                      <p:tavLst>
                                        <p:tav tm="0">
                                          <p:val>
                                            <p:strVal val="#ppt_y+.1"/>
                                          </p:val>
                                        </p:tav>
                                        <p:tav tm="100000">
                                          <p:val>
                                            <p:strVal val="#ppt_y"/>
                                          </p:val>
                                        </p:tav>
                                      </p:tavLst>
                                    </p:anim>
                                  </p:childTnLst>
                                </p:cTn>
                              </p:par>
                              <p:par>
                                <p:cTn id="231" presetID="42" presetClass="entr" presetSubtype="0" fill="hold" grpId="0" nodeType="withEffect">
                                  <p:stCondLst>
                                    <p:cond delay="0"/>
                                  </p:stCondLst>
                                  <p:childTnLst>
                                    <p:set>
                                      <p:cBhvr>
                                        <p:cTn id="232" dur="1" fill="hold">
                                          <p:stCondLst>
                                            <p:cond delay="0"/>
                                          </p:stCondLst>
                                        </p:cTn>
                                        <p:tgtEl>
                                          <p:spTgt spid="59"/>
                                        </p:tgtEl>
                                        <p:attrNameLst>
                                          <p:attrName>style.visibility</p:attrName>
                                        </p:attrNameLst>
                                      </p:cBhvr>
                                      <p:to>
                                        <p:strVal val="visible"/>
                                      </p:to>
                                    </p:set>
                                    <p:animEffect transition="in" filter="fade">
                                      <p:cBhvr>
                                        <p:cTn id="233" dur="1000"/>
                                        <p:tgtEl>
                                          <p:spTgt spid="59"/>
                                        </p:tgtEl>
                                      </p:cBhvr>
                                    </p:animEffect>
                                    <p:anim calcmode="lin" valueType="num">
                                      <p:cBhvr>
                                        <p:cTn id="234" dur="1000" fill="hold"/>
                                        <p:tgtEl>
                                          <p:spTgt spid="59"/>
                                        </p:tgtEl>
                                        <p:attrNameLst>
                                          <p:attrName>ppt_x</p:attrName>
                                        </p:attrNameLst>
                                      </p:cBhvr>
                                      <p:tavLst>
                                        <p:tav tm="0">
                                          <p:val>
                                            <p:strVal val="#ppt_x"/>
                                          </p:val>
                                        </p:tav>
                                        <p:tav tm="100000">
                                          <p:val>
                                            <p:strVal val="#ppt_x"/>
                                          </p:val>
                                        </p:tav>
                                      </p:tavLst>
                                    </p:anim>
                                    <p:anim calcmode="lin" valueType="num">
                                      <p:cBhvr>
                                        <p:cTn id="235" dur="1000" fill="hold"/>
                                        <p:tgtEl>
                                          <p:spTgt spid="59"/>
                                        </p:tgtEl>
                                        <p:attrNameLst>
                                          <p:attrName>ppt_y</p:attrName>
                                        </p:attrNameLst>
                                      </p:cBhvr>
                                      <p:tavLst>
                                        <p:tav tm="0">
                                          <p:val>
                                            <p:strVal val="#ppt_y+.1"/>
                                          </p:val>
                                        </p:tav>
                                        <p:tav tm="100000">
                                          <p:val>
                                            <p:strVal val="#ppt_y"/>
                                          </p:val>
                                        </p:tav>
                                      </p:tavLst>
                                    </p:anim>
                                  </p:childTnLst>
                                </p:cTn>
                              </p:par>
                              <p:par>
                                <p:cTn id="236" presetID="42" presetClass="entr" presetSubtype="0" fill="hold" grpId="0" nodeType="withEffect">
                                  <p:stCondLst>
                                    <p:cond delay="0"/>
                                  </p:stCondLst>
                                  <p:childTnLst>
                                    <p:set>
                                      <p:cBhvr>
                                        <p:cTn id="237" dur="1" fill="hold">
                                          <p:stCondLst>
                                            <p:cond delay="0"/>
                                          </p:stCondLst>
                                        </p:cTn>
                                        <p:tgtEl>
                                          <p:spTgt spid="47"/>
                                        </p:tgtEl>
                                        <p:attrNameLst>
                                          <p:attrName>style.visibility</p:attrName>
                                        </p:attrNameLst>
                                      </p:cBhvr>
                                      <p:to>
                                        <p:strVal val="visible"/>
                                      </p:to>
                                    </p:set>
                                    <p:animEffect transition="in" filter="fade">
                                      <p:cBhvr>
                                        <p:cTn id="238" dur="1000"/>
                                        <p:tgtEl>
                                          <p:spTgt spid="47"/>
                                        </p:tgtEl>
                                      </p:cBhvr>
                                    </p:animEffect>
                                    <p:anim calcmode="lin" valueType="num">
                                      <p:cBhvr>
                                        <p:cTn id="239" dur="1000" fill="hold"/>
                                        <p:tgtEl>
                                          <p:spTgt spid="47"/>
                                        </p:tgtEl>
                                        <p:attrNameLst>
                                          <p:attrName>ppt_x</p:attrName>
                                        </p:attrNameLst>
                                      </p:cBhvr>
                                      <p:tavLst>
                                        <p:tav tm="0">
                                          <p:val>
                                            <p:strVal val="#ppt_x"/>
                                          </p:val>
                                        </p:tav>
                                        <p:tav tm="100000">
                                          <p:val>
                                            <p:strVal val="#ppt_x"/>
                                          </p:val>
                                        </p:tav>
                                      </p:tavLst>
                                    </p:anim>
                                    <p:anim calcmode="lin" valueType="num">
                                      <p:cBhvr>
                                        <p:cTn id="240" dur="1000" fill="hold"/>
                                        <p:tgtEl>
                                          <p:spTgt spid="47"/>
                                        </p:tgtEl>
                                        <p:attrNameLst>
                                          <p:attrName>ppt_y</p:attrName>
                                        </p:attrNameLst>
                                      </p:cBhvr>
                                      <p:tavLst>
                                        <p:tav tm="0">
                                          <p:val>
                                            <p:strVal val="#ppt_y+.1"/>
                                          </p:val>
                                        </p:tav>
                                        <p:tav tm="100000">
                                          <p:val>
                                            <p:strVal val="#ppt_y"/>
                                          </p:val>
                                        </p:tav>
                                      </p:tavLst>
                                    </p:anim>
                                  </p:childTnLst>
                                </p:cTn>
                              </p:par>
                              <p:par>
                                <p:cTn id="241" presetID="42" presetClass="entr" presetSubtype="0" fill="hold" grpId="0" nodeType="withEffect">
                                  <p:stCondLst>
                                    <p:cond delay="0"/>
                                  </p:stCondLst>
                                  <p:childTnLst>
                                    <p:set>
                                      <p:cBhvr>
                                        <p:cTn id="242" dur="1" fill="hold">
                                          <p:stCondLst>
                                            <p:cond delay="0"/>
                                          </p:stCondLst>
                                        </p:cTn>
                                        <p:tgtEl>
                                          <p:spTgt spid="60"/>
                                        </p:tgtEl>
                                        <p:attrNameLst>
                                          <p:attrName>style.visibility</p:attrName>
                                        </p:attrNameLst>
                                      </p:cBhvr>
                                      <p:to>
                                        <p:strVal val="visible"/>
                                      </p:to>
                                    </p:set>
                                    <p:animEffect transition="in" filter="fade">
                                      <p:cBhvr>
                                        <p:cTn id="243" dur="1000"/>
                                        <p:tgtEl>
                                          <p:spTgt spid="60"/>
                                        </p:tgtEl>
                                      </p:cBhvr>
                                    </p:animEffect>
                                    <p:anim calcmode="lin" valueType="num">
                                      <p:cBhvr>
                                        <p:cTn id="244" dur="1000" fill="hold"/>
                                        <p:tgtEl>
                                          <p:spTgt spid="60"/>
                                        </p:tgtEl>
                                        <p:attrNameLst>
                                          <p:attrName>ppt_x</p:attrName>
                                        </p:attrNameLst>
                                      </p:cBhvr>
                                      <p:tavLst>
                                        <p:tav tm="0">
                                          <p:val>
                                            <p:strVal val="#ppt_x"/>
                                          </p:val>
                                        </p:tav>
                                        <p:tav tm="100000">
                                          <p:val>
                                            <p:strVal val="#ppt_x"/>
                                          </p:val>
                                        </p:tav>
                                      </p:tavLst>
                                    </p:anim>
                                    <p:anim calcmode="lin" valueType="num">
                                      <p:cBhvr>
                                        <p:cTn id="245"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p:bldP spid="11" grpId="0"/>
      <p:bldP spid="12" grpId="0"/>
      <p:bldP spid="13" grpId="0"/>
      <p:bldP spid="14" grpId="0"/>
      <p:bldP spid="15" grpId="0"/>
      <p:bldP spid="16" grpId="0"/>
      <p:bldP spid="19" grpId="0"/>
      <p:bldP spid="21" grpId="0" animBg="1"/>
      <p:bldP spid="23" grpId="0"/>
      <p:bldP spid="24" grpId="0" animBg="1"/>
      <p:bldP spid="25" grpId="0" animBg="1"/>
      <p:bldP spid="26" grpId="0" animBg="1"/>
      <p:bldP spid="27" grpId="0" animBg="1"/>
      <p:bldP spid="28" grpId="0" animBg="1"/>
      <p:bldP spid="29" grpId="0" animBg="1"/>
      <p:bldP spid="30" grpId="0" animBg="1"/>
      <p:bldP spid="31" grpId="0"/>
      <p:bldP spid="32" grpId="0"/>
      <p:bldP spid="33" grpId="0" animBg="1"/>
      <p:bldP spid="34" grpId="0" animBg="1"/>
      <p:bldP spid="35" grpId="0" animBg="1"/>
      <p:bldP spid="36" grpId="0" animBg="1"/>
      <p:bldP spid="37" grpId="0" animBg="1"/>
      <p:bldP spid="38" grpId="0" animBg="1"/>
      <p:bldP spid="39" grpId="0" animBg="1"/>
      <p:bldP spid="40" grpId="0"/>
      <p:bldP spid="42" grpId="0"/>
      <p:bldP spid="43" grpId="0"/>
      <p:bldP spid="44" grpId="0" animBg="1"/>
      <p:bldP spid="45" grpId="0" animBg="1"/>
      <p:bldP spid="46" grpId="0" animBg="1"/>
      <p:bldP spid="47" grpId="0"/>
      <p:bldP spid="48" grpId="0" animBg="1"/>
      <p:bldP spid="49" grpId="0" animBg="1"/>
      <p:bldP spid="50" grpId="0" animBg="1"/>
      <p:bldP spid="51" grpId="0" animBg="1"/>
      <p:bldP spid="52" grpId="0"/>
      <p:bldP spid="53" grpId="0"/>
      <p:bldP spid="54" grpId="0" animBg="1"/>
      <p:bldP spid="55" grpId="0" animBg="1"/>
      <p:bldP spid="56" grpId="0"/>
      <p:bldP spid="57" grpId="0" animBg="1"/>
      <p:bldP spid="58" grpId="0" animBg="1"/>
      <p:bldP spid="59" grpId="0" animBg="1"/>
      <p:bldP spid="6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1" name="Rectángulo 40">
            <a:extLst>
              <a:ext uri="{FF2B5EF4-FFF2-40B4-BE49-F238E27FC236}">
                <a16:creationId xmlns:a16="http://schemas.microsoft.com/office/drawing/2014/main" id="{A41B82D9-7701-4029-A477-855FD03F33FD}"/>
              </a:ext>
            </a:extLst>
          </p:cNvPr>
          <p:cNvSpPr/>
          <p:nvPr/>
        </p:nvSpPr>
        <p:spPr>
          <a:xfrm>
            <a:off x="0" y="0"/>
            <a:ext cx="12191999" cy="369332"/>
          </a:xfrm>
          <a:prstGeom prst="rect">
            <a:avLst/>
          </a:prstGeom>
        </p:spPr>
        <p:txBody>
          <a:bodyPr wrap="square">
            <a:spAutoFit/>
          </a:bodyPr>
          <a:lstStyle/>
          <a:p>
            <a:pPr algn="ctr"/>
            <a:r>
              <a:rPr lang="es-ES">
                <a:solidFill>
                  <a:srgbClr val="0070C0"/>
                </a:solidFill>
              </a:rPr>
              <a:t>3.2. MÉTODOS DE GESTIÓN DE INVENTARIOS</a:t>
            </a:r>
          </a:p>
        </p:txBody>
      </p:sp>
      <p:sp>
        <p:nvSpPr>
          <p:cNvPr id="22" name="Rectángulo 21">
            <a:extLst>
              <a:ext uri="{FF2B5EF4-FFF2-40B4-BE49-F238E27FC236}">
                <a16:creationId xmlns:a16="http://schemas.microsoft.com/office/drawing/2014/main" id="{4D2CED4E-D02B-47E9-9937-550C7237D6DD}"/>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3.2.1. MODELOS DETERMINÍSTICOS</a:t>
            </a:r>
          </a:p>
        </p:txBody>
      </p:sp>
      <p:sp>
        <p:nvSpPr>
          <p:cNvPr id="5" name="Rectángulo 4">
            <a:extLst>
              <a:ext uri="{FF2B5EF4-FFF2-40B4-BE49-F238E27FC236}">
                <a16:creationId xmlns:a16="http://schemas.microsoft.com/office/drawing/2014/main" id="{A1FE3913-58FE-4BDD-A99D-9ACF3138503F}"/>
              </a:ext>
            </a:extLst>
          </p:cNvPr>
          <p:cNvSpPr/>
          <p:nvPr/>
        </p:nvSpPr>
        <p:spPr>
          <a:xfrm>
            <a:off x="1363" y="571223"/>
            <a:ext cx="12190636" cy="461665"/>
          </a:xfrm>
          <a:prstGeom prst="rect">
            <a:avLst/>
          </a:prstGeom>
        </p:spPr>
        <p:txBody>
          <a:bodyPr wrap="square">
            <a:spAutoFit/>
          </a:bodyPr>
          <a:lstStyle/>
          <a:p>
            <a:pPr marL="457200" indent="-457200" algn="just">
              <a:buFont typeface="+mj-lt"/>
              <a:buAutoNum type="alphaLcParenR" startAt="6"/>
            </a:pPr>
            <a:r>
              <a:rPr lang="es-ES" sz="2400"/>
              <a:t>Calcular el punto de pedido y representar gráficamente cuando el </a:t>
            </a:r>
            <a:r>
              <a:rPr lang="es-ES" sz="2400" i="1"/>
              <a:t>T</a:t>
            </a:r>
            <a:r>
              <a:rPr lang="es-ES" i="1"/>
              <a:t>S </a:t>
            </a:r>
            <a:r>
              <a:rPr lang="es-ES" sz="2400"/>
              <a:t>= 85 días.</a:t>
            </a:r>
          </a:p>
        </p:txBody>
      </p:sp>
      <p:sp>
        <p:nvSpPr>
          <p:cNvPr id="6" name="Elipse 5">
            <a:extLst>
              <a:ext uri="{FF2B5EF4-FFF2-40B4-BE49-F238E27FC236}">
                <a16:creationId xmlns:a16="http://schemas.microsoft.com/office/drawing/2014/main" id="{AD68AD02-ABD6-459E-9D4B-BCB272FAA030}"/>
              </a:ext>
            </a:extLst>
          </p:cNvPr>
          <p:cNvSpPr/>
          <p:nvPr/>
        </p:nvSpPr>
        <p:spPr>
          <a:xfrm>
            <a:off x="711538" y="2063028"/>
            <a:ext cx="2225946" cy="454636"/>
          </a:xfrm>
          <a:prstGeom prst="ellipse">
            <a:avLst/>
          </a:prstGeom>
          <a:solidFill>
            <a:schemeClr val="bg1"/>
          </a:solidFill>
          <a:ln w="2857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Elipse 6">
            <a:extLst>
              <a:ext uri="{FF2B5EF4-FFF2-40B4-BE49-F238E27FC236}">
                <a16:creationId xmlns:a16="http://schemas.microsoft.com/office/drawing/2014/main" id="{003154DF-2E5F-4F25-827D-91D59AF798EE}"/>
              </a:ext>
            </a:extLst>
          </p:cNvPr>
          <p:cNvSpPr/>
          <p:nvPr/>
        </p:nvSpPr>
        <p:spPr>
          <a:xfrm>
            <a:off x="3507854" y="2263440"/>
            <a:ext cx="3763175" cy="422317"/>
          </a:xfrm>
          <a:prstGeom prst="ellipse">
            <a:avLst/>
          </a:prstGeom>
          <a:solidFill>
            <a:schemeClr val="bg1"/>
          </a:solidFill>
          <a:ln w="2857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B43F6F4E-CD5C-410B-A37E-3BEDD84BF2EB}"/>
              </a:ext>
            </a:extLst>
          </p:cNvPr>
          <p:cNvSpPr txBox="1"/>
          <p:nvPr/>
        </p:nvSpPr>
        <p:spPr>
          <a:xfrm>
            <a:off x="8437136" y="1060298"/>
            <a:ext cx="2757785" cy="461665"/>
          </a:xfrm>
          <a:prstGeom prst="rect">
            <a:avLst/>
          </a:prstGeom>
          <a:noFill/>
        </p:spPr>
        <p:txBody>
          <a:bodyPr wrap="square" rtlCol="0">
            <a:spAutoFit/>
          </a:bodyPr>
          <a:lstStyle/>
          <a:p>
            <a:r>
              <a:rPr lang="es-ES" sz="2400" b="1">
                <a:effectLst>
                  <a:outerShdw blurRad="38100" dist="38100" dir="2700000" algn="tl">
                    <a:srgbClr val="000000">
                      <a:alpha val="43137"/>
                    </a:srgbClr>
                  </a:outerShdw>
                </a:effectLst>
              </a:rPr>
              <a:t>PUNTO DE PEDIDO</a:t>
            </a:r>
          </a:p>
        </p:txBody>
      </p:sp>
      <p:sp>
        <p:nvSpPr>
          <p:cNvPr id="9" name="Rectángulo 8">
            <a:extLst>
              <a:ext uri="{FF2B5EF4-FFF2-40B4-BE49-F238E27FC236}">
                <a16:creationId xmlns:a16="http://schemas.microsoft.com/office/drawing/2014/main" id="{8F6A0BB1-1279-41CC-8798-30F0C019DE59}"/>
              </a:ext>
            </a:extLst>
          </p:cNvPr>
          <p:cNvSpPr/>
          <p:nvPr/>
        </p:nvSpPr>
        <p:spPr>
          <a:xfrm>
            <a:off x="2764060" y="1859132"/>
            <a:ext cx="4403361" cy="830997"/>
          </a:xfrm>
          <a:prstGeom prst="rect">
            <a:avLst/>
          </a:prstGeom>
        </p:spPr>
        <p:txBody>
          <a:bodyPr wrap="square">
            <a:spAutoFit/>
          </a:bodyPr>
          <a:lstStyle/>
          <a:p>
            <a:pPr marL="800100" lvl="1" indent="-342900" algn="just">
              <a:buFont typeface="Arial" panose="020B0604020202020204" pitchFamily="34" charset="0"/>
              <a:buChar char="•"/>
            </a:pPr>
            <a:r>
              <a:rPr lang="es-ES" sz="2400"/>
              <a:t>Que el </a:t>
            </a:r>
            <a:r>
              <a:rPr lang="es-ES" sz="2400" b="1">
                <a:solidFill>
                  <a:prstClr val="black"/>
                </a:solidFill>
              </a:rPr>
              <a:t>T</a:t>
            </a:r>
            <a:r>
              <a:rPr lang="es-ES" sz="1400" b="1">
                <a:solidFill>
                  <a:prstClr val="black"/>
                </a:solidFill>
              </a:rPr>
              <a:t>S </a:t>
            </a:r>
            <a:r>
              <a:rPr lang="es-ES" sz="2400" b="1">
                <a:solidFill>
                  <a:prstClr val="black"/>
                </a:solidFill>
              </a:rPr>
              <a:t>- E(T</a:t>
            </a:r>
            <a:r>
              <a:rPr lang="es-ES" sz="1400" b="1">
                <a:solidFill>
                  <a:prstClr val="black"/>
                </a:solidFill>
              </a:rPr>
              <a:t>S</a:t>
            </a:r>
            <a:r>
              <a:rPr lang="es-ES" sz="2400" b="1">
                <a:solidFill>
                  <a:prstClr val="black"/>
                </a:solidFill>
              </a:rPr>
              <a:t>/T</a:t>
            </a:r>
            <a:r>
              <a:rPr lang="es-ES" sz="1400" b="1">
                <a:solidFill>
                  <a:prstClr val="black"/>
                </a:solidFill>
              </a:rPr>
              <a:t>R</a:t>
            </a:r>
            <a:r>
              <a:rPr lang="es-ES" sz="2400" b="1">
                <a:solidFill>
                  <a:prstClr val="black"/>
                </a:solidFill>
              </a:rPr>
              <a:t>)</a:t>
            </a:r>
            <a:r>
              <a:rPr lang="es-ES" sz="1400" b="1">
                <a:solidFill>
                  <a:prstClr val="black"/>
                </a:solidFill>
              </a:rPr>
              <a:t>x</a:t>
            </a:r>
            <a:r>
              <a:rPr lang="es-ES" sz="2400" b="1">
                <a:solidFill>
                  <a:prstClr val="black"/>
                </a:solidFill>
              </a:rPr>
              <a:t>T</a:t>
            </a:r>
            <a:r>
              <a:rPr lang="es-ES" sz="1400" b="1">
                <a:solidFill>
                  <a:prstClr val="black"/>
                </a:solidFill>
              </a:rPr>
              <a:t>R</a:t>
            </a:r>
            <a:r>
              <a:rPr lang="es-ES" sz="2400" b="1">
                <a:solidFill>
                  <a:prstClr val="black"/>
                </a:solidFill>
              </a:rPr>
              <a:t> </a:t>
            </a:r>
            <a:r>
              <a:rPr lang="es-ES" sz="2400" b="1">
                <a:solidFill>
                  <a:srgbClr val="FF0000"/>
                </a:solidFill>
              </a:rPr>
              <a:t>≤</a:t>
            </a:r>
            <a:r>
              <a:rPr lang="es-ES" sz="2400" b="1">
                <a:solidFill>
                  <a:prstClr val="black"/>
                </a:solidFill>
              </a:rPr>
              <a:t> T</a:t>
            </a:r>
            <a:r>
              <a:rPr lang="es-ES" sz="1400" b="1">
                <a:solidFill>
                  <a:prstClr val="black"/>
                </a:solidFill>
              </a:rPr>
              <a:t>R-</a:t>
            </a:r>
            <a:r>
              <a:rPr lang="es-ES" sz="2400" b="1">
                <a:solidFill>
                  <a:prstClr val="black"/>
                </a:solidFill>
              </a:rPr>
              <a:t>t</a:t>
            </a:r>
            <a:r>
              <a:rPr lang="es-ES" sz="1400" b="1">
                <a:solidFill>
                  <a:prstClr val="black"/>
                </a:solidFill>
              </a:rPr>
              <a:t>1</a:t>
            </a:r>
            <a:endParaRPr lang="es-ES" sz="2400"/>
          </a:p>
          <a:p>
            <a:pPr marL="800100" lvl="1" indent="-342900" algn="just">
              <a:buFont typeface="Arial" panose="020B0604020202020204" pitchFamily="34" charset="0"/>
              <a:buChar char="•"/>
            </a:pPr>
            <a:r>
              <a:rPr lang="es-ES" sz="2400"/>
              <a:t>Que el </a:t>
            </a:r>
            <a:r>
              <a:rPr lang="es-ES" sz="2400" b="1">
                <a:solidFill>
                  <a:prstClr val="black"/>
                </a:solidFill>
              </a:rPr>
              <a:t>T</a:t>
            </a:r>
            <a:r>
              <a:rPr lang="es-ES" sz="1400" b="1">
                <a:solidFill>
                  <a:prstClr val="black"/>
                </a:solidFill>
              </a:rPr>
              <a:t>S </a:t>
            </a:r>
            <a:r>
              <a:rPr lang="es-ES" sz="2400" b="1">
                <a:solidFill>
                  <a:prstClr val="black"/>
                </a:solidFill>
              </a:rPr>
              <a:t>- E(T</a:t>
            </a:r>
            <a:r>
              <a:rPr lang="es-ES" sz="1400" b="1">
                <a:solidFill>
                  <a:prstClr val="black"/>
                </a:solidFill>
              </a:rPr>
              <a:t>S</a:t>
            </a:r>
            <a:r>
              <a:rPr lang="es-ES" sz="2400" b="1">
                <a:solidFill>
                  <a:prstClr val="black"/>
                </a:solidFill>
              </a:rPr>
              <a:t>/T</a:t>
            </a:r>
            <a:r>
              <a:rPr lang="es-ES" sz="1400" b="1">
                <a:solidFill>
                  <a:prstClr val="black"/>
                </a:solidFill>
              </a:rPr>
              <a:t>R</a:t>
            </a:r>
            <a:r>
              <a:rPr lang="es-ES" sz="2400" b="1">
                <a:solidFill>
                  <a:prstClr val="black"/>
                </a:solidFill>
              </a:rPr>
              <a:t>)</a:t>
            </a:r>
            <a:r>
              <a:rPr lang="es-ES" sz="1400" b="1">
                <a:solidFill>
                  <a:prstClr val="black"/>
                </a:solidFill>
              </a:rPr>
              <a:t>x</a:t>
            </a:r>
            <a:r>
              <a:rPr lang="es-ES" sz="2400" b="1">
                <a:solidFill>
                  <a:prstClr val="black"/>
                </a:solidFill>
              </a:rPr>
              <a:t>T</a:t>
            </a:r>
            <a:r>
              <a:rPr lang="es-ES" sz="1400" b="1">
                <a:solidFill>
                  <a:prstClr val="black"/>
                </a:solidFill>
              </a:rPr>
              <a:t>R</a:t>
            </a:r>
            <a:r>
              <a:rPr lang="es-ES" sz="2400" b="1">
                <a:solidFill>
                  <a:prstClr val="black"/>
                </a:solidFill>
              </a:rPr>
              <a:t> </a:t>
            </a:r>
            <a:r>
              <a:rPr lang="es-ES" sz="2400" b="1">
                <a:solidFill>
                  <a:srgbClr val="FF0000"/>
                </a:solidFill>
              </a:rPr>
              <a:t>&gt;</a:t>
            </a:r>
            <a:r>
              <a:rPr lang="es-ES" sz="2400" b="1">
                <a:solidFill>
                  <a:prstClr val="black"/>
                </a:solidFill>
              </a:rPr>
              <a:t> T</a:t>
            </a:r>
            <a:r>
              <a:rPr lang="es-ES" sz="1400" b="1">
                <a:solidFill>
                  <a:prstClr val="black"/>
                </a:solidFill>
              </a:rPr>
              <a:t>R-</a:t>
            </a:r>
            <a:r>
              <a:rPr lang="es-ES" sz="2400" b="1">
                <a:solidFill>
                  <a:prstClr val="black"/>
                </a:solidFill>
              </a:rPr>
              <a:t>t</a:t>
            </a:r>
            <a:r>
              <a:rPr lang="es-ES" sz="1400" b="1">
                <a:solidFill>
                  <a:prstClr val="black"/>
                </a:solidFill>
              </a:rPr>
              <a:t>1</a:t>
            </a:r>
            <a:endParaRPr lang="es-ES" sz="1400" b="1"/>
          </a:p>
        </p:txBody>
      </p:sp>
      <p:sp>
        <p:nvSpPr>
          <p:cNvPr id="10" name="CuadroTexto 9">
            <a:extLst>
              <a:ext uri="{FF2B5EF4-FFF2-40B4-BE49-F238E27FC236}">
                <a16:creationId xmlns:a16="http://schemas.microsoft.com/office/drawing/2014/main" id="{5940D113-3ECC-456C-BD05-26E4F40502A3}"/>
              </a:ext>
            </a:extLst>
          </p:cNvPr>
          <p:cNvSpPr txBox="1"/>
          <p:nvPr/>
        </p:nvSpPr>
        <p:spPr>
          <a:xfrm>
            <a:off x="7118" y="2920098"/>
            <a:ext cx="1845276" cy="338554"/>
          </a:xfrm>
          <a:prstGeom prst="rect">
            <a:avLst/>
          </a:prstGeom>
          <a:noFill/>
        </p:spPr>
        <p:txBody>
          <a:bodyPr wrap="square" rtlCol="0">
            <a:spAutoFit/>
          </a:bodyPr>
          <a:lstStyle/>
          <a:p>
            <a:r>
              <a:rPr lang="es-ES" sz="1600"/>
              <a:t>T</a:t>
            </a:r>
            <a:r>
              <a:rPr lang="es-ES" sz="1100"/>
              <a:t>S </a:t>
            </a:r>
            <a:r>
              <a:rPr lang="es-ES" sz="1600"/>
              <a:t>= 85 días</a:t>
            </a:r>
          </a:p>
        </p:txBody>
      </p:sp>
      <mc:AlternateContent xmlns:mc="http://schemas.openxmlformats.org/markup-compatibility/2006" xmlns:a14="http://schemas.microsoft.com/office/drawing/2010/main">
        <mc:Choice Requires="a14">
          <p:sp>
            <p:nvSpPr>
              <p:cNvPr id="11" name="Rectángulo 10">
                <a:extLst>
                  <a:ext uri="{FF2B5EF4-FFF2-40B4-BE49-F238E27FC236}">
                    <a16:creationId xmlns:a16="http://schemas.microsoft.com/office/drawing/2014/main" id="{6BA7E8F0-23D9-40B6-9440-DD38307D7EE6}"/>
                  </a:ext>
                </a:extLst>
              </p:cNvPr>
              <p:cNvSpPr/>
              <p:nvPr/>
            </p:nvSpPr>
            <p:spPr>
              <a:xfrm>
                <a:off x="0" y="3333379"/>
                <a:ext cx="1177951" cy="5966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1600" i="1" smtClean="0">
                              <a:latin typeface="Cambria Math" panose="02040503050406030204" pitchFamily="18" charset="0"/>
                            </a:rPr>
                          </m:ctrlPr>
                        </m:sSubPr>
                        <m:e>
                          <m:r>
                            <m:rPr>
                              <m:sty m:val="p"/>
                            </m:rPr>
                            <a:rPr lang="es-ES" sz="1600" i="0">
                              <a:latin typeface="Cambria Math" panose="02040503050406030204" pitchFamily="18" charset="0"/>
                            </a:rPr>
                            <m:t>T</m:t>
                          </m:r>
                        </m:e>
                        <m:sub>
                          <m:r>
                            <m:rPr>
                              <m:sty m:val="p"/>
                            </m:rPr>
                            <a:rPr lang="es-ES" sz="1600" i="0">
                              <a:latin typeface="Cambria Math" panose="02040503050406030204" pitchFamily="18" charset="0"/>
                            </a:rPr>
                            <m:t>R</m:t>
                          </m:r>
                        </m:sub>
                      </m:sSub>
                      <m:r>
                        <a:rPr lang="es-ES" sz="1600" i="0">
                          <a:latin typeface="Cambria Math" panose="02040503050406030204" pitchFamily="18" charset="0"/>
                        </a:rPr>
                        <m:t>=</m:t>
                      </m:r>
                      <m:f>
                        <m:fPr>
                          <m:ctrlPr>
                            <a:rPr lang="es-ES" sz="1600" i="1">
                              <a:latin typeface="Cambria Math" panose="02040503050406030204" pitchFamily="18" charset="0"/>
                            </a:rPr>
                          </m:ctrlPr>
                        </m:fPr>
                        <m:num>
                          <m:r>
                            <m:rPr>
                              <m:sty m:val="p"/>
                            </m:rPr>
                            <a:rPr lang="es-ES" sz="1600" b="0" i="0" smtClean="0">
                              <a:latin typeface="Cambria Math"/>
                            </a:rPr>
                            <m:t>hp</m:t>
                          </m:r>
                        </m:num>
                        <m:den>
                          <m:f>
                            <m:fPr>
                              <m:type m:val="lin"/>
                              <m:ctrlPr>
                                <a:rPr lang="es-ES" sz="1600" i="1">
                                  <a:latin typeface="Cambria Math" panose="02040503050406030204" pitchFamily="18" charset="0"/>
                                </a:rPr>
                              </m:ctrlPr>
                            </m:fPr>
                            <m:num>
                              <m:r>
                                <m:rPr>
                                  <m:sty m:val="p"/>
                                </m:rPr>
                                <a:rPr lang="es-ES" sz="1600" i="0">
                                  <a:latin typeface="Cambria Math" panose="02040503050406030204" pitchFamily="18" charset="0"/>
                                </a:rPr>
                                <m:t>D</m:t>
                              </m:r>
                            </m:num>
                            <m:den>
                              <m:sSup>
                                <m:sSupPr>
                                  <m:ctrlPr>
                                    <a:rPr lang="es-ES" sz="1600" i="1">
                                      <a:latin typeface="Cambria Math" panose="02040503050406030204" pitchFamily="18" charset="0"/>
                                    </a:rPr>
                                  </m:ctrlPr>
                                </m:sSupPr>
                                <m:e>
                                  <m:r>
                                    <m:rPr>
                                      <m:sty m:val="p"/>
                                    </m:rPr>
                                    <a:rPr lang="es-ES" sz="1600" i="0">
                                      <a:latin typeface="Cambria Math" panose="02040503050406030204" pitchFamily="18" charset="0"/>
                                    </a:rPr>
                                    <m:t>Q</m:t>
                                  </m:r>
                                </m:e>
                                <m:sup>
                                  <m:r>
                                    <a:rPr lang="es-ES" sz="1600" i="0">
                                      <a:latin typeface="Cambria Math" panose="02040503050406030204" pitchFamily="18" charset="0"/>
                                    </a:rPr>
                                    <m:t>∗</m:t>
                                  </m:r>
                                </m:sup>
                              </m:sSup>
                            </m:den>
                          </m:f>
                        </m:den>
                      </m:f>
                    </m:oMath>
                  </m:oMathPara>
                </a14:m>
                <a:endParaRPr lang="es-ES" sz="1600"/>
              </a:p>
            </p:txBody>
          </p:sp>
        </mc:Choice>
        <mc:Fallback xmlns="">
          <p:sp>
            <p:nvSpPr>
              <p:cNvPr id="11" name="Rectángulo 10">
                <a:extLst>
                  <a:ext uri="{FF2B5EF4-FFF2-40B4-BE49-F238E27FC236}">
                    <a16:creationId xmlns:a16="http://schemas.microsoft.com/office/drawing/2014/main" id="{6BA7E8F0-23D9-40B6-9440-DD38307D7EE6}"/>
                  </a:ext>
                </a:extLst>
              </p:cNvPr>
              <p:cNvSpPr>
                <a:spLocks noRot="1" noChangeAspect="1" noMove="1" noResize="1" noEditPoints="1" noAdjustHandles="1" noChangeArrowheads="1" noChangeShapeType="1" noTextEdit="1"/>
              </p:cNvSpPr>
              <p:nvPr/>
            </p:nvSpPr>
            <p:spPr>
              <a:xfrm>
                <a:off x="0" y="3333379"/>
                <a:ext cx="1177951" cy="596638"/>
              </a:xfrm>
              <a:prstGeom prst="rect">
                <a:avLst/>
              </a:prstGeom>
              <a:blipFill>
                <a:blip r:embed="rId4"/>
                <a:stretch>
                  <a:fillRect/>
                </a:stretch>
              </a:blipFill>
            </p:spPr>
            <p:txBody>
              <a:bodyPr/>
              <a:lstStyle/>
              <a:p>
                <a:r>
                  <a:rPr lang="en-US">
                    <a:noFill/>
                  </a:rPr>
                  <a:t> </a:t>
                </a:r>
              </a:p>
            </p:txBody>
          </p:sp>
        </mc:Fallback>
      </mc:AlternateContent>
      <p:sp>
        <p:nvSpPr>
          <p:cNvPr id="12" name="CuadroTexto 11">
            <a:extLst>
              <a:ext uri="{FF2B5EF4-FFF2-40B4-BE49-F238E27FC236}">
                <a16:creationId xmlns:a16="http://schemas.microsoft.com/office/drawing/2014/main" id="{95D864C5-AEF1-4E53-AD2A-F3CFD7FBBD01}"/>
              </a:ext>
            </a:extLst>
          </p:cNvPr>
          <p:cNvSpPr txBox="1"/>
          <p:nvPr/>
        </p:nvSpPr>
        <p:spPr>
          <a:xfrm>
            <a:off x="22478" y="3849267"/>
            <a:ext cx="2959465" cy="338554"/>
          </a:xfrm>
          <a:prstGeom prst="rect">
            <a:avLst/>
          </a:prstGeom>
          <a:noFill/>
        </p:spPr>
        <p:txBody>
          <a:bodyPr wrap="none" rtlCol="0">
            <a:spAutoFit/>
          </a:bodyPr>
          <a:lstStyle/>
          <a:p>
            <a:r>
              <a:rPr lang="es-ES" sz="1600"/>
              <a:t>T</a:t>
            </a:r>
            <a:r>
              <a:rPr lang="es-ES" sz="1100"/>
              <a:t>R </a:t>
            </a:r>
            <a:r>
              <a:rPr lang="es-ES" sz="1600"/>
              <a:t>= 250/(10.000/2.000) = 50 días</a:t>
            </a:r>
          </a:p>
        </p:txBody>
      </p:sp>
      <p:sp>
        <p:nvSpPr>
          <p:cNvPr id="13" name="CuadroTexto 12">
            <a:extLst>
              <a:ext uri="{FF2B5EF4-FFF2-40B4-BE49-F238E27FC236}">
                <a16:creationId xmlns:a16="http://schemas.microsoft.com/office/drawing/2014/main" id="{8D47C380-9CFD-4466-A20F-1AD0CFB0B8D7}"/>
              </a:ext>
            </a:extLst>
          </p:cNvPr>
          <p:cNvSpPr txBox="1"/>
          <p:nvPr/>
        </p:nvSpPr>
        <p:spPr>
          <a:xfrm>
            <a:off x="39654" y="4382161"/>
            <a:ext cx="2724406" cy="338554"/>
          </a:xfrm>
          <a:prstGeom prst="rect">
            <a:avLst/>
          </a:prstGeom>
          <a:noFill/>
        </p:spPr>
        <p:txBody>
          <a:bodyPr wrap="square" rtlCol="0">
            <a:spAutoFit/>
          </a:bodyPr>
          <a:lstStyle/>
          <a:p>
            <a:r>
              <a:rPr lang="es-ES" sz="1600"/>
              <a:t>t</a:t>
            </a:r>
            <a:r>
              <a:rPr lang="es-ES" sz="1200"/>
              <a:t>1</a:t>
            </a:r>
            <a:r>
              <a:rPr lang="es-ES" sz="1600"/>
              <a:t> = Q/p= 2.000/100 = 20 días</a:t>
            </a:r>
          </a:p>
        </p:txBody>
      </p:sp>
      <p:sp>
        <p:nvSpPr>
          <p:cNvPr id="14" name="Rectángulo 13">
            <a:extLst>
              <a:ext uri="{FF2B5EF4-FFF2-40B4-BE49-F238E27FC236}">
                <a16:creationId xmlns:a16="http://schemas.microsoft.com/office/drawing/2014/main" id="{9DF65759-F237-4BC3-9EEE-AF4622E316AE}"/>
              </a:ext>
            </a:extLst>
          </p:cNvPr>
          <p:cNvSpPr/>
          <p:nvPr/>
        </p:nvSpPr>
        <p:spPr>
          <a:xfrm>
            <a:off x="7806505" y="1490576"/>
            <a:ext cx="4241867" cy="461665"/>
          </a:xfrm>
          <a:prstGeom prst="rect">
            <a:avLst/>
          </a:prstGeom>
        </p:spPr>
        <p:txBody>
          <a:bodyPr wrap="none">
            <a:spAutoFit/>
          </a:bodyPr>
          <a:lstStyle/>
          <a:p>
            <a:r>
              <a:rPr lang="es-ES" sz="2400" b="1"/>
              <a:t>Pp = [</a:t>
            </a:r>
            <a:r>
              <a:rPr lang="es-ES" sz="2400" b="1">
                <a:solidFill>
                  <a:prstClr val="black"/>
                </a:solidFill>
              </a:rPr>
              <a:t>T</a:t>
            </a:r>
            <a:r>
              <a:rPr lang="es-ES" sz="1400" b="1">
                <a:solidFill>
                  <a:prstClr val="black"/>
                </a:solidFill>
              </a:rPr>
              <a:t>R </a:t>
            </a:r>
            <a:r>
              <a:rPr lang="es-ES" sz="2400" b="1">
                <a:solidFill>
                  <a:prstClr val="black"/>
                </a:solidFill>
              </a:rPr>
              <a:t>- (T</a:t>
            </a:r>
            <a:r>
              <a:rPr lang="es-ES" sz="1400" b="1">
                <a:solidFill>
                  <a:prstClr val="black"/>
                </a:solidFill>
              </a:rPr>
              <a:t>S</a:t>
            </a:r>
            <a:r>
              <a:rPr lang="es-ES" sz="2400" b="1">
                <a:solidFill>
                  <a:prstClr val="black"/>
                </a:solidFill>
              </a:rPr>
              <a:t>-E(T</a:t>
            </a:r>
            <a:r>
              <a:rPr lang="es-ES" sz="1400" b="1">
                <a:solidFill>
                  <a:prstClr val="black"/>
                </a:solidFill>
              </a:rPr>
              <a:t>S</a:t>
            </a:r>
            <a:r>
              <a:rPr lang="es-ES" sz="2400" b="1">
                <a:solidFill>
                  <a:prstClr val="black"/>
                </a:solidFill>
              </a:rPr>
              <a:t>/T</a:t>
            </a:r>
            <a:r>
              <a:rPr lang="es-ES" sz="1400" b="1">
                <a:solidFill>
                  <a:prstClr val="black"/>
                </a:solidFill>
              </a:rPr>
              <a:t>R</a:t>
            </a:r>
            <a:r>
              <a:rPr lang="es-ES" sz="2400" b="1">
                <a:solidFill>
                  <a:prstClr val="black"/>
                </a:solidFill>
              </a:rPr>
              <a:t>)xT</a:t>
            </a:r>
            <a:r>
              <a:rPr lang="es-ES" sz="1400" b="1">
                <a:solidFill>
                  <a:prstClr val="black"/>
                </a:solidFill>
              </a:rPr>
              <a:t>R</a:t>
            </a:r>
            <a:r>
              <a:rPr lang="es-ES" sz="2400" b="1">
                <a:solidFill>
                  <a:prstClr val="black"/>
                </a:solidFill>
              </a:rPr>
              <a:t>)]</a:t>
            </a:r>
            <a:r>
              <a:rPr lang="es-ES" sz="2400" b="1"/>
              <a:t> x (p-d)</a:t>
            </a:r>
          </a:p>
        </p:txBody>
      </p:sp>
      <p:sp>
        <p:nvSpPr>
          <p:cNvPr id="15" name="Rectángulo 14">
            <a:extLst>
              <a:ext uri="{FF2B5EF4-FFF2-40B4-BE49-F238E27FC236}">
                <a16:creationId xmlns:a16="http://schemas.microsoft.com/office/drawing/2014/main" id="{FC6BC1B6-58ED-4365-9EFF-2E91DED33AB4}"/>
              </a:ext>
            </a:extLst>
          </p:cNvPr>
          <p:cNvSpPr/>
          <p:nvPr/>
        </p:nvSpPr>
        <p:spPr>
          <a:xfrm>
            <a:off x="7430400" y="2018762"/>
            <a:ext cx="4902304" cy="461665"/>
          </a:xfrm>
          <a:prstGeom prst="rect">
            <a:avLst/>
          </a:prstGeom>
        </p:spPr>
        <p:txBody>
          <a:bodyPr wrap="none">
            <a:spAutoFit/>
          </a:bodyPr>
          <a:lstStyle/>
          <a:p>
            <a:r>
              <a:rPr lang="es-ES" sz="2400"/>
              <a:t>Pp = [50 - (85 -E(85/50)x50)]x(100-40)</a:t>
            </a:r>
          </a:p>
        </p:txBody>
      </p:sp>
      <p:sp>
        <p:nvSpPr>
          <p:cNvPr id="16" name="Rectángulo 15">
            <a:extLst>
              <a:ext uri="{FF2B5EF4-FFF2-40B4-BE49-F238E27FC236}">
                <a16:creationId xmlns:a16="http://schemas.microsoft.com/office/drawing/2014/main" id="{E13189CE-94A9-47A5-955D-C3DA53DC79E7}"/>
              </a:ext>
            </a:extLst>
          </p:cNvPr>
          <p:cNvSpPr/>
          <p:nvPr/>
        </p:nvSpPr>
        <p:spPr>
          <a:xfrm>
            <a:off x="8579439" y="2485090"/>
            <a:ext cx="2507418" cy="461665"/>
          </a:xfrm>
          <a:prstGeom prst="rect">
            <a:avLst/>
          </a:prstGeom>
        </p:spPr>
        <p:txBody>
          <a:bodyPr wrap="none">
            <a:spAutoFit/>
          </a:bodyPr>
          <a:lstStyle/>
          <a:p>
            <a:r>
              <a:rPr lang="es-ES" sz="2400" b="1"/>
              <a:t>Pp = 900 unidades</a:t>
            </a:r>
          </a:p>
        </p:txBody>
      </p:sp>
      <p:cxnSp>
        <p:nvCxnSpPr>
          <p:cNvPr id="18" name="Conector recto de flecha 17">
            <a:extLst>
              <a:ext uri="{FF2B5EF4-FFF2-40B4-BE49-F238E27FC236}">
                <a16:creationId xmlns:a16="http://schemas.microsoft.com/office/drawing/2014/main" id="{C80935F0-2D78-408B-A9B7-4F97E84299A3}"/>
              </a:ext>
            </a:extLst>
          </p:cNvPr>
          <p:cNvCxnSpPr>
            <a:stCxn id="7" idx="6"/>
            <a:endCxn id="14" idx="1"/>
          </p:cNvCxnSpPr>
          <p:nvPr/>
        </p:nvCxnSpPr>
        <p:spPr>
          <a:xfrm flipV="1">
            <a:off x="7271029" y="1721409"/>
            <a:ext cx="535476" cy="753190"/>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9" name="Rectángulo 18">
            <a:extLst>
              <a:ext uri="{FF2B5EF4-FFF2-40B4-BE49-F238E27FC236}">
                <a16:creationId xmlns:a16="http://schemas.microsoft.com/office/drawing/2014/main" id="{C2454A84-8B79-4659-90DD-9D77209B73CE}"/>
              </a:ext>
            </a:extLst>
          </p:cNvPr>
          <p:cNvSpPr/>
          <p:nvPr/>
        </p:nvSpPr>
        <p:spPr>
          <a:xfrm>
            <a:off x="31744" y="1317335"/>
            <a:ext cx="3319849" cy="1200329"/>
          </a:xfrm>
          <a:prstGeom prst="rect">
            <a:avLst/>
          </a:prstGeom>
        </p:spPr>
        <p:txBody>
          <a:bodyPr wrap="square">
            <a:spAutoFit/>
          </a:bodyPr>
          <a:lstStyle/>
          <a:p>
            <a:pPr algn="just"/>
            <a:endParaRPr lang="es-ES" sz="2400"/>
          </a:p>
          <a:p>
            <a:pPr marL="800100" lvl="1" indent="-342900" algn="just">
              <a:buFont typeface="Arial" panose="020B0604020202020204" pitchFamily="34" charset="0"/>
              <a:buChar char="•"/>
            </a:pPr>
            <a:r>
              <a:rPr lang="es-ES" sz="2400"/>
              <a:t>Que el </a:t>
            </a:r>
            <a:r>
              <a:rPr lang="es-ES" sz="2400" b="1"/>
              <a:t>T</a:t>
            </a:r>
            <a:r>
              <a:rPr lang="es-ES" sz="1400" b="1"/>
              <a:t>S </a:t>
            </a:r>
            <a:r>
              <a:rPr lang="es-ES" sz="2400" b="1">
                <a:solidFill>
                  <a:srgbClr val="FF0000"/>
                </a:solidFill>
              </a:rPr>
              <a:t>≤</a:t>
            </a:r>
            <a:r>
              <a:rPr lang="es-ES" sz="2400" b="1"/>
              <a:t> T</a:t>
            </a:r>
            <a:r>
              <a:rPr lang="es-ES" sz="1400" b="1"/>
              <a:t>R</a:t>
            </a:r>
            <a:endParaRPr lang="es-ES" sz="2400"/>
          </a:p>
          <a:p>
            <a:pPr marL="800100" lvl="1" indent="-342900" algn="just">
              <a:buFont typeface="Arial" panose="020B0604020202020204" pitchFamily="34" charset="0"/>
              <a:buChar char="•"/>
            </a:pPr>
            <a:r>
              <a:rPr lang="es-ES" sz="2400"/>
              <a:t>Que el </a:t>
            </a:r>
            <a:r>
              <a:rPr lang="es-ES" sz="2400" b="1"/>
              <a:t>T</a:t>
            </a:r>
            <a:r>
              <a:rPr lang="es-ES" sz="1400" b="1"/>
              <a:t>S </a:t>
            </a:r>
            <a:r>
              <a:rPr lang="es-ES" sz="2400" b="1">
                <a:solidFill>
                  <a:srgbClr val="FF0000"/>
                </a:solidFill>
              </a:rPr>
              <a:t>&gt;</a:t>
            </a:r>
            <a:r>
              <a:rPr lang="es-ES" sz="2400" b="1"/>
              <a:t> T</a:t>
            </a:r>
            <a:r>
              <a:rPr lang="es-ES" sz="1400" b="1"/>
              <a:t>R</a:t>
            </a:r>
          </a:p>
        </p:txBody>
      </p:sp>
      <p:cxnSp>
        <p:nvCxnSpPr>
          <p:cNvPr id="20" name="Conector recto de flecha 19">
            <a:extLst>
              <a:ext uri="{FF2B5EF4-FFF2-40B4-BE49-F238E27FC236}">
                <a16:creationId xmlns:a16="http://schemas.microsoft.com/office/drawing/2014/main" id="{87F0682C-A424-408A-BFFA-61AA78A9EBA7}"/>
              </a:ext>
            </a:extLst>
          </p:cNvPr>
          <p:cNvCxnSpPr/>
          <p:nvPr/>
        </p:nvCxnSpPr>
        <p:spPr>
          <a:xfrm flipV="1">
            <a:off x="2937484" y="2256480"/>
            <a:ext cx="400377" cy="50171"/>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1" name="Line 9">
            <a:extLst>
              <a:ext uri="{FF2B5EF4-FFF2-40B4-BE49-F238E27FC236}">
                <a16:creationId xmlns:a16="http://schemas.microsoft.com/office/drawing/2014/main" id="{8FC4A125-FA48-4728-B168-EB50C70F1206}"/>
              </a:ext>
            </a:extLst>
          </p:cNvPr>
          <p:cNvSpPr>
            <a:spLocks noChangeShapeType="1"/>
          </p:cNvSpPr>
          <p:nvPr/>
        </p:nvSpPr>
        <p:spPr bwMode="auto">
          <a:xfrm flipV="1">
            <a:off x="4354466" y="4692683"/>
            <a:ext cx="5473275" cy="3572"/>
          </a:xfrm>
          <a:prstGeom prst="line">
            <a:avLst/>
          </a:prstGeom>
          <a:noFill/>
          <a:ln w="9525">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23" name="Text Box 22">
            <a:extLst>
              <a:ext uri="{FF2B5EF4-FFF2-40B4-BE49-F238E27FC236}">
                <a16:creationId xmlns:a16="http://schemas.microsoft.com/office/drawing/2014/main" id="{C2C0A881-579C-4E68-BF1E-44A21D9E8A54}"/>
              </a:ext>
            </a:extLst>
          </p:cNvPr>
          <p:cNvSpPr txBox="1">
            <a:spLocks noChangeArrowheads="1"/>
          </p:cNvSpPr>
          <p:nvPr/>
        </p:nvSpPr>
        <p:spPr bwMode="auto">
          <a:xfrm>
            <a:off x="4392566" y="6227516"/>
            <a:ext cx="598820" cy="369332"/>
          </a:xfrm>
          <a:prstGeom prst="rect">
            <a:avLst/>
          </a:prstGeom>
          <a:noFill/>
          <a:ln w="9525">
            <a:noFill/>
            <a:miter lim="800000"/>
            <a:headEnd/>
            <a:tailEnd/>
          </a:ln>
          <a:effectLst/>
        </p:spPr>
        <p:txBody>
          <a:bodyPr wrap="square">
            <a:spAutoFit/>
          </a:bodyPr>
          <a:lstStyle/>
          <a:p>
            <a:pPr eaLnBrk="0" hangingPunct="0">
              <a:spcBef>
                <a:spcPct val="50000"/>
              </a:spcBef>
            </a:pPr>
            <a:r>
              <a:rPr lang="es-ES" altLang="es-ES" b="1">
                <a:solidFill>
                  <a:srgbClr val="000000"/>
                </a:solidFill>
                <a:latin typeface="Arial Narrow" pitchFamily="34" charset="0"/>
              </a:rPr>
              <a:t>t</a:t>
            </a:r>
            <a:r>
              <a:rPr lang="es-ES" altLang="es-ES" b="1" i="0" baseline="-25000">
                <a:solidFill>
                  <a:srgbClr val="000000"/>
                </a:solidFill>
                <a:latin typeface="Arial Narrow" pitchFamily="34" charset="0"/>
              </a:rPr>
              <a:t>1=20</a:t>
            </a:r>
          </a:p>
        </p:txBody>
      </p:sp>
      <p:sp>
        <p:nvSpPr>
          <p:cNvPr id="24" name="Line 32">
            <a:extLst>
              <a:ext uri="{FF2B5EF4-FFF2-40B4-BE49-F238E27FC236}">
                <a16:creationId xmlns:a16="http://schemas.microsoft.com/office/drawing/2014/main" id="{0C84E2A6-E783-47FA-8A1F-B9D5B7A48E8B}"/>
              </a:ext>
            </a:extLst>
          </p:cNvPr>
          <p:cNvSpPr>
            <a:spLocks noChangeShapeType="1"/>
          </p:cNvSpPr>
          <p:nvPr/>
        </p:nvSpPr>
        <p:spPr bwMode="auto">
          <a:xfrm flipV="1">
            <a:off x="4363991" y="5223745"/>
            <a:ext cx="5191123" cy="13171"/>
          </a:xfrm>
          <a:prstGeom prst="line">
            <a:avLst/>
          </a:prstGeom>
          <a:noFill/>
          <a:ln w="25400">
            <a:solidFill>
              <a:srgbClr val="00FF00"/>
            </a:solidFill>
            <a:round/>
            <a:headEnd/>
            <a:tailEnd/>
          </a:ln>
          <a:effectLst>
            <a:outerShdw blurRad="50800" dist="38100" dir="2700000" algn="tl" rotWithShape="0">
              <a:prstClr val="black">
                <a:alpha val="40000"/>
              </a:prstClr>
            </a:outerShdw>
          </a:effectLst>
        </p:spPr>
        <p:txBody>
          <a:bodyPr/>
          <a:lstStyle/>
          <a:p>
            <a:endParaRPr lang="es-ES"/>
          </a:p>
        </p:txBody>
      </p:sp>
      <p:sp>
        <p:nvSpPr>
          <p:cNvPr id="25" name="Line 33">
            <a:extLst>
              <a:ext uri="{FF2B5EF4-FFF2-40B4-BE49-F238E27FC236}">
                <a16:creationId xmlns:a16="http://schemas.microsoft.com/office/drawing/2014/main" id="{1A89F9DB-9CB5-4279-8A15-6931E709DB4D}"/>
              </a:ext>
            </a:extLst>
          </p:cNvPr>
          <p:cNvSpPr>
            <a:spLocks noChangeShapeType="1"/>
          </p:cNvSpPr>
          <p:nvPr/>
        </p:nvSpPr>
        <p:spPr bwMode="auto">
          <a:xfrm>
            <a:off x="8259716" y="4246315"/>
            <a:ext cx="1143000" cy="1887933"/>
          </a:xfrm>
          <a:prstGeom prst="line">
            <a:avLst/>
          </a:prstGeom>
          <a:noFill/>
          <a:ln w="28575">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26" name="Line 35">
            <a:extLst>
              <a:ext uri="{FF2B5EF4-FFF2-40B4-BE49-F238E27FC236}">
                <a16:creationId xmlns:a16="http://schemas.microsoft.com/office/drawing/2014/main" id="{166DCB77-7768-425A-8737-6965320CB8E7}"/>
              </a:ext>
            </a:extLst>
          </p:cNvPr>
          <p:cNvSpPr>
            <a:spLocks noChangeShapeType="1"/>
          </p:cNvSpPr>
          <p:nvPr/>
        </p:nvSpPr>
        <p:spPr bwMode="auto">
          <a:xfrm>
            <a:off x="7726316" y="3331916"/>
            <a:ext cx="533400" cy="914400"/>
          </a:xfrm>
          <a:prstGeom prst="line">
            <a:avLst/>
          </a:prstGeom>
          <a:noFill/>
          <a:ln w="28575">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27" name="Line 36">
            <a:extLst>
              <a:ext uri="{FF2B5EF4-FFF2-40B4-BE49-F238E27FC236}">
                <a16:creationId xmlns:a16="http://schemas.microsoft.com/office/drawing/2014/main" id="{BA04603F-E5CF-4D4F-95EE-684BE1CB9CA5}"/>
              </a:ext>
            </a:extLst>
          </p:cNvPr>
          <p:cNvSpPr>
            <a:spLocks noChangeShapeType="1"/>
          </p:cNvSpPr>
          <p:nvPr/>
        </p:nvSpPr>
        <p:spPr bwMode="auto">
          <a:xfrm>
            <a:off x="4906916" y="4246316"/>
            <a:ext cx="1143000" cy="1905000"/>
          </a:xfrm>
          <a:prstGeom prst="line">
            <a:avLst/>
          </a:prstGeom>
          <a:noFill/>
          <a:ln w="25400">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28" name="Line 37">
            <a:extLst>
              <a:ext uri="{FF2B5EF4-FFF2-40B4-BE49-F238E27FC236}">
                <a16:creationId xmlns:a16="http://schemas.microsoft.com/office/drawing/2014/main" id="{1E0A4657-59CD-4B7D-AD65-08BC50EE8C86}"/>
              </a:ext>
            </a:extLst>
          </p:cNvPr>
          <p:cNvSpPr>
            <a:spLocks noChangeShapeType="1"/>
          </p:cNvSpPr>
          <p:nvPr/>
        </p:nvSpPr>
        <p:spPr bwMode="auto">
          <a:xfrm flipV="1">
            <a:off x="6049916" y="3331916"/>
            <a:ext cx="0" cy="2819400"/>
          </a:xfrm>
          <a:prstGeom prst="line">
            <a:avLst/>
          </a:prstGeom>
          <a:noFill/>
          <a:ln w="25400">
            <a:solidFill>
              <a:srgbClr val="000000"/>
            </a:solidFill>
            <a:prstDash val="dash"/>
            <a:round/>
            <a:headEnd type="none" w="lg" len="med"/>
            <a:tailEnd type="none" w="lg" len="med"/>
          </a:ln>
          <a:effectLst>
            <a:outerShdw blurRad="50800" dist="38100" dir="2700000" algn="tl" rotWithShape="0">
              <a:prstClr val="black">
                <a:alpha val="40000"/>
              </a:prstClr>
            </a:outerShdw>
          </a:effectLst>
        </p:spPr>
        <p:txBody>
          <a:bodyPr/>
          <a:lstStyle/>
          <a:p>
            <a:endParaRPr lang="es-ES"/>
          </a:p>
        </p:txBody>
      </p:sp>
      <p:sp>
        <p:nvSpPr>
          <p:cNvPr id="29" name="Line 38">
            <a:extLst>
              <a:ext uri="{FF2B5EF4-FFF2-40B4-BE49-F238E27FC236}">
                <a16:creationId xmlns:a16="http://schemas.microsoft.com/office/drawing/2014/main" id="{3CEE0CAF-1C3B-45FA-A675-8E18FB93A9F2}"/>
              </a:ext>
            </a:extLst>
          </p:cNvPr>
          <p:cNvSpPr>
            <a:spLocks noChangeShapeType="1"/>
          </p:cNvSpPr>
          <p:nvPr/>
        </p:nvSpPr>
        <p:spPr bwMode="auto">
          <a:xfrm>
            <a:off x="6049916" y="3331916"/>
            <a:ext cx="533400" cy="914400"/>
          </a:xfrm>
          <a:prstGeom prst="line">
            <a:avLst/>
          </a:prstGeom>
          <a:noFill/>
          <a:ln w="25400">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30" name="Line 39">
            <a:extLst>
              <a:ext uri="{FF2B5EF4-FFF2-40B4-BE49-F238E27FC236}">
                <a16:creationId xmlns:a16="http://schemas.microsoft.com/office/drawing/2014/main" id="{ACDA6EB2-CBBC-418E-B600-2A7D76023258}"/>
              </a:ext>
            </a:extLst>
          </p:cNvPr>
          <p:cNvSpPr>
            <a:spLocks noChangeShapeType="1"/>
          </p:cNvSpPr>
          <p:nvPr/>
        </p:nvSpPr>
        <p:spPr bwMode="auto">
          <a:xfrm flipV="1">
            <a:off x="7726316" y="3331916"/>
            <a:ext cx="0" cy="2819400"/>
          </a:xfrm>
          <a:prstGeom prst="line">
            <a:avLst/>
          </a:prstGeom>
          <a:noFill/>
          <a:ln w="25400">
            <a:solidFill>
              <a:srgbClr val="000000"/>
            </a:solidFill>
            <a:prstDash val="dash"/>
            <a:round/>
            <a:headEnd type="none" w="lg" len="med"/>
            <a:tailEnd type="none" w="lg" len="med"/>
          </a:ln>
          <a:effectLst>
            <a:outerShdw blurRad="50800" dist="38100" dir="2700000" algn="tl" rotWithShape="0">
              <a:prstClr val="black">
                <a:alpha val="40000"/>
              </a:prstClr>
            </a:outerShdw>
          </a:effectLst>
        </p:spPr>
        <p:txBody>
          <a:bodyPr/>
          <a:lstStyle/>
          <a:p>
            <a:endParaRPr lang="es-ES"/>
          </a:p>
        </p:txBody>
      </p:sp>
      <p:sp>
        <p:nvSpPr>
          <p:cNvPr id="31" name="Text Box 43">
            <a:extLst>
              <a:ext uri="{FF2B5EF4-FFF2-40B4-BE49-F238E27FC236}">
                <a16:creationId xmlns:a16="http://schemas.microsoft.com/office/drawing/2014/main" id="{0DBBB547-3200-4BE5-86D2-B164FDABB82C}"/>
              </a:ext>
            </a:extLst>
          </p:cNvPr>
          <p:cNvSpPr txBox="1">
            <a:spLocks noChangeArrowheads="1"/>
          </p:cNvSpPr>
          <p:nvPr/>
        </p:nvSpPr>
        <p:spPr bwMode="auto">
          <a:xfrm>
            <a:off x="9402716" y="6227516"/>
            <a:ext cx="1066800" cy="366713"/>
          </a:xfrm>
          <a:prstGeom prst="rect">
            <a:avLst/>
          </a:prstGeom>
          <a:noFill/>
          <a:ln w="9525">
            <a:noFill/>
            <a:miter lim="800000"/>
            <a:headEnd/>
            <a:tailEnd/>
          </a:ln>
          <a:effectLst/>
        </p:spPr>
        <p:txBody>
          <a:bodyPr>
            <a:spAutoFit/>
          </a:bodyPr>
          <a:lstStyle/>
          <a:p>
            <a:pPr eaLnBrk="0" hangingPunct="0">
              <a:spcBef>
                <a:spcPct val="50000"/>
              </a:spcBef>
            </a:pPr>
            <a:r>
              <a:rPr lang="es-ES" altLang="es-ES" i="0">
                <a:solidFill>
                  <a:srgbClr val="000000"/>
                </a:solidFill>
                <a:latin typeface="Arial Narrow" pitchFamily="34" charset="0"/>
              </a:rPr>
              <a:t>Tiempo</a:t>
            </a:r>
          </a:p>
        </p:txBody>
      </p:sp>
      <p:sp>
        <p:nvSpPr>
          <p:cNvPr id="32" name="Text Box 44">
            <a:extLst>
              <a:ext uri="{FF2B5EF4-FFF2-40B4-BE49-F238E27FC236}">
                <a16:creationId xmlns:a16="http://schemas.microsoft.com/office/drawing/2014/main" id="{BEBB70C7-411F-4E6C-BE69-1030CE2D1289}"/>
              </a:ext>
            </a:extLst>
          </p:cNvPr>
          <p:cNvSpPr txBox="1">
            <a:spLocks noChangeArrowheads="1"/>
          </p:cNvSpPr>
          <p:nvPr/>
        </p:nvSpPr>
        <p:spPr bwMode="auto">
          <a:xfrm>
            <a:off x="3356836" y="4506414"/>
            <a:ext cx="1025176" cy="369332"/>
          </a:xfrm>
          <a:prstGeom prst="rect">
            <a:avLst/>
          </a:prstGeom>
          <a:noFill/>
          <a:ln w="9525">
            <a:noFill/>
            <a:miter lim="800000"/>
            <a:headEnd/>
            <a:tailEnd/>
          </a:ln>
          <a:effectLst/>
        </p:spPr>
        <p:txBody>
          <a:bodyPr wrap="square">
            <a:spAutoFit/>
          </a:bodyPr>
          <a:lstStyle/>
          <a:p>
            <a:pPr eaLnBrk="0" hangingPunct="0">
              <a:spcBef>
                <a:spcPct val="50000"/>
              </a:spcBef>
            </a:pPr>
            <a:r>
              <a:rPr lang="es-ES" altLang="es-ES" b="1">
                <a:solidFill>
                  <a:srgbClr val="000000"/>
                </a:solidFill>
                <a:latin typeface="Arial Narrow" pitchFamily="34" charset="0"/>
              </a:rPr>
              <a:t>Pp=900</a:t>
            </a:r>
          </a:p>
        </p:txBody>
      </p:sp>
      <p:sp>
        <p:nvSpPr>
          <p:cNvPr id="33" name="Line 47">
            <a:extLst>
              <a:ext uri="{FF2B5EF4-FFF2-40B4-BE49-F238E27FC236}">
                <a16:creationId xmlns:a16="http://schemas.microsoft.com/office/drawing/2014/main" id="{C65CF6F7-A383-49F3-B602-6889E9D9D29A}"/>
              </a:ext>
            </a:extLst>
          </p:cNvPr>
          <p:cNvSpPr>
            <a:spLocks noChangeShapeType="1"/>
          </p:cNvSpPr>
          <p:nvPr/>
        </p:nvSpPr>
        <p:spPr bwMode="auto">
          <a:xfrm flipH="1">
            <a:off x="6472227" y="4690913"/>
            <a:ext cx="0" cy="1841043"/>
          </a:xfrm>
          <a:prstGeom prst="line">
            <a:avLst/>
          </a:prstGeom>
          <a:noFill/>
          <a:ln w="12700">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34" name="Line 48">
            <a:extLst>
              <a:ext uri="{FF2B5EF4-FFF2-40B4-BE49-F238E27FC236}">
                <a16:creationId xmlns:a16="http://schemas.microsoft.com/office/drawing/2014/main" id="{D1464511-D3F2-44DD-83CF-7DA0701DBC26}"/>
              </a:ext>
            </a:extLst>
          </p:cNvPr>
          <p:cNvSpPr>
            <a:spLocks noChangeShapeType="1"/>
          </p:cNvSpPr>
          <p:nvPr/>
        </p:nvSpPr>
        <p:spPr bwMode="auto">
          <a:xfrm flipH="1">
            <a:off x="9402716" y="6158535"/>
            <a:ext cx="1670" cy="242909"/>
          </a:xfrm>
          <a:prstGeom prst="line">
            <a:avLst/>
          </a:prstGeom>
          <a:noFill/>
          <a:ln w="19050">
            <a:solidFill>
              <a:srgbClr val="000000"/>
            </a:solidFill>
            <a:prstDash val="solid"/>
            <a:round/>
            <a:headEnd/>
            <a:tailEnd/>
          </a:ln>
          <a:effectLst>
            <a:outerShdw blurRad="50800" dist="38100" dir="2700000" algn="tl" rotWithShape="0">
              <a:prstClr val="black">
                <a:alpha val="40000"/>
              </a:prstClr>
            </a:outerShdw>
          </a:effectLst>
        </p:spPr>
        <p:txBody>
          <a:bodyPr/>
          <a:lstStyle/>
          <a:p>
            <a:endParaRPr lang="es-ES"/>
          </a:p>
        </p:txBody>
      </p:sp>
      <p:sp>
        <p:nvSpPr>
          <p:cNvPr id="35" name="Line 51">
            <a:extLst>
              <a:ext uri="{FF2B5EF4-FFF2-40B4-BE49-F238E27FC236}">
                <a16:creationId xmlns:a16="http://schemas.microsoft.com/office/drawing/2014/main" id="{39D7396E-A81C-40CE-B963-9C993C542BBD}"/>
              </a:ext>
            </a:extLst>
          </p:cNvPr>
          <p:cNvSpPr>
            <a:spLocks noChangeShapeType="1"/>
          </p:cNvSpPr>
          <p:nvPr/>
        </p:nvSpPr>
        <p:spPr bwMode="auto">
          <a:xfrm flipH="1">
            <a:off x="4392566" y="4246316"/>
            <a:ext cx="514349" cy="1905000"/>
          </a:xfrm>
          <a:prstGeom prst="line">
            <a:avLst/>
          </a:prstGeom>
          <a:noFill/>
          <a:ln w="28575">
            <a:solidFill>
              <a:srgbClr val="FF3300"/>
            </a:solidFill>
            <a:round/>
            <a:headEnd/>
            <a:tailEnd/>
          </a:ln>
          <a:effectLst>
            <a:outerShdw blurRad="50800" dist="38100" dir="2700000" algn="tl" rotWithShape="0">
              <a:prstClr val="black">
                <a:alpha val="40000"/>
              </a:prstClr>
            </a:outerShdw>
          </a:effectLst>
        </p:spPr>
        <p:txBody>
          <a:bodyPr/>
          <a:lstStyle/>
          <a:p>
            <a:endParaRPr lang="es-ES"/>
          </a:p>
        </p:txBody>
      </p:sp>
      <p:sp>
        <p:nvSpPr>
          <p:cNvPr id="36" name="Line 52">
            <a:extLst>
              <a:ext uri="{FF2B5EF4-FFF2-40B4-BE49-F238E27FC236}">
                <a16:creationId xmlns:a16="http://schemas.microsoft.com/office/drawing/2014/main" id="{7A4E4628-C1B6-436B-B6A5-C54298057BAC}"/>
              </a:ext>
            </a:extLst>
          </p:cNvPr>
          <p:cNvSpPr>
            <a:spLocks noChangeShapeType="1"/>
          </p:cNvSpPr>
          <p:nvPr/>
        </p:nvSpPr>
        <p:spPr bwMode="auto">
          <a:xfrm flipH="1">
            <a:off x="6049916" y="4246316"/>
            <a:ext cx="533400" cy="1905000"/>
          </a:xfrm>
          <a:prstGeom prst="line">
            <a:avLst/>
          </a:prstGeom>
          <a:noFill/>
          <a:ln w="28575">
            <a:solidFill>
              <a:srgbClr val="FF3300"/>
            </a:solidFill>
            <a:round/>
            <a:headEnd/>
            <a:tailEnd/>
          </a:ln>
          <a:effectLst>
            <a:outerShdw blurRad="50800" dist="38100" dir="2700000" algn="tl" rotWithShape="0">
              <a:prstClr val="black">
                <a:alpha val="40000"/>
              </a:prstClr>
            </a:outerShdw>
          </a:effectLst>
        </p:spPr>
        <p:txBody>
          <a:bodyPr/>
          <a:lstStyle/>
          <a:p>
            <a:endParaRPr lang="es-ES"/>
          </a:p>
        </p:txBody>
      </p:sp>
      <p:sp>
        <p:nvSpPr>
          <p:cNvPr id="37" name="Line 53">
            <a:extLst>
              <a:ext uri="{FF2B5EF4-FFF2-40B4-BE49-F238E27FC236}">
                <a16:creationId xmlns:a16="http://schemas.microsoft.com/office/drawing/2014/main" id="{859A8238-3180-498B-88D5-E39A04050BFB}"/>
              </a:ext>
            </a:extLst>
          </p:cNvPr>
          <p:cNvSpPr>
            <a:spLocks noChangeShapeType="1"/>
          </p:cNvSpPr>
          <p:nvPr/>
        </p:nvSpPr>
        <p:spPr bwMode="auto">
          <a:xfrm>
            <a:off x="4906916" y="4246316"/>
            <a:ext cx="0" cy="2133600"/>
          </a:xfrm>
          <a:prstGeom prst="line">
            <a:avLst/>
          </a:prstGeom>
          <a:noFill/>
          <a:ln w="9525">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38" name="Line 54">
            <a:extLst>
              <a:ext uri="{FF2B5EF4-FFF2-40B4-BE49-F238E27FC236}">
                <a16:creationId xmlns:a16="http://schemas.microsoft.com/office/drawing/2014/main" id="{F8948F5C-7FAB-444B-8CEE-435B097D52B4}"/>
              </a:ext>
            </a:extLst>
          </p:cNvPr>
          <p:cNvSpPr>
            <a:spLocks noChangeShapeType="1"/>
          </p:cNvSpPr>
          <p:nvPr/>
        </p:nvSpPr>
        <p:spPr bwMode="auto">
          <a:xfrm>
            <a:off x="6583316" y="4246316"/>
            <a:ext cx="1143000" cy="1905000"/>
          </a:xfrm>
          <a:prstGeom prst="line">
            <a:avLst/>
          </a:prstGeom>
          <a:noFill/>
          <a:ln w="25400">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39" name="Line 55">
            <a:extLst>
              <a:ext uri="{FF2B5EF4-FFF2-40B4-BE49-F238E27FC236}">
                <a16:creationId xmlns:a16="http://schemas.microsoft.com/office/drawing/2014/main" id="{F085CA6E-A337-4269-A0CD-52147E7F9C05}"/>
              </a:ext>
            </a:extLst>
          </p:cNvPr>
          <p:cNvSpPr>
            <a:spLocks noChangeShapeType="1"/>
          </p:cNvSpPr>
          <p:nvPr/>
        </p:nvSpPr>
        <p:spPr bwMode="auto">
          <a:xfrm flipH="1">
            <a:off x="7726316" y="4246316"/>
            <a:ext cx="533400" cy="1905000"/>
          </a:xfrm>
          <a:prstGeom prst="line">
            <a:avLst/>
          </a:prstGeom>
          <a:noFill/>
          <a:ln w="28575">
            <a:solidFill>
              <a:srgbClr val="FF3300"/>
            </a:solidFill>
            <a:round/>
            <a:headEnd/>
            <a:tailEnd/>
          </a:ln>
          <a:effectLst>
            <a:outerShdw blurRad="50800" dist="38100" dir="2700000" algn="tl" rotWithShape="0">
              <a:prstClr val="black">
                <a:alpha val="40000"/>
              </a:prstClr>
            </a:outerShdw>
          </a:effectLst>
        </p:spPr>
        <p:txBody>
          <a:bodyPr/>
          <a:lstStyle/>
          <a:p>
            <a:endParaRPr lang="es-ES"/>
          </a:p>
        </p:txBody>
      </p:sp>
      <p:sp>
        <p:nvSpPr>
          <p:cNvPr id="40" name="Text Box 57">
            <a:extLst>
              <a:ext uri="{FF2B5EF4-FFF2-40B4-BE49-F238E27FC236}">
                <a16:creationId xmlns:a16="http://schemas.microsoft.com/office/drawing/2014/main" id="{4410BF68-8FA9-4B29-BCCE-0CAAFAD3BD48}"/>
              </a:ext>
            </a:extLst>
          </p:cNvPr>
          <p:cNvSpPr txBox="1">
            <a:spLocks noChangeArrowheads="1"/>
          </p:cNvSpPr>
          <p:nvPr/>
        </p:nvSpPr>
        <p:spPr bwMode="auto">
          <a:xfrm>
            <a:off x="9631315" y="4040944"/>
            <a:ext cx="1307833" cy="369332"/>
          </a:xfrm>
          <a:prstGeom prst="rect">
            <a:avLst/>
          </a:prstGeom>
          <a:noFill/>
          <a:ln w="9525">
            <a:noFill/>
            <a:miter lim="800000"/>
            <a:headEnd/>
            <a:tailEnd/>
          </a:ln>
          <a:effectLst/>
        </p:spPr>
        <p:txBody>
          <a:bodyPr wrap="square">
            <a:spAutoFit/>
          </a:bodyPr>
          <a:lstStyle/>
          <a:p>
            <a:pPr eaLnBrk="0" hangingPunct="0">
              <a:spcBef>
                <a:spcPct val="50000"/>
              </a:spcBef>
            </a:pPr>
            <a:r>
              <a:rPr lang="es-ES" altLang="es-ES" b="1">
                <a:solidFill>
                  <a:srgbClr val="000000"/>
                </a:solidFill>
                <a:latin typeface="Arial" charset="0"/>
              </a:rPr>
              <a:t>NMI=1200</a:t>
            </a:r>
            <a:endParaRPr lang="es-ES" altLang="es-ES" b="1" i="0">
              <a:solidFill>
                <a:srgbClr val="000000"/>
              </a:solidFill>
              <a:latin typeface="Arial" charset="0"/>
            </a:endParaRPr>
          </a:p>
        </p:txBody>
      </p:sp>
      <p:sp>
        <p:nvSpPr>
          <p:cNvPr id="42" name="Text Box 58">
            <a:extLst>
              <a:ext uri="{FF2B5EF4-FFF2-40B4-BE49-F238E27FC236}">
                <a16:creationId xmlns:a16="http://schemas.microsoft.com/office/drawing/2014/main" id="{4472FC0F-3B22-4280-93F7-2C4BBA7484E6}"/>
              </a:ext>
            </a:extLst>
          </p:cNvPr>
          <p:cNvSpPr txBox="1">
            <a:spLocks noChangeArrowheads="1"/>
          </p:cNvSpPr>
          <p:nvPr/>
        </p:nvSpPr>
        <p:spPr bwMode="auto">
          <a:xfrm>
            <a:off x="3356836" y="3157206"/>
            <a:ext cx="1043980" cy="369332"/>
          </a:xfrm>
          <a:prstGeom prst="rect">
            <a:avLst/>
          </a:prstGeom>
          <a:noFill/>
          <a:ln w="9525">
            <a:noFill/>
            <a:miter lim="800000"/>
            <a:headEnd/>
            <a:tailEnd/>
          </a:ln>
          <a:effectLst/>
        </p:spPr>
        <p:txBody>
          <a:bodyPr wrap="square">
            <a:spAutoFit/>
          </a:bodyPr>
          <a:lstStyle/>
          <a:p>
            <a:pPr eaLnBrk="0" hangingPunct="0">
              <a:spcBef>
                <a:spcPct val="50000"/>
              </a:spcBef>
            </a:pPr>
            <a:r>
              <a:rPr lang="es-ES" altLang="es-ES" b="1" i="0">
                <a:solidFill>
                  <a:srgbClr val="000000"/>
                </a:solidFill>
                <a:latin typeface="Arial Narrow" pitchFamily="34" charset="0"/>
              </a:rPr>
              <a:t>Q*=2000</a:t>
            </a:r>
          </a:p>
        </p:txBody>
      </p:sp>
      <p:sp>
        <p:nvSpPr>
          <p:cNvPr id="43" name="Text Box 59">
            <a:extLst>
              <a:ext uri="{FF2B5EF4-FFF2-40B4-BE49-F238E27FC236}">
                <a16:creationId xmlns:a16="http://schemas.microsoft.com/office/drawing/2014/main" id="{FB01F64B-A182-4CE2-BE20-5B6291C05BC8}"/>
              </a:ext>
            </a:extLst>
          </p:cNvPr>
          <p:cNvSpPr txBox="1">
            <a:spLocks noChangeArrowheads="1"/>
          </p:cNvSpPr>
          <p:nvPr/>
        </p:nvSpPr>
        <p:spPr bwMode="auto">
          <a:xfrm>
            <a:off x="5192665" y="6227516"/>
            <a:ext cx="733669" cy="369332"/>
          </a:xfrm>
          <a:prstGeom prst="rect">
            <a:avLst/>
          </a:prstGeom>
          <a:noFill/>
          <a:ln w="9525">
            <a:noFill/>
            <a:miter lim="800000"/>
            <a:headEnd/>
            <a:tailEnd/>
          </a:ln>
          <a:effectLst/>
        </p:spPr>
        <p:txBody>
          <a:bodyPr wrap="square">
            <a:spAutoFit/>
          </a:bodyPr>
          <a:lstStyle/>
          <a:p>
            <a:pPr eaLnBrk="0" hangingPunct="0">
              <a:spcBef>
                <a:spcPct val="50000"/>
              </a:spcBef>
            </a:pPr>
            <a:r>
              <a:rPr lang="es-ES" altLang="es-ES" b="1">
                <a:solidFill>
                  <a:srgbClr val="000000"/>
                </a:solidFill>
                <a:latin typeface="Arial Narrow" pitchFamily="34" charset="0"/>
              </a:rPr>
              <a:t>t</a:t>
            </a:r>
            <a:r>
              <a:rPr lang="es-ES" altLang="es-ES" b="1" i="0" baseline="-25000">
                <a:solidFill>
                  <a:srgbClr val="000000"/>
                </a:solidFill>
                <a:latin typeface="Arial Narrow" pitchFamily="34" charset="0"/>
              </a:rPr>
              <a:t>2=30</a:t>
            </a:r>
          </a:p>
        </p:txBody>
      </p:sp>
      <p:sp>
        <p:nvSpPr>
          <p:cNvPr id="44" name="Line 60">
            <a:extLst>
              <a:ext uri="{FF2B5EF4-FFF2-40B4-BE49-F238E27FC236}">
                <a16:creationId xmlns:a16="http://schemas.microsoft.com/office/drawing/2014/main" id="{3B2F23A2-D7B7-4A7A-A03A-4D22EABE07EB}"/>
              </a:ext>
            </a:extLst>
          </p:cNvPr>
          <p:cNvSpPr>
            <a:spLocks noChangeShapeType="1"/>
          </p:cNvSpPr>
          <p:nvPr/>
        </p:nvSpPr>
        <p:spPr bwMode="auto">
          <a:xfrm>
            <a:off x="4390764" y="6301946"/>
            <a:ext cx="516152" cy="1770"/>
          </a:xfrm>
          <a:prstGeom prst="line">
            <a:avLst/>
          </a:prstGeom>
          <a:noFill/>
          <a:ln w="9525">
            <a:solidFill>
              <a:srgbClr val="000000"/>
            </a:solidFill>
            <a:round/>
            <a:headEnd type="triangle" w="med" len="med"/>
            <a:tailEnd type="triangle" w="med" len="med"/>
          </a:ln>
          <a:effectLst>
            <a:outerShdw blurRad="50800" dist="38100" dir="2700000" algn="tl" rotWithShape="0">
              <a:prstClr val="black">
                <a:alpha val="40000"/>
              </a:prstClr>
            </a:outerShdw>
          </a:effectLst>
        </p:spPr>
        <p:txBody>
          <a:bodyPr/>
          <a:lstStyle/>
          <a:p>
            <a:endParaRPr lang="es-ES"/>
          </a:p>
        </p:txBody>
      </p:sp>
      <p:sp>
        <p:nvSpPr>
          <p:cNvPr id="45" name="Line 61">
            <a:extLst>
              <a:ext uri="{FF2B5EF4-FFF2-40B4-BE49-F238E27FC236}">
                <a16:creationId xmlns:a16="http://schemas.microsoft.com/office/drawing/2014/main" id="{DA4F8322-5187-4D85-A35E-1D40950CE7AB}"/>
              </a:ext>
            </a:extLst>
          </p:cNvPr>
          <p:cNvSpPr>
            <a:spLocks noChangeShapeType="1"/>
          </p:cNvSpPr>
          <p:nvPr/>
        </p:nvSpPr>
        <p:spPr bwMode="auto">
          <a:xfrm>
            <a:off x="4906916" y="6303716"/>
            <a:ext cx="1143000" cy="0"/>
          </a:xfrm>
          <a:prstGeom prst="line">
            <a:avLst/>
          </a:prstGeom>
          <a:noFill/>
          <a:ln w="9525">
            <a:solidFill>
              <a:srgbClr val="000000"/>
            </a:solidFill>
            <a:round/>
            <a:headEnd type="triangle" w="med" len="med"/>
            <a:tailEnd type="triangle" w="med" len="med"/>
          </a:ln>
          <a:effectLst>
            <a:outerShdw blurRad="50800" dist="38100" dir="2700000" algn="tl" rotWithShape="0">
              <a:prstClr val="black">
                <a:alpha val="40000"/>
              </a:prstClr>
            </a:outerShdw>
          </a:effectLst>
        </p:spPr>
        <p:txBody>
          <a:bodyPr/>
          <a:lstStyle/>
          <a:p>
            <a:endParaRPr lang="es-ES"/>
          </a:p>
        </p:txBody>
      </p:sp>
      <p:sp>
        <p:nvSpPr>
          <p:cNvPr id="46" name="Line 62">
            <a:extLst>
              <a:ext uri="{FF2B5EF4-FFF2-40B4-BE49-F238E27FC236}">
                <a16:creationId xmlns:a16="http://schemas.microsoft.com/office/drawing/2014/main" id="{C2B6A898-600B-4726-AB73-3BA49DDCC70A}"/>
              </a:ext>
            </a:extLst>
          </p:cNvPr>
          <p:cNvSpPr>
            <a:spLocks noChangeShapeType="1"/>
          </p:cNvSpPr>
          <p:nvPr/>
        </p:nvSpPr>
        <p:spPr bwMode="auto">
          <a:xfrm>
            <a:off x="4373516" y="4246316"/>
            <a:ext cx="5181598" cy="1770"/>
          </a:xfrm>
          <a:prstGeom prst="line">
            <a:avLst/>
          </a:prstGeom>
          <a:noFill/>
          <a:ln w="9525">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47" name="Text Box 43">
            <a:extLst>
              <a:ext uri="{FF2B5EF4-FFF2-40B4-BE49-F238E27FC236}">
                <a16:creationId xmlns:a16="http://schemas.microsoft.com/office/drawing/2014/main" id="{2CEA8A8B-7169-4936-8D29-7D319CFC9EB1}"/>
              </a:ext>
            </a:extLst>
          </p:cNvPr>
          <p:cNvSpPr txBox="1">
            <a:spLocks noChangeArrowheads="1"/>
          </p:cNvSpPr>
          <p:nvPr/>
        </p:nvSpPr>
        <p:spPr bwMode="auto">
          <a:xfrm>
            <a:off x="3512017" y="2733329"/>
            <a:ext cx="1838325" cy="369332"/>
          </a:xfrm>
          <a:prstGeom prst="rect">
            <a:avLst/>
          </a:prstGeom>
          <a:noFill/>
          <a:ln w="9525">
            <a:noFill/>
            <a:miter lim="800000"/>
            <a:headEnd/>
            <a:tailEnd/>
          </a:ln>
          <a:effectLst/>
        </p:spPr>
        <p:txBody>
          <a:bodyPr wrap="square">
            <a:spAutoFit/>
          </a:bodyPr>
          <a:lstStyle/>
          <a:p>
            <a:pPr eaLnBrk="0" hangingPunct="0">
              <a:spcBef>
                <a:spcPct val="50000"/>
              </a:spcBef>
            </a:pPr>
            <a:r>
              <a:rPr lang="es-ES" altLang="es-ES">
                <a:solidFill>
                  <a:srgbClr val="000000"/>
                </a:solidFill>
                <a:latin typeface="Arial Narrow" pitchFamily="34" charset="0"/>
              </a:rPr>
              <a:t>Nivel de inventarios</a:t>
            </a:r>
            <a:endParaRPr lang="es-ES" altLang="es-ES" i="0">
              <a:solidFill>
                <a:srgbClr val="000000"/>
              </a:solidFill>
              <a:latin typeface="Arial Narrow" pitchFamily="34" charset="0"/>
            </a:endParaRPr>
          </a:p>
        </p:txBody>
      </p:sp>
      <p:sp>
        <p:nvSpPr>
          <p:cNvPr id="48" name="Line 56">
            <a:extLst>
              <a:ext uri="{FF2B5EF4-FFF2-40B4-BE49-F238E27FC236}">
                <a16:creationId xmlns:a16="http://schemas.microsoft.com/office/drawing/2014/main" id="{D08845AD-A000-45FB-AC49-2CD1825D8EF8}"/>
              </a:ext>
            </a:extLst>
          </p:cNvPr>
          <p:cNvSpPr>
            <a:spLocks noChangeShapeType="1"/>
          </p:cNvSpPr>
          <p:nvPr/>
        </p:nvSpPr>
        <p:spPr bwMode="auto">
          <a:xfrm flipV="1">
            <a:off x="9197038" y="4232029"/>
            <a:ext cx="0" cy="1905000"/>
          </a:xfrm>
          <a:prstGeom prst="line">
            <a:avLst/>
          </a:prstGeom>
          <a:noFill/>
          <a:ln w="9525">
            <a:solidFill>
              <a:srgbClr val="000000"/>
            </a:solidFill>
            <a:round/>
            <a:headEnd type="triangle" w="med" len="med"/>
            <a:tailEnd type="triangle" w="med" len="med"/>
          </a:ln>
          <a:effectLst>
            <a:outerShdw blurRad="50800" dist="38100" dir="2700000" algn="tl" rotWithShape="0">
              <a:prstClr val="black">
                <a:alpha val="40000"/>
              </a:prstClr>
            </a:outerShdw>
          </a:effectLst>
        </p:spPr>
        <p:txBody>
          <a:bodyPr/>
          <a:lstStyle/>
          <a:p>
            <a:endParaRPr lang="es-ES"/>
          </a:p>
        </p:txBody>
      </p:sp>
      <p:sp>
        <p:nvSpPr>
          <p:cNvPr id="49" name="Line 62">
            <a:extLst>
              <a:ext uri="{FF2B5EF4-FFF2-40B4-BE49-F238E27FC236}">
                <a16:creationId xmlns:a16="http://schemas.microsoft.com/office/drawing/2014/main" id="{352E2B5B-BED4-4551-B172-28960FAAF3C1}"/>
              </a:ext>
            </a:extLst>
          </p:cNvPr>
          <p:cNvSpPr>
            <a:spLocks noChangeShapeType="1"/>
          </p:cNvSpPr>
          <p:nvPr/>
        </p:nvSpPr>
        <p:spPr bwMode="auto">
          <a:xfrm>
            <a:off x="4431180" y="3324666"/>
            <a:ext cx="5338896" cy="2622"/>
          </a:xfrm>
          <a:prstGeom prst="line">
            <a:avLst/>
          </a:prstGeom>
          <a:noFill/>
          <a:ln w="9525">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50" name="Line 40">
            <a:extLst>
              <a:ext uri="{FF2B5EF4-FFF2-40B4-BE49-F238E27FC236}">
                <a16:creationId xmlns:a16="http://schemas.microsoft.com/office/drawing/2014/main" id="{AE60129A-F312-40F1-B787-D221BBA7AE1C}"/>
              </a:ext>
            </a:extLst>
          </p:cNvPr>
          <p:cNvSpPr>
            <a:spLocks noChangeShapeType="1"/>
          </p:cNvSpPr>
          <p:nvPr/>
        </p:nvSpPr>
        <p:spPr bwMode="auto">
          <a:xfrm>
            <a:off x="4373516" y="3027116"/>
            <a:ext cx="0" cy="3352800"/>
          </a:xfrm>
          <a:prstGeom prst="line">
            <a:avLst/>
          </a:prstGeom>
          <a:noFill/>
          <a:ln w="57150">
            <a:solidFill>
              <a:srgbClr val="000000"/>
            </a:solidFill>
            <a:round/>
            <a:headEnd type="arrow" w="med" len="med"/>
            <a:tailEnd/>
          </a:ln>
          <a:effectLst>
            <a:outerShdw blurRad="50800" dist="38100" dir="2700000" algn="tl" rotWithShape="0">
              <a:prstClr val="black">
                <a:alpha val="40000"/>
              </a:prstClr>
            </a:outerShdw>
          </a:effectLst>
        </p:spPr>
        <p:txBody>
          <a:bodyPr/>
          <a:lstStyle/>
          <a:p>
            <a:endParaRPr lang="es-ES"/>
          </a:p>
        </p:txBody>
      </p:sp>
      <p:sp>
        <p:nvSpPr>
          <p:cNvPr id="51" name="Line 41">
            <a:extLst>
              <a:ext uri="{FF2B5EF4-FFF2-40B4-BE49-F238E27FC236}">
                <a16:creationId xmlns:a16="http://schemas.microsoft.com/office/drawing/2014/main" id="{26AFB403-BA95-4B95-AA46-24C91B69989C}"/>
              </a:ext>
            </a:extLst>
          </p:cNvPr>
          <p:cNvSpPr>
            <a:spLocks noChangeShapeType="1"/>
          </p:cNvSpPr>
          <p:nvPr/>
        </p:nvSpPr>
        <p:spPr bwMode="auto">
          <a:xfrm>
            <a:off x="4144916" y="6151316"/>
            <a:ext cx="6096000" cy="0"/>
          </a:xfrm>
          <a:prstGeom prst="line">
            <a:avLst/>
          </a:prstGeom>
          <a:noFill/>
          <a:ln w="57150">
            <a:solidFill>
              <a:srgbClr val="000000"/>
            </a:solidFill>
            <a:round/>
            <a:headEnd/>
            <a:tailEnd type="arrow" w="med" len="med"/>
          </a:ln>
          <a:effectLst>
            <a:outerShdw blurRad="50800" dist="38100" dir="2700000" algn="tl" rotWithShape="0">
              <a:prstClr val="black">
                <a:alpha val="40000"/>
              </a:prstClr>
            </a:outerShdw>
          </a:effectLst>
        </p:spPr>
        <p:txBody>
          <a:bodyPr/>
          <a:lstStyle/>
          <a:p>
            <a:endParaRPr lang="es-ES"/>
          </a:p>
        </p:txBody>
      </p:sp>
      <p:sp>
        <p:nvSpPr>
          <p:cNvPr id="52" name="Text Box 91">
            <a:extLst>
              <a:ext uri="{FF2B5EF4-FFF2-40B4-BE49-F238E27FC236}">
                <a16:creationId xmlns:a16="http://schemas.microsoft.com/office/drawing/2014/main" id="{3ABDAD4D-51D5-43F1-ACCA-45C4F04F51AC}"/>
              </a:ext>
            </a:extLst>
          </p:cNvPr>
          <p:cNvSpPr txBox="1">
            <a:spLocks noChangeArrowheads="1"/>
          </p:cNvSpPr>
          <p:nvPr/>
        </p:nvSpPr>
        <p:spPr bwMode="auto">
          <a:xfrm>
            <a:off x="7565006" y="6524917"/>
            <a:ext cx="694710" cy="307777"/>
          </a:xfrm>
          <a:prstGeom prst="rect">
            <a:avLst/>
          </a:prstGeom>
          <a:noFill/>
          <a:ln w="9525">
            <a:noFill/>
            <a:miter lim="800000"/>
            <a:headEnd/>
            <a:tailEnd/>
          </a:ln>
          <a:effectLst/>
        </p:spPr>
        <p:txBody>
          <a:bodyPr wrap="square">
            <a:spAutoFit/>
          </a:bodyPr>
          <a:lstStyle/>
          <a:p>
            <a:pPr eaLnBrk="0" hangingPunct="0">
              <a:spcBef>
                <a:spcPct val="50000"/>
              </a:spcBef>
            </a:pPr>
            <a:r>
              <a:rPr lang="es-ES" altLang="es-ES" sz="1400" b="1">
                <a:solidFill>
                  <a:srgbClr val="000000"/>
                </a:solidFill>
                <a:latin typeface="Arial Narrow" pitchFamily="34" charset="0"/>
              </a:rPr>
              <a:t>T</a:t>
            </a:r>
            <a:r>
              <a:rPr lang="es-ES" altLang="es-ES" sz="1100" b="1">
                <a:solidFill>
                  <a:srgbClr val="000000"/>
                </a:solidFill>
                <a:latin typeface="Arial Narrow" pitchFamily="34" charset="0"/>
              </a:rPr>
              <a:t>S</a:t>
            </a:r>
            <a:r>
              <a:rPr lang="es-ES" altLang="es-ES" sz="1400" b="1">
                <a:solidFill>
                  <a:srgbClr val="000000"/>
                </a:solidFill>
                <a:latin typeface="Arial Narrow" pitchFamily="34" charset="0"/>
              </a:rPr>
              <a:t>=85</a:t>
            </a:r>
          </a:p>
        </p:txBody>
      </p:sp>
      <p:sp>
        <p:nvSpPr>
          <p:cNvPr id="53" name="Text Box 91">
            <a:extLst>
              <a:ext uri="{FF2B5EF4-FFF2-40B4-BE49-F238E27FC236}">
                <a16:creationId xmlns:a16="http://schemas.microsoft.com/office/drawing/2014/main" id="{1D4AA702-CA4E-44A6-827D-5B5A909F8F85}"/>
              </a:ext>
            </a:extLst>
          </p:cNvPr>
          <p:cNvSpPr txBox="1">
            <a:spLocks noChangeArrowheads="1"/>
          </p:cNvSpPr>
          <p:nvPr/>
        </p:nvSpPr>
        <p:spPr bwMode="auto">
          <a:xfrm>
            <a:off x="8284932" y="6124878"/>
            <a:ext cx="700905" cy="307777"/>
          </a:xfrm>
          <a:prstGeom prst="rect">
            <a:avLst/>
          </a:prstGeom>
          <a:noFill/>
          <a:ln w="9525">
            <a:noFill/>
            <a:miter lim="800000"/>
            <a:headEnd/>
            <a:tailEnd/>
          </a:ln>
          <a:effectLst/>
        </p:spPr>
        <p:txBody>
          <a:bodyPr wrap="square">
            <a:spAutoFit/>
          </a:bodyPr>
          <a:lstStyle/>
          <a:p>
            <a:pPr eaLnBrk="0" hangingPunct="0">
              <a:spcBef>
                <a:spcPct val="50000"/>
              </a:spcBef>
            </a:pPr>
            <a:r>
              <a:rPr lang="es-ES" altLang="es-ES" sz="1400" b="1">
                <a:solidFill>
                  <a:srgbClr val="000000"/>
                </a:solidFill>
                <a:latin typeface="Arial Narrow" pitchFamily="34" charset="0"/>
              </a:rPr>
              <a:t>T</a:t>
            </a:r>
            <a:r>
              <a:rPr lang="es-ES" altLang="es-ES" sz="1100" b="1">
                <a:solidFill>
                  <a:srgbClr val="000000"/>
                </a:solidFill>
                <a:latin typeface="Arial Narrow" pitchFamily="34" charset="0"/>
              </a:rPr>
              <a:t>R</a:t>
            </a:r>
            <a:r>
              <a:rPr lang="es-ES" altLang="es-ES" sz="1400" b="1">
                <a:solidFill>
                  <a:srgbClr val="000000"/>
                </a:solidFill>
                <a:latin typeface="Arial Narrow" pitchFamily="34" charset="0"/>
              </a:rPr>
              <a:t>=50</a:t>
            </a:r>
          </a:p>
        </p:txBody>
      </p:sp>
      <p:sp>
        <p:nvSpPr>
          <p:cNvPr id="54" name="Line 48">
            <a:extLst>
              <a:ext uri="{FF2B5EF4-FFF2-40B4-BE49-F238E27FC236}">
                <a16:creationId xmlns:a16="http://schemas.microsoft.com/office/drawing/2014/main" id="{61846CCB-8322-4668-BA17-54C4525E2B2E}"/>
              </a:ext>
            </a:extLst>
          </p:cNvPr>
          <p:cNvSpPr>
            <a:spLocks noChangeShapeType="1"/>
          </p:cNvSpPr>
          <p:nvPr/>
        </p:nvSpPr>
        <p:spPr bwMode="auto">
          <a:xfrm>
            <a:off x="7726316" y="6165603"/>
            <a:ext cx="4334" cy="221924"/>
          </a:xfrm>
          <a:prstGeom prst="line">
            <a:avLst/>
          </a:prstGeom>
          <a:noFill/>
          <a:ln w="19050">
            <a:solidFill>
              <a:srgbClr val="000000"/>
            </a:solidFill>
            <a:prstDash val="solid"/>
            <a:round/>
            <a:headEnd/>
            <a:tailEnd/>
          </a:ln>
          <a:effectLst>
            <a:outerShdw blurRad="50800" dist="38100" dir="2700000" algn="tl" rotWithShape="0">
              <a:prstClr val="black">
                <a:alpha val="40000"/>
              </a:prstClr>
            </a:outerShdw>
          </a:effectLst>
        </p:spPr>
        <p:txBody>
          <a:bodyPr/>
          <a:lstStyle/>
          <a:p>
            <a:endParaRPr lang="es-ES"/>
          </a:p>
        </p:txBody>
      </p:sp>
      <p:sp>
        <p:nvSpPr>
          <p:cNvPr id="55" name="Line 48">
            <a:extLst>
              <a:ext uri="{FF2B5EF4-FFF2-40B4-BE49-F238E27FC236}">
                <a16:creationId xmlns:a16="http://schemas.microsoft.com/office/drawing/2014/main" id="{BFC9762B-6714-4C1F-BFAF-A300DEEBBFC2}"/>
              </a:ext>
            </a:extLst>
          </p:cNvPr>
          <p:cNvSpPr>
            <a:spLocks noChangeShapeType="1"/>
          </p:cNvSpPr>
          <p:nvPr/>
        </p:nvSpPr>
        <p:spPr bwMode="auto">
          <a:xfrm>
            <a:off x="7729657" y="6386078"/>
            <a:ext cx="1673059" cy="6698"/>
          </a:xfrm>
          <a:prstGeom prst="line">
            <a:avLst/>
          </a:prstGeom>
          <a:noFill/>
          <a:ln w="19050">
            <a:solidFill>
              <a:srgbClr val="000000"/>
            </a:solidFill>
            <a:prstDash val="solid"/>
            <a:round/>
            <a:headEnd/>
            <a:tailEnd/>
          </a:ln>
          <a:effectLst>
            <a:outerShdw blurRad="50800" dist="38100" dir="2700000" algn="tl" rotWithShape="0">
              <a:prstClr val="black">
                <a:alpha val="40000"/>
              </a:prstClr>
            </a:outerShdw>
          </a:effectLst>
        </p:spPr>
        <p:txBody>
          <a:bodyPr/>
          <a:lstStyle/>
          <a:p>
            <a:endParaRPr lang="es-ES"/>
          </a:p>
        </p:txBody>
      </p:sp>
      <p:sp>
        <p:nvSpPr>
          <p:cNvPr id="56" name="Text Box 25">
            <a:extLst>
              <a:ext uri="{FF2B5EF4-FFF2-40B4-BE49-F238E27FC236}">
                <a16:creationId xmlns:a16="http://schemas.microsoft.com/office/drawing/2014/main" id="{8A5EEB01-FC62-4239-B958-3E6A4CA26890}"/>
              </a:ext>
            </a:extLst>
          </p:cNvPr>
          <p:cNvSpPr txBox="1">
            <a:spLocks noChangeArrowheads="1"/>
          </p:cNvSpPr>
          <p:nvPr/>
        </p:nvSpPr>
        <p:spPr bwMode="auto">
          <a:xfrm>
            <a:off x="9307465" y="5042371"/>
            <a:ext cx="2655420" cy="757130"/>
          </a:xfrm>
          <a:prstGeom prst="rect">
            <a:avLst/>
          </a:prstGeom>
          <a:noFill/>
          <a:ln w="9525">
            <a:noFill/>
            <a:miter lim="800000"/>
            <a:headEnd/>
            <a:tailEnd/>
          </a:ln>
          <a:effectLst/>
        </p:spPr>
        <p:txBody>
          <a:bodyPr wrap="square">
            <a:spAutoFit/>
          </a:bodyPr>
          <a:lstStyle/>
          <a:p>
            <a:pPr algn="ctr" eaLnBrk="0" hangingPunct="0">
              <a:lnSpc>
                <a:spcPct val="80000"/>
              </a:lnSpc>
            </a:pPr>
            <a:r>
              <a:rPr lang="es-ES" altLang="es-ES" b="1" i="0">
                <a:solidFill>
                  <a:srgbClr val="000000"/>
                </a:solidFill>
                <a:latin typeface="Arial Narrow" pitchFamily="34" charset="0"/>
              </a:rPr>
              <a:t>Inventario </a:t>
            </a:r>
            <a:r>
              <a:rPr lang="es-ES" altLang="es-ES" b="1">
                <a:solidFill>
                  <a:srgbClr val="000000"/>
                </a:solidFill>
                <a:latin typeface="Arial Narrow" pitchFamily="34" charset="0"/>
              </a:rPr>
              <a:t>medio=600</a:t>
            </a:r>
          </a:p>
          <a:p>
            <a:pPr algn="ctr" eaLnBrk="0" hangingPunct="0">
              <a:lnSpc>
                <a:spcPct val="80000"/>
              </a:lnSpc>
            </a:pPr>
            <a:r>
              <a:rPr lang="es-ES" altLang="es-ES" b="1" u="sng">
                <a:solidFill>
                  <a:srgbClr val="000000"/>
                </a:solidFill>
                <a:latin typeface="Arial Narrow" pitchFamily="34" charset="0"/>
              </a:rPr>
              <a:t>(p-d) x (Q/p)</a:t>
            </a:r>
          </a:p>
          <a:p>
            <a:pPr algn="ctr" eaLnBrk="0" hangingPunct="0">
              <a:lnSpc>
                <a:spcPct val="80000"/>
              </a:lnSpc>
            </a:pPr>
            <a:r>
              <a:rPr lang="es-ES" altLang="es-ES" b="1" i="0">
                <a:solidFill>
                  <a:srgbClr val="000000"/>
                </a:solidFill>
                <a:latin typeface="Arial Narrow" pitchFamily="34" charset="0"/>
              </a:rPr>
              <a:t>2</a:t>
            </a:r>
          </a:p>
        </p:txBody>
      </p:sp>
      <p:sp>
        <p:nvSpPr>
          <p:cNvPr id="57" name="Line 39">
            <a:extLst>
              <a:ext uri="{FF2B5EF4-FFF2-40B4-BE49-F238E27FC236}">
                <a16:creationId xmlns:a16="http://schemas.microsoft.com/office/drawing/2014/main" id="{DBE85357-190B-4CC4-92E0-36D2BC47EC99}"/>
              </a:ext>
            </a:extLst>
          </p:cNvPr>
          <p:cNvSpPr>
            <a:spLocks noChangeShapeType="1"/>
          </p:cNvSpPr>
          <p:nvPr/>
        </p:nvSpPr>
        <p:spPr bwMode="auto">
          <a:xfrm flipV="1">
            <a:off x="9402716" y="3317628"/>
            <a:ext cx="0" cy="2819400"/>
          </a:xfrm>
          <a:prstGeom prst="line">
            <a:avLst/>
          </a:prstGeom>
          <a:noFill/>
          <a:ln w="25400">
            <a:solidFill>
              <a:srgbClr val="000000"/>
            </a:solidFill>
            <a:prstDash val="dash"/>
            <a:round/>
            <a:headEnd type="none" w="lg" len="med"/>
            <a:tailEnd type="none" w="lg" len="med"/>
          </a:ln>
          <a:effectLst>
            <a:outerShdw blurRad="50800" dist="38100" dir="2700000" algn="tl" rotWithShape="0">
              <a:prstClr val="black">
                <a:alpha val="40000"/>
              </a:prstClr>
            </a:outerShdw>
          </a:effectLst>
        </p:spPr>
        <p:txBody>
          <a:bodyPr/>
          <a:lstStyle/>
          <a:p>
            <a:endParaRPr lang="es-ES"/>
          </a:p>
        </p:txBody>
      </p:sp>
      <p:sp>
        <p:nvSpPr>
          <p:cNvPr id="58" name="Line 47">
            <a:extLst>
              <a:ext uri="{FF2B5EF4-FFF2-40B4-BE49-F238E27FC236}">
                <a16:creationId xmlns:a16="http://schemas.microsoft.com/office/drawing/2014/main" id="{30D907E5-A77B-4472-B46A-34537B5A0C37}"/>
              </a:ext>
            </a:extLst>
          </p:cNvPr>
          <p:cNvSpPr>
            <a:spLocks noChangeShapeType="1"/>
          </p:cNvSpPr>
          <p:nvPr/>
        </p:nvSpPr>
        <p:spPr bwMode="auto">
          <a:xfrm flipH="1" flipV="1">
            <a:off x="6455449" y="6533726"/>
            <a:ext cx="2924390" cy="12362"/>
          </a:xfrm>
          <a:prstGeom prst="line">
            <a:avLst/>
          </a:prstGeom>
          <a:noFill/>
          <a:ln w="12700">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59" name="Line 47">
            <a:extLst>
              <a:ext uri="{FF2B5EF4-FFF2-40B4-BE49-F238E27FC236}">
                <a16:creationId xmlns:a16="http://schemas.microsoft.com/office/drawing/2014/main" id="{584437B4-6A17-4238-923A-488FE487233A}"/>
              </a:ext>
            </a:extLst>
          </p:cNvPr>
          <p:cNvSpPr>
            <a:spLocks noChangeShapeType="1"/>
          </p:cNvSpPr>
          <p:nvPr/>
        </p:nvSpPr>
        <p:spPr bwMode="auto">
          <a:xfrm>
            <a:off x="9404856" y="6120000"/>
            <a:ext cx="0" cy="427645"/>
          </a:xfrm>
          <a:prstGeom prst="line">
            <a:avLst/>
          </a:prstGeom>
          <a:noFill/>
          <a:ln w="12700">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60" name="Diagrama de flujo: conector 59">
            <a:extLst>
              <a:ext uri="{FF2B5EF4-FFF2-40B4-BE49-F238E27FC236}">
                <a16:creationId xmlns:a16="http://schemas.microsoft.com/office/drawing/2014/main" id="{8095216A-EB08-4DF9-8677-8C9B1A99F5AF}"/>
              </a:ext>
            </a:extLst>
          </p:cNvPr>
          <p:cNvSpPr/>
          <p:nvPr/>
        </p:nvSpPr>
        <p:spPr>
          <a:xfrm>
            <a:off x="6429317" y="4658598"/>
            <a:ext cx="83890" cy="79865"/>
          </a:xfrm>
          <a:prstGeom prst="flowChartConnector">
            <a:avLst/>
          </a:pr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Tree>
    <p:extLst>
      <p:ext uri="{BB962C8B-B14F-4D97-AF65-F5344CB8AC3E}">
        <p14:creationId xmlns:p14="http://schemas.microsoft.com/office/powerpoint/2010/main" val="30458034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0-#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0-#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0-#ppt_w/2"/>
                                          </p:val>
                                        </p:tav>
                                        <p:tav tm="100000">
                                          <p:val>
                                            <p:strVal val="#ppt_x"/>
                                          </p:val>
                                        </p:tav>
                                      </p:tavLst>
                                    </p:anim>
                                    <p:anim calcmode="lin" valueType="num">
                                      <p:cBhvr additive="base">
                                        <p:cTn id="24"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par>
                          <p:cTn id="29" fill="hold">
                            <p:stCondLst>
                              <p:cond delay="0"/>
                            </p:stCondLst>
                            <p:childTnLst>
                              <p:par>
                                <p:cTn id="30" presetID="22" presetClass="entr" presetSubtype="8"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par>
                          <p:cTn id="33" fill="hold">
                            <p:stCondLst>
                              <p:cond delay="500"/>
                            </p:stCondLst>
                            <p:childTnLst>
                              <p:par>
                                <p:cTn id="34" presetID="1" presetClass="entr" presetSubtype="0"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childTnLst>
                                </p:cTn>
                              </p:par>
                            </p:childTnLst>
                          </p:cTn>
                        </p:par>
                        <p:par>
                          <p:cTn id="40" fill="hold">
                            <p:stCondLst>
                              <p:cond delay="0"/>
                            </p:stCondLst>
                            <p:childTnLst>
                              <p:par>
                                <p:cTn id="41" presetID="22" presetClass="entr" presetSubtype="8" fill="hold"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left)">
                                      <p:cBhvr>
                                        <p:cTn id="43" dur="500"/>
                                        <p:tgtEl>
                                          <p:spTgt spid="18"/>
                                        </p:tgtEl>
                                      </p:cBhvr>
                                    </p:animEffect>
                                  </p:childTnLst>
                                </p:cTn>
                              </p:par>
                            </p:childTnLst>
                          </p:cTn>
                        </p:par>
                        <p:par>
                          <p:cTn id="44" fill="hold">
                            <p:stCondLst>
                              <p:cond delay="500"/>
                            </p:stCondLst>
                            <p:childTnLst>
                              <p:par>
                                <p:cTn id="45" presetID="1" presetClass="entr" presetSubtype="0" fill="hold" grpId="0" nodeType="after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par>
                          <p:cTn id="47" fill="hold">
                            <p:stCondLst>
                              <p:cond delay="500"/>
                            </p:stCondLst>
                            <p:childTnLst>
                              <p:par>
                                <p:cTn id="48" presetID="1" presetClass="entr" presetSubtype="0" fill="hold" grpId="0" nodeType="afterEffect">
                                  <p:stCondLst>
                                    <p:cond delay="0"/>
                                  </p:stCondLst>
                                  <p:childTnLst>
                                    <p:set>
                                      <p:cBhvr>
                                        <p:cTn id="49" dur="1" fill="hold">
                                          <p:stCondLst>
                                            <p:cond delay="0"/>
                                          </p:stCondLst>
                                        </p:cTn>
                                        <p:tgtEl>
                                          <p:spTgt spid="14"/>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1000"/>
                                        <p:tgtEl>
                                          <p:spTgt spid="21"/>
                                        </p:tgtEl>
                                      </p:cBhvr>
                                    </p:animEffect>
                                    <p:anim calcmode="lin" valueType="num">
                                      <p:cBhvr>
                                        <p:cTn id="59" dur="1000" fill="hold"/>
                                        <p:tgtEl>
                                          <p:spTgt spid="21"/>
                                        </p:tgtEl>
                                        <p:attrNameLst>
                                          <p:attrName>ppt_x</p:attrName>
                                        </p:attrNameLst>
                                      </p:cBhvr>
                                      <p:tavLst>
                                        <p:tav tm="0">
                                          <p:val>
                                            <p:strVal val="#ppt_x"/>
                                          </p:val>
                                        </p:tav>
                                        <p:tav tm="100000">
                                          <p:val>
                                            <p:strVal val="#ppt_x"/>
                                          </p:val>
                                        </p:tav>
                                      </p:tavLst>
                                    </p:anim>
                                    <p:anim calcmode="lin" valueType="num">
                                      <p:cBhvr>
                                        <p:cTn id="60" dur="1000" fill="hold"/>
                                        <p:tgtEl>
                                          <p:spTgt spid="21"/>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1000"/>
                                        <p:tgtEl>
                                          <p:spTgt spid="23"/>
                                        </p:tgtEl>
                                      </p:cBhvr>
                                    </p:animEffect>
                                    <p:anim calcmode="lin" valueType="num">
                                      <p:cBhvr>
                                        <p:cTn id="64" dur="1000" fill="hold"/>
                                        <p:tgtEl>
                                          <p:spTgt spid="23"/>
                                        </p:tgtEl>
                                        <p:attrNameLst>
                                          <p:attrName>ppt_x</p:attrName>
                                        </p:attrNameLst>
                                      </p:cBhvr>
                                      <p:tavLst>
                                        <p:tav tm="0">
                                          <p:val>
                                            <p:strVal val="#ppt_x"/>
                                          </p:val>
                                        </p:tav>
                                        <p:tav tm="100000">
                                          <p:val>
                                            <p:strVal val="#ppt_x"/>
                                          </p:val>
                                        </p:tav>
                                      </p:tavLst>
                                    </p:anim>
                                    <p:anim calcmode="lin" valueType="num">
                                      <p:cBhvr>
                                        <p:cTn id="65" dur="1000" fill="hold"/>
                                        <p:tgtEl>
                                          <p:spTgt spid="23"/>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1000"/>
                                        <p:tgtEl>
                                          <p:spTgt spid="24"/>
                                        </p:tgtEl>
                                      </p:cBhvr>
                                    </p:animEffect>
                                    <p:anim calcmode="lin" valueType="num">
                                      <p:cBhvr>
                                        <p:cTn id="69" dur="1000" fill="hold"/>
                                        <p:tgtEl>
                                          <p:spTgt spid="24"/>
                                        </p:tgtEl>
                                        <p:attrNameLst>
                                          <p:attrName>ppt_x</p:attrName>
                                        </p:attrNameLst>
                                      </p:cBhvr>
                                      <p:tavLst>
                                        <p:tav tm="0">
                                          <p:val>
                                            <p:strVal val="#ppt_x"/>
                                          </p:val>
                                        </p:tav>
                                        <p:tav tm="100000">
                                          <p:val>
                                            <p:strVal val="#ppt_x"/>
                                          </p:val>
                                        </p:tav>
                                      </p:tavLst>
                                    </p:anim>
                                    <p:anim calcmode="lin" valueType="num">
                                      <p:cBhvr>
                                        <p:cTn id="70" dur="1000" fill="hold"/>
                                        <p:tgtEl>
                                          <p:spTgt spid="24"/>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1000"/>
                                        <p:tgtEl>
                                          <p:spTgt spid="25"/>
                                        </p:tgtEl>
                                      </p:cBhvr>
                                    </p:animEffect>
                                    <p:anim calcmode="lin" valueType="num">
                                      <p:cBhvr>
                                        <p:cTn id="74" dur="1000" fill="hold"/>
                                        <p:tgtEl>
                                          <p:spTgt spid="25"/>
                                        </p:tgtEl>
                                        <p:attrNameLst>
                                          <p:attrName>ppt_x</p:attrName>
                                        </p:attrNameLst>
                                      </p:cBhvr>
                                      <p:tavLst>
                                        <p:tav tm="0">
                                          <p:val>
                                            <p:strVal val="#ppt_x"/>
                                          </p:val>
                                        </p:tav>
                                        <p:tav tm="100000">
                                          <p:val>
                                            <p:strVal val="#ppt_x"/>
                                          </p:val>
                                        </p:tav>
                                      </p:tavLst>
                                    </p:anim>
                                    <p:anim calcmode="lin" valueType="num">
                                      <p:cBhvr>
                                        <p:cTn id="75" dur="1000" fill="hold"/>
                                        <p:tgtEl>
                                          <p:spTgt spid="25"/>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fade">
                                      <p:cBhvr>
                                        <p:cTn id="78" dur="1000"/>
                                        <p:tgtEl>
                                          <p:spTgt spid="26"/>
                                        </p:tgtEl>
                                      </p:cBhvr>
                                    </p:animEffect>
                                    <p:anim calcmode="lin" valueType="num">
                                      <p:cBhvr>
                                        <p:cTn id="79" dur="1000" fill="hold"/>
                                        <p:tgtEl>
                                          <p:spTgt spid="26"/>
                                        </p:tgtEl>
                                        <p:attrNameLst>
                                          <p:attrName>ppt_x</p:attrName>
                                        </p:attrNameLst>
                                      </p:cBhvr>
                                      <p:tavLst>
                                        <p:tav tm="0">
                                          <p:val>
                                            <p:strVal val="#ppt_x"/>
                                          </p:val>
                                        </p:tav>
                                        <p:tav tm="100000">
                                          <p:val>
                                            <p:strVal val="#ppt_x"/>
                                          </p:val>
                                        </p:tav>
                                      </p:tavLst>
                                    </p:anim>
                                    <p:anim calcmode="lin" valueType="num">
                                      <p:cBhvr>
                                        <p:cTn id="80" dur="1000" fill="hold"/>
                                        <p:tgtEl>
                                          <p:spTgt spid="26"/>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1000"/>
                                        <p:tgtEl>
                                          <p:spTgt spid="27"/>
                                        </p:tgtEl>
                                      </p:cBhvr>
                                    </p:animEffect>
                                    <p:anim calcmode="lin" valueType="num">
                                      <p:cBhvr>
                                        <p:cTn id="84" dur="1000" fill="hold"/>
                                        <p:tgtEl>
                                          <p:spTgt spid="27"/>
                                        </p:tgtEl>
                                        <p:attrNameLst>
                                          <p:attrName>ppt_x</p:attrName>
                                        </p:attrNameLst>
                                      </p:cBhvr>
                                      <p:tavLst>
                                        <p:tav tm="0">
                                          <p:val>
                                            <p:strVal val="#ppt_x"/>
                                          </p:val>
                                        </p:tav>
                                        <p:tav tm="100000">
                                          <p:val>
                                            <p:strVal val="#ppt_x"/>
                                          </p:val>
                                        </p:tav>
                                      </p:tavLst>
                                    </p:anim>
                                    <p:anim calcmode="lin" valueType="num">
                                      <p:cBhvr>
                                        <p:cTn id="85" dur="1000" fill="hold"/>
                                        <p:tgtEl>
                                          <p:spTgt spid="27"/>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28"/>
                                        </p:tgtEl>
                                        <p:attrNameLst>
                                          <p:attrName>style.visibility</p:attrName>
                                        </p:attrNameLst>
                                      </p:cBhvr>
                                      <p:to>
                                        <p:strVal val="visible"/>
                                      </p:to>
                                    </p:set>
                                    <p:animEffect transition="in" filter="fade">
                                      <p:cBhvr>
                                        <p:cTn id="88" dur="1000"/>
                                        <p:tgtEl>
                                          <p:spTgt spid="28"/>
                                        </p:tgtEl>
                                      </p:cBhvr>
                                    </p:animEffect>
                                    <p:anim calcmode="lin" valueType="num">
                                      <p:cBhvr>
                                        <p:cTn id="89" dur="1000" fill="hold"/>
                                        <p:tgtEl>
                                          <p:spTgt spid="28"/>
                                        </p:tgtEl>
                                        <p:attrNameLst>
                                          <p:attrName>ppt_x</p:attrName>
                                        </p:attrNameLst>
                                      </p:cBhvr>
                                      <p:tavLst>
                                        <p:tav tm="0">
                                          <p:val>
                                            <p:strVal val="#ppt_x"/>
                                          </p:val>
                                        </p:tav>
                                        <p:tav tm="100000">
                                          <p:val>
                                            <p:strVal val="#ppt_x"/>
                                          </p:val>
                                        </p:tav>
                                      </p:tavLst>
                                    </p:anim>
                                    <p:anim calcmode="lin" valueType="num">
                                      <p:cBhvr>
                                        <p:cTn id="90" dur="1000" fill="hold"/>
                                        <p:tgtEl>
                                          <p:spTgt spid="28"/>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29"/>
                                        </p:tgtEl>
                                        <p:attrNameLst>
                                          <p:attrName>style.visibility</p:attrName>
                                        </p:attrNameLst>
                                      </p:cBhvr>
                                      <p:to>
                                        <p:strVal val="visible"/>
                                      </p:to>
                                    </p:set>
                                    <p:animEffect transition="in" filter="fade">
                                      <p:cBhvr>
                                        <p:cTn id="93" dur="1000"/>
                                        <p:tgtEl>
                                          <p:spTgt spid="29"/>
                                        </p:tgtEl>
                                      </p:cBhvr>
                                    </p:animEffect>
                                    <p:anim calcmode="lin" valueType="num">
                                      <p:cBhvr>
                                        <p:cTn id="94" dur="1000" fill="hold"/>
                                        <p:tgtEl>
                                          <p:spTgt spid="29"/>
                                        </p:tgtEl>
                                        <p:attrNameLst>
                                          <p:attrName>ppt_x</p:attrName>
                                        </p:attrNameLst>
                                      </p:cBhvr>
                                      <p:tavLst>
                                        <p:tav tm="0">
                                          <p:val>
                                            <p:strVal val="#ppt_x"/>
                                          </p:val>
                                        </p:tav>
                                        <p:tav tm="100000">
                                          <p:val>
                                            <p:strVal val="#ppt_x"/>
                                          </p:val>
                                        </p:tav>
                                      </p:tavLst>
                                    </p:anim>
                                    <p:anim calcmode="lin" valueType="num">
                                      <p:cBhvr>
                                        <p:cTn id="95" dur="1000" fill="hold"/>
                                        <p:tgtEl>
                                          <p:spTgt spid="29"/>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30"/>
                                        </p:tgtEl>
                                        <p:attrNameLst>
                                          <p:attrName>style.visibility</p:attrName>
                                        </p:attrNameLst>
                                      </p:cBhvr>
                                      <p:to>
                                        <p:strVal val="visible"/>
                                      </p:to>
                                    </p:set>
                                    <p:animEffect transition="in" filter="fade">
                                      <p:cBhvr>
                                        <p:cTn id="98" dur="1000"/>
                                        <p:tgtEl>
                                          <p:spTgt spid="30"/>
                                        </p:tgtEl>
                                      </p:cBhvr>
                                    </p:animEffect>
                                    <p:anim calcmode="lin" valueType="num">
                                      <p:cBhvr>
                                        <p:cTn id="99" dur="1000" fill="hold"/>
                                        <p:tgtEl>
                                          <p:spTgt spid="30"/>
                                        </p:tgtEl>
                                        <p:attrNameLst>
                                          <p:attrName>ppt_x</p:attrName>
                                        </p:attrNameLst>
                                      </p:cBhvr>
                                      <p:tavLst>
                                        <p:tav tm="0">
                                          <p:val>
                                            <p:strVal val="#ppt_x"/>
                                          </p:val>
                                        </p:tav>
                                        <p:tav tm="100000">
                                          <p:val>
                                            <p:strVal val="#ppt_x"/>
                                          </p:val>
                                        </p:tav>
                                      </p:tavLst>
                                    </p:anim>
                                    <p:anim calcmode="lin" valueType="num">
                                      <p:cBhvr>
                                        <p:cTn id="100" dur="1000" fill="hold"/>
                                        <p:tgtEl>
                                          <p:spTgt spid="30"/>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31"/>
                                        </p:tgtEl>
                                        <p:attrNameLst>
                                          <p:attrName>style.visibility</p:attrName>
                                        </p:attrNameLst>
                                      </p:cBhvr>
                                      <p:to>
                                        <p:strVal val="visible"/>
                                      </p:to>
                                    </p:set>
                                    <p:animEffect transition="in" filter="fade">
                                      <p:cBhvr>
                                        <p:cTn id="103" dur="1000"/>
                                        <p:tgtEl>
                                          <p:spTgt spid="31"/>
                                        </p:tgtEl>
                                      </p:cBhvr>
                                    </p:animEffect>
                                    <p:anim calcmode="lin" valueType="num">
                                      <p:cBhvr>
                                        <p:cTn id="104" dur="1000" fill="hold"/>
                                        <p:tgtEl>
                                          <p:spTgt spid="31"/>
                                        </p:tgtEl>
                                        <p:attrNameLst>
                                          <p:attrName>ppt_x</p:attrName>
                                        </p:attrNameLst>
                                      </p:cBhvr>
                                      <p:tavLst>
                                        <p:tav tm="0">
                                          <p:val>
                                            <p:strVal val="#ppt_x"/>
                                          </p:val>
                                        </p:tav>
                                        <p:tav tm="100000">
                                          <p:val>
                                            <p:strVal val="#ppt_x"/>
                                          </p:val>
                                        </p:tav>
                                      </p:tavLst>
                                    </p:anim>
                                    <p:anim calcmode="lin" valueType="num">
                                      <p:cBhvr>
                                        <p:cTn id="105" dur="1000" fill="hold"/>
                                        <p:tgtEl>
                                          <p:spTgt spid="31"/>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32"/>
                                        </p:tgtEl>
                                        <p:attrNameLst>
                                          <p:attrName>style.visibility</p:attrName>
                                        </p:attrNameLst>
                                      </p:cBhvr>
                                      <p:to>
                                        <p:strVal val="visible"/>
                                      </p:to>
                                    </p:set>
                                    <p:animEffect transition="in" filter="fade">
                                      <p:cBhvr>
                                        <p:cTn id="108" dur="1000"/>
                                        <p:tgtEl>
                                          <p:spTgt spid="32"/>
                                        </p:tgtEl>
                                      </p:cBhvr>
                                    </p:animEffect>
                                    <p:anim calcmode="lin" valueType="num">
                                      <p:cBhvr>
                                        <p:cTn id="109" dur="1000" fill="hold"/>
                                        <p:tgtEl>
                                          <p:spTgt spid="32"/>
                                        </p:tgtEl>
                                        <p:attrNameLst>
                                          <p:attrName>ppt_x</p:attrName>
                                        </p:attrNameLst>
                                      </p:cBhvr>
                                      <p:tavLst>
                                        <p:tav tm="0">
                                          <p:val>
                                            <p:strVal val="#ppt_x"/>
                                          </p:val>
                                        </p:tav>
                                        <p:tav tm="100000">
                                          <p:val>
                                            <p:strVal val="#ppt_x"/>
                                          </p:val>
                                        </p:tav>
                                      </p:tavLst>
                                    </p:anim>
                                    <p:anim calcmode="lin" valueType="num">
                                      <p:cBhvr>
                                        <p:cTn id="110" dur="1000" fill="hold"/>
                                        <p:tgtEl>
                                          <p:spTgt spid="32"/>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33"/>
                                        </p:tgtEl>
                                        <p:attrNameLst>
                                          <p:attrName>style.visibility</p:attrName>
                                        </p:attrNameLst>
                                      </p:cBhvr>
                                      <p:to>
                                        <p:strVal val="visible"/>
                                      </p:to>
                                    </p:set>
                                    <p:animEffect transition="in" filter="fade">
                                      <p:cBhvr>
                                        <p:cTn id="113" dur="1000"/>
                                        <p:tgtEl>
                                          <p:spTgt spid="33"/>
                                        </p:tgtEl>
                                      </p:cBhvr>
                                    </p:animEffect>
                                    <p:anim calcmode="lin" valueType="num">
                                      <p:cBhvr>
                                        <p:cTn id="114" dur="1000" fill="hold"/>
                                        <p:tgtEl>
                                          <p:spTgt spid="33"/>
                                        </p:tgtEl>
                                        <p:attrNameLst>
                                          <p:attrName>ppt_x</p:attrName>
                                        </p:attrNameLst>
                                      </p:cBhvr>
                                      <p:tavLst>
                                        <p:tav tm="0">
                                          <p:val>
                                            <p:strVal val="#ppt_x"/>
                                          </p:val>
                                        </p:tav>
                                        <p:tav tm="100000">
                                          <p:val>
                                            <p:strVal val="#ppt_x"/>
                                          </p:val>
                                        </p:tav>
                                      </p:tavLst>
                                    </p:anim>
                                    <p:anim calcmode="lin" valueType="num">
                                      <p:cBhvr>
                                        <p:cTn id="115" dur="1000" fill="hold"/>
                                        <p:tgtEl>
                                          <p:spTgt spid="33"/>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34"/>
                                        </p:tgtEl>
                                        <p:attrNameLst>
                                          <p:attrName>style.visibility</p:attrName>
                                        </p:attrNameLst>
                                      </p:cBhvr>
                                      <p:to>
                                        <p:strVal val="visible"/>
                                      </p:to>
                                    </p:set>
                                    <p:animEffect transition="in" filter="fade">
                                      <p:cBhvr>
                                        <p:cTn id="118" dur="1000"/>
                                        <p:tgtEl>
                                          <p:spTgt spid="34"/>
                                        </p:tgtEl>
                                      </p:cBhvr>
                                    </p:animEffect>
                                    <p:anim calcmode="lin" valueType="num">
                                      <p:cBhvr>
                                        <p:cTn id="119" dur="1000" fill="hold"/>
                                        <p:tgtEl>
                                          <p:spTgt spid="34"/>
                                        </p:tgtEl>
                                        <p:attrNameLst>
                                          <p:attrName>ppt_x</p:attrName>
                                        </p:attrNameLst>
                                      </p:cBhvr>
                                      <p:tavLst>
                                        <p:tav tm="0">
                                          <p:val>
                                            <p:strVal val="#ppt_x"/>
                                          </p:val>
                                        </p:tav>
                                        <p:tav tm="100000">
                                          <p:val>
                                            <p:strVal val="#ppt_x"/>
                                          </p:val>
                                        </p:tav>
                                      </p:tavLst>
                                    </p:anim>
                                    <p:anim calcmode="lin" valueType="num">
                                      <p:cBhvr>
                                        <p:cTn id="120" dur="1000" fill="hold"/>
                                        <p:tgtEl>
                                          <p:spTgt spid="34"/>
                                        </p:tgtEl>
                                        <p:attrNameLst>
                                          <p:attrName>ppt_y</p:attrName>
                                        </p:attrNameLst>
                                      </p:cBhvr>
                                      <p:tavLst>
                                        <p:tav tm="0">
                                          <p:val>
                                            <p:strVal val="#ppt_y+.1"/>
                                          </p:val>
                                        </p:tav>
                                        <p:tav tm="100000">
                                          <p:val>
                                            <p:strVal val="#ppt_y"/>
                                          </p:val>
                                        </p:tav>
                                      </p:tavLst>
                                    </p:anim>
                                  </p:childTnLst>
                                </p:cTn>
                              </p:par>
                              <p:par>
                                <p:cTn id="121" presetID="42" presetClass="entr" presetSubtype="0" fill="hold" grpId="0" nodeType="withEffect">
                                  <p:stCondLst>
                                    <p:cond delay="0"/>
                                  </p:stCondLst>
                                  <p:childTnLst>
                                    <p:set>
                                      <p:cBhvr>
                                        <p:cTn id="122" dur="1" fill="hold">
                                          <p:stCondLst>
                                            <p:cond delay="0"/>
                                          </p:stCondLst>
                                        </p:cTn>
                                        <p:tgtEl>
                                          <p:spTgt spid="35"/>
                                        </p:tgtEl>
                                        <p:attrNameLst>
                                          <p:attrName>style.visibility</p:attrName>
                                        </p:attrNameLst>
                                      </p:cBhvr>
                                      <p:to>
                                        <p:strVal val="visible"/>
                                      </p:to>
                                    </p:set>
                                    <p:animEffect transition="in" filter="fade">
                                      <p:cBhvr>
                                        <p:cTn id="123" dur="1000"/>
                                        <p:tgtEl>
                                          <p:spTgt spid="35"/>
                                        </p:tgtEl>
                                      </p:cBhvr>
                                    </p:animEffect>
                                    <p:anim calcmode="lin" valueType="num">
                                      <p:cBhvr>
                                        <p:cTn id="124" dur="1000" fill="hold"/>
                                        <p:tgtEl>
                                          <p:spTgt spid="35"/>
                                        </p:tgtEl>
                                        <p:attrNameLst>
                                          <p:attrName>ppt_x</p:attrName>
                                        </p:attrNameLst>
                                      </p:cBhvr>
                                      <p:tavLst>
                                        <p:tav tm="0">
                                          <p:val>
                                            <p:strVal val="#ppt_x"/>
                                          </p:val>
                                        </p:tav>
                                        <p:tav tm="100000">
                                          <p:val>
                                            <p:strVal val="#ppt_x"/>
                                          </p:val>
                                        </p:tav>
                                      </p:tavLst>
                                    </p:anim>
                                    <p:anim calcmode="lin" valueType="num">
                                      <p:cBhvr>
                                        <p:cTn id="125" dur="1000" fill="hold"/>
                                        <p:tgtEl>
                                          <p:spTgt spid="35"/>
                                        </p:tgtEl>
                                        <p:attrNameLst>
                                          <p:attrName>ppt_y</p:attrName>
                                        </p:attrNameLst>
                                      </p:cBhvr>
                                      <p:tavLst>
                                        <p:tav tm="0">
                                          <p:val>
                                            <p:strVal val="#ppt_y+.1"/>
                                          </p:val>
                                        </p:tav>
                                        <p:tav tm="100000">
                                          <p:val>
                                            <p:strVal val="#ppt_y"/>
                                          </p:val>
                                        </p:tav>
                                      </p:tavLst>
                                    </p:anim>
                                  </p:childTnLst>
                                </p:cTn>
                              </p:par>
                              <p:par>
                                <p:cTn id="126" presetID="42" presetClass="entr" presetSubtype="0" fill="hold" grpId="0" nodeType="withEffect">
                                  <p:stCondLst>
                                    <p:cond delay="0"/>
                                  </p:stCondLst>
                                  <p:childTnLst>
                                    <p:set>
                                      <p:cBhvr>
                                        <p:cTn id="127" dur="1" fill="hold">
                                          <p:stCondLst>
                                            <p:cond delay="0"/>
                                          </p:stCondLst>
                                        </p:cTn>
                                        <p:tgtEl>
                                          <p:spTgt spid="36"/>
                                        </p:tgtEl>
                                        <p:attrNameLst>
                                          <p:attrName>style.visibility</p:attrName>
                                        </p:attrNameLst>
                                      </p:cBhvr>
                                      <p:to>
                                        <p:strVal val="visible"/>
                                      </p:to>
                                    </p:set>
                                    <p:animEffect transition="in" filter="fade">
                                      <p:cBhvr>
                                        <p:cTn id="128" dur="1000"/>
                                        <p:tgtEl>
                                          <p:spTgt spid="36"/>
                                        </p:tgtEl>
                                      </p:cBhvr>
                                    </p:animEffect>
                                    <p:anim calcmode="lin" valueType="num">
                                      <p:cBhvr>
                                        <p:cTn id="129" dur="1000" fill="hold"/>
                                        <p:tgtEl>
                                          <p:spTgt spid="36"/>
                                        </p:tgtEl>
                                        <p:attrNameLst>
                                          <p:attrName>ppt_x</p:attrName>
                                        </p:attrNameLst>
                                      </p:cBhvr>
                                      <p:tavLst>
                                        <p:tav tm="0">
                                          <p:val>
                                            <p:strVal val="#ppt_x"/>
                                          </p:val>
                                        </p:tav>
                                        <p:tav tm="100000">
                                          <p:val>
                                            <p:strVal val="#ppt_x"/>
                                          </p:val>
                                        </p:tav>
                                      </p:tavLst>
                                    </p:anim>
                                    <p:anim calcmode="lin" valueType="num">
                                      <p:cBhvr>
                                        <p:cTn id="130" dur="1000" fill="hold"/>
                                        <p:tgtEl>
                                          <p:spTgt spid="36"/>
                                        </p:tgtEl>
                                        <p:attrNameLst>
                                          <p:attrName>ppt_y</p:attrName>
                                        </p:attrNameLst>
                                      </p:cBhvr>
                                      <p:tavLst>
                                        <p:tav tm="0">
                                          <p:val>
                                            <p:strVal val="#ppt_y+.1"/>
                                          </p:val>
                                        </p:tav>
                                        <p:tav tm="100000">
                                          <p:val>
                                            <p:strVal val="#ppt_y"/>
                                          </p:val>
                                        </p:tav>
                                      </p:tavLst>
                                    </p:anim>
                                  </p:childTnLst>
                                </p:cTn>
                              </p:par>
                              <p:par>
                                <p:cTn id="131" presetID="42" presetClass="entr" presetSubtype="0" fill="hold" grpId="0" nodeType="withEffect">
                                  <p:stCondLst>
                                    <p:cond delay="0"/>
                                  </p:stCondLst>
                                  <p:childTnLst>
                                    <p:set>
                                      <p:cBhvr>
                                        <p:cTn id="132" dur="1" fill="hold">
                                          <p:stCondLst>
                                            <p:cond delay="0"/>
                                          </p:stCondLst>
                                        </p:cTn>
                                        <p:tgtEl>
                                          <p:spTgt spid="37"/>
                                        </p:tgtEl>
                                        <p:attrNameLst>
                                          <p:attrName>style.visibility</p:attrName>
                                        </p:attrNameLst>
                                      </p:cBhvr>
                                      <p:to>
                                        <p:strVal val="visible"/>
                                      </p:to>
                                    </p:set>
                                    <p:animEffect transition="in" filter="fade">
                                      <p:cBhvr>
                                        <p:cTn id="133" dur="1000"/>
                                        <p:tgtEl>
                                          <p:spTgt spid="37"/>
                                        </p:tgtEl>
                                      </p:cBhvr>
                                    </p:animEffect>
                                    <p:anim calcmode="lin" valueType="num">
                                      <p:cBhvr>
                                        <p:cTn id="134" dur="1000" fill="hold"/>
                                        <p:tgtEl>
                                          <p:spTgt spid="37"/>
                                        </p:tgtEl>
                                        <p:attrNameLst>
                                          <p:attrName>ppt_x</p:attrName>
                                        </p:attrNameLst>
                                      </p:cBhvr>
                                      <p:tavLst>
                                        <p:tav tm="0">
                                          <p:val>
                                            <p:strVal val="#ppt_x"/>
                                          </p:val>
                                        </p:tav>
                                        <p:tav tm="100000">
                                          <p:val>
                                            <p:strVal val="#ppt_x"/>
                                          </p:val>
                                        </p:tav>
                                      </p:tavLst>
                                    </p:anim>
                                    <p:anim calcmode="lin" valueType="num">
                                      <p:cBhvr>
                                        <p:cTn id="135" dur="1000" fill="hold"/>
                                        <p:tgtEl>
                                          <p:spTgt spid="37"/>
                                        </p:tgtEl>
                                        <p:attrNameLst>
                                          <p:attrName>ppt_y</p:attrName>
                                        </p:attrNameLst>
                                      </p:cBhvr>
                                      <p:tavLst>
                                        <p:tav tm="0">
                                          <p:val>
                                            <p:strVal val="#ppt_y+.1"/>
                                          </p:val>
                                        </p:tav>
                                        <p:tav tm="100000">
                                          <p:val>
                                            <p:strVal val="#ppt_y"/>
                                          </p:val>
                                        </p:tav>
                                      </p:tavLst>
                                    </p:anim>
                                  </p:childTnLst>
                                </p:cTn>
                              </p:par>
                              <p:par>
                                <p:cTn id="136" presetID="42" presetClass="entr" presetSubtype="0" fill="hold" grpId="0" nodeType="withEffect">
                                  <p:stCondLst>
                                    <p:cond delay="0"/>
                                  </p:stCondLst>
                                  <p:childTnLst>
                                    <p:set>
                                      <p:cBhvr>
                                        <p:cTn id="137" dur="1" fill="hold">
                                          <p:stCondLst>
                                            <p:cond delay="0"/>
                                          </p:stCondLst>
                                        </p:cTn>
                                        <p:tgtEl>
                                          <p:spTgt spid="38"/>
                                        </p:tgtEl>
                                        <p:attrNameLst>
                                          <p:attrName>style.visibility</p:attrName>
                                        </p:attrNameLst>
                                      </p:cBhvr>
                                      <p:to>
                                        <p:strVal val="visible"/>
                                      </p:to>
                                    </p:set>
                                    <p:animEffect transition="in" filter="fade">
                                      <p:cBhvr>
                                        <p:cTn id="138" dur="1000"/>
                                        <p:tgtEl>
                                          <p:spTgt spid="38"/>
                                        </p:tgtEl>
                                      </p:cBhvr>
                                    </p:animEffect>
                                    <p:anim calcmode="lin" valueType="num">
                                      <p:cBhvr>
                                        <p:cTn id="139" dur="1000" fill="hold"/>
                                        <p:tgtEl>
                                          <p:spTgt spid="38"/>
                                        </p:tgtEl>
                                        <p:attrNameLst>
                                          <p:attrName>ppt_x</p:attrName>
                                        </p:attrNameLst>
                                      </p:cBhvr>
                                      <p:tavLst>
                                        <p:tav tm="0">
                                          <p:val>
                                            <p:strVal val="#ppt_x"/>
                                          </p:val>
                                        </p:tav>
                                        <p:tav tm="100000">
                                          <p:val>
                                            <p:strVal val="#ppt_x"/>
                                          </p:val>
                                        </p:tav>
                                      </p:tavLst>
                                    </p:anim>
                                    <p:anim calcmode="lin" valueType="num">
                                      <p:cBhvr>
                                        <p:cTn id="140" dur="1000" fill="hold"/>
                                        <p:tgtEl>
                                          <p:spTgt spid="38"/>
                                        </p:tgtEl>
                                        <p:attrNameLst>
                                          <p:attrName>ppt_y</p:attrName>
                                        </p:attrNameLst>
                                      </p:cBhvr>
                                      <p:tavLst>
                                        <p:tav tm="0">
                                          <p:val>
                                            <p:strVal val="#ppt_y+.1"/>
                                          </p:val>
                                        </p:tav>
                                        <p:tav tm="100000">
                                          <p:val>
                                            <p:strVal val="#ppt_y"/>
                                          </p:val>
                                        </p:tav>
                                      </p:tavLst>
                                    </p:anim>
                                  </p:childTnLst>
                                </p:cTn>
                              </p:par>
                              <p:par>
                                <p:cTn id="141" presetID="42" presetClass="entr" presetSubtype="0" fill="hold" grpId="0" nodeType="withEffect">
                                  <p:stCondLst>
                                    <p:cond delay="0"/>
                                  </p:stCondLst>
                                  <p:childTnLst>
                                    <p:set>
                                      <p:cBhvr>
                                        <p:cTn id="142" dur="1" fill="hold">
                                          <p:stCondLst>
                                            <p:cond delay="0"/>
                                          </p:stCondLst>
                                        </p:cTn>
                                        <p:tgtEl>
                                          <p:spTgt spid="39"/>
                                        </p:tgtEl>
                                        <p:attrNameLst>
                                          <p:attrName>style.visibility</p:attrName>
                                        </p:attrNameLst>
                                      </p:cBhvr>
                                      <p:to>
                                        <p:strVal val="visible"/>
                                      </p:to>
                                    </p:set>
                                    <p:animEffect transition="in" filter="fade">
                                      <p:cBhvr>
                                        <p:cTn id="143" dur="1000"/>
                                        <p:tgtEl>
                                          <p:spTgt spid="39"/>
                                        </p:tgtEl>
                                      </p:cBhvr>
                                    </p:animEffect>
                                    <p:anim calcmode="lin" valueType="num">
                                      <p:cBhvr>
                                        <p:cTn id="144" dur="1000" fill="hold"/>
                                        <p:tgtEl>
                                          <p:spTgt spid="39"/>
                                        </p:tgtEl>
                                        <p:attrNameLst>
                                          <p:attrName>ppt_x</p:attrName>
                                        </p:attrNameLst>
                                      </p:cBhvr>
                                      <p:tavLst>
                                        <p:tav tm="0">
                                          <p:val>
                                            <p:strVal val="#ppt_x"/>
                                          </p:val>
                                        </p:tav>
                                        <p:tav tm="100000">
                                          <p:val>
                                            <p:strVal val="#ppt_x"/>
                                          </p:val>
                                        </p:tav>
                                      </p:tavLst>
                                    </p:anim>
                                    <p:anim calcmode="lin" valueType="num">
                                      <p:cBhvr>
                                        <p:cTn id="145" dur="1000" fill="hold"/>
                                        <p:tgtEl>
                                          <p:spTgt spid="39"/>
                                        </p:tgtEl>
                                        <p:attrNameLst>
                                          <p:attrName>ppt_y</p:attrName>
                                        </p:attrNameLst>
                                      </p:cBhvr>
                                      <p:tavLst>
                                        <p:tav tm="0">
                                          <p:val>
                                            <p:strVal val="#ppt_y+.1"/>
                                          </p:val>
                                        </p:tav>
                                        <p:tav tm="100000">
                                          <p:val>
                                            <p:strVal val="#ppt_y"/>
                                          </p:val>
                                        </p:tav>
                                      </p:tavLst>
                                    </p:anim>
                                  </p:childTnLst>
                                </p:cTn>
                              </p:par>
                              <p:par>
                                <p:cTn id="146" presetID="42" presetClass="entr" presetSubtype="0" fill="hold" grpId="0" nodeType="withEffect">
                                  <p:stCondLst>
                                    <p:cond delay="0"/>
                                  </p:stCondLst>
                                  <p:childTnLst>
                                    <p:set>
                                      <p:cBhvr>
                                        <p:cTn id="147" dur="1" fill="hold">
                                          <p:stCondLst>
                                            <p:cond delay="0"/>
                                          </p:stCondLst>
                                        </p:cTn>
                                        <p:tgtEl>
                                          <p:spTgt spid="40"/>
                                        </p:tgtEl>
                                        <p:attrNameLst>
                                          <p:attrName>style.visibility</p:attrName>
                                        </p:attrNameLst>
                                      </p:cBhvr>
                                      <p:to>
                                        <p:strVal val="visible"/>
                                      </p:to>
                                    </p:set>
                                    <p:animEffect transition="in" filter="fade">
                                      <p:cBhvr>
                                        <p:cTn id="148" dur="1000"/>
                                        <p:tgtEl>
                                          <p:spTgt spid="40"/>
                                        </p:tgtEl>
                                      </p:cBhvr>
                                    </p:animEffect>
                                    <p:anim calcmode="lin" valueType="num">
                                      <p:cBhvr>
                                        <p:cTn id="149" dur="1000" fill="hold"/>
                                        <p:tgtEl>
                                          <p:spTgt spid="40"/>
                                        </p:tgtEl>
                                        <p:attrNameLst>
                                          <p:attrName>ppt_x</p:attrName>
                                        </p:attrNameLst>
                                      </p:cBhvr>
                                      <p:tavLst>
                                        <p:tav tm="0">
                                          <p:val>
                                            <p:strVal val="#ppt_x"/>
                                          </p:val>
                                        </p:tav>
                                        <p:tav tm="100000">
                                          <p:val>
                                            <p:strVal val="#ppt_x"/>
                                          </p:val>
                                        </p:tav>
                                      </p:tavLst>
                                    </p:anim>
                                    <p:anim calcmode="lin" valueType="num">
                                      <p:cBhvr>
                                        <p:cTn id="150" dur="1000" fill="hold"/>
                                        <p:tgtEl>
                                          <p:spTgt spid="40"/>
                                        </p:tgtEl>
                                        <p:attrNameLst>
                                          <p:attrName>ppt_y</p:attrName>
                                        </p:attrNameLst>
                                      </p:cBhvr>
                                      <p:tavLst>
                                        <p:tav tm="0">
                                          <p:val>
                                            <p:strVal val="#ppt_y+.1"/>
                                          </p:val>
                                        </p:tav>
                                        <p:tav tm="100000">
                                          <p:val>
                                            <p:strVal val="#ppt_y"/>
                                          </p:val>
                                        </p:tav>
                                      </p:tavLst>
                                    </p:anim>
                                  </p:childTnLst>
                                </p:cTn>
                              </p:par>
                              <p:par>
                                <p:cTn id="151" presetID="42" presetClass="entr" presetSubtype="0" fill="hold" grpId="0" nodeType="withEffect">
                                  <p:stCondLst>
                                    <p:cond delay="0"/>
                                  </p:stCondLst>
                                  <p:childTnLst>
                                    <p:set>
                                      <p:cBhvr>
                                        <p:cTn id="152" dur="1" fill="hold">
                                          <p:stCondLst>
                                            <p:cond delay="0"/>
                                          </p:stCondLst>
                                        </p:cTn>
                                        <p:tgtEl>
                                          <p:spTgt spid="42"/>
                                        </p:tgtEl>
                                        <p:attrNameLst>
                                          <p:attrName>style.visibility</p:attrName>
                                        </p:attrNameLst>
                                      </p:cBhvr>
                                      <p:to>
                                        <p:strVal val="visible"/>
                                      </p:to>
                                    </p:set>
                                    <p:animEffect transition="in" filter="fade">
                                      <p:cBhvr>
                                        <p:cTn id="153" dur="1000"/>
                                        <p:tgtEl>
                                          <p:spTgt spid="42"/>
                                        </p:tgtEl>
                                      </p:cBhvr>
                                    </p:animEffect>
                                    <p:anim calcmode="lin" valueType="num">
                                      <p:cBhvr>
                                        <p:cTn id="154" dur="1000" fill="hold"/>
                                        <p:tgtEl>
                                          <p:spTgt spid="42"/>
                                        </p:tgtEl>
                                        <p:attrNameLst>
                                          <p:attrName>ppt_x</p:attrName>
                                        </p:attrNameLst>
                                      </p:cBhvr>
                                      <p:tavLst>
                                        <p:tav tm="0">
                                          <p:val>
                                            <p:strVal val="#ppt_x"/>
                                          </p:val>
                                        </p:tav>
                                        <p:tav tm="100000">
                                          <p:val>
                                            <p:strVal val="#ppt_x"/>
                                          </p:val>
                                        </p:tav>
                                      </p:tavLst>
                                    </p:anim>
                                    <p:anim calcmode="lin" valueType="num">
                                      <p:cBhvr>
                                        <p:cTn id="155" dur="1000" fill="hold"/>
                                        <p:tgtEl>
                                          <p:spTgt spid="42"/>
                                        </p:tgtEl>
                                        <p:attrNameLst>
                                          <p:attrName>ppt_y</p:attrName>
                                        </p:attrNameLst>
                                      </p:cBhvr>
                                      <p:tavLst>
                                        <p:tav tm="0">
                                          <p:val>
                                            <p:strVal val="#ppt_y+.1"/>
                                          </p:val>
                                        </p:tav>
                                        <p:tav tm="100000">
                                          <p:val>
                                            <p:strVal val="#ppt_y"/>
                                          </p:val>
                                        </p:tav>
                                      </p:tavLst>
                                    </p:anim>
                                  </p:childTnLst>
                                </p:cTn>
                              </p:par>
                              <p:par>
                                <p:cTn id="156" presetID="42" presetClass="entr" presetSubtype="0" fill="hold" grpId="0" nodeType="withEffect">
                                  <p:stCondLst>
                                    <p:cond delay="0"/>
                                  </p:stCondLst>
                                  <p:childTnLst>
                                    <p:set>
                                      <p:cBhvr>
                                        <p:cTn id="157" dur="1" fill="hold">
                                          <p:stCondLst>
                                            <p:cond delay="0"/>
                                          </p:stCondLst>
                                        </p:cTn>
                                        <p:tgtEl>
                                          <p:spTgt spid="43"/>
                                        </p:tgtEl>
                                        <p:attrNameLst>
                                          <p:attrName>style.visibility</p:attrName>
                                        </p:attrNameLst>
                                      </p:cBhvr>
                                      <p:to>
                                        <p:strVal val="visible"/>
                                      </p:to>
                                    </p:set>
                                    <p:animEffect transition="in" filter="fade">
                                      <p:cBhvr>
                                        <p:cTn id="158" dur="1000"/>
                                        <p:tgtEl>
                                          <p:spTgt spid="43"/>
                                        </p:tgtEl>
                                      </p:cBhvr>
                                    </p:animEffect>
                                    <p:anim calcmode="lin" valueType="num">
                                      <p:cBhvr>
                                        <p:cTn id="159" dur="1000" fill="hold"/>
                                        <p:tgtEl>
                                          <p:spTgt spid="43"/>
                                        </p:tgtEl>
                                        <p:attrNameLst>
                                          <p:attrName>ppt_x</p:attrName>
                                        </p:attrNameLst>
                                      </p:cBhvr>
                                      <p:tavLst>
                                        <p:tav tm="0">
                                          <p:val>
                                            <p:strVal val="#ppt_x"/>
                                          </p:val>
                                        </p:tav>
                                        <p:tav tm="100000">
                                          <p:val>
                                            <p:strVal val="#ppt_x"/>
                                          </p:val>
                                        </p:tav>
                                      </p:tavLst>
                                    </p:anim>
                                    <p:anim calcmode="lin" valueType="num">
                                      <p:cBhvr>
                                        <p:cTn id="160" dur="1000" fill="hold"/>
                                        <p:tgtEl>
                                          <p:spTgt spid="43"/>
                                        </p:tgtEl>
                                        <p:attrNameLst>
                                          <p:attrName>ppt_y</p:attrName>
                                        </p:attrNameLst>
                                      </p:cBhvr>
                                      <p:tavLst>
                                        <p:tav tm="0">
                                          <p:val>
                                            <p:strVal val="#ppt_y+.1"/>
                                          </p:val>
                                        </p:tav>
                                        <p:tav tm="100000">
                                          <p:val>
                                            <p:strVal val="#ppt_y"/>
                                          </p:val>
                                        </p:tav>
                                      </p:tavLst>
                                    </p:anim>
                                  </p:childTnLst>
                                </p:cTn>
                              </p:par>
                              <p:par>
                                <p:cTn id="161" presetID="42" presetClass="entr" presetSubtype="0" fill="hold" grpId="0" nodeType="withEffect">
                                  <p:stCondLst>
                                    <p:cond delay="0"/>
                                  </p:stCondLst>
                                  <p:childTnLst>
                                    <p:set>
                                      <p:cBhvr>
                                        <p:cTn id="162" dur="1" fill="hold">
                                          <p:stCondLst>
                                            <p:cond delay="0"/>
                                          </p:stCondLst>
                                        </p:cTn>
                                        <p:tgtEl>
                                          <p:spTgt spid="44"/>
                                        </p:tgtEl>
                                        <p:attrNameLst>
                                          <p:attrName>style.visibility</p:attrName>
                                        </p:attrNameLst>
                                      </p:cBhvr>
                                      <p:to>
                                        <p:strVal val="visible"/>
                                      </p:to>
                                    </p:set>
                                    <p:animEffect transition="in" filter="fade">
                                      <p:cBhvr>
                                        <p:cTn id="163" dur="1000"/>
                                        <p:tgtEl>
                                          <p:spTgt spid="44"/>
                                        </p:tgtEl>
                                      </p:cBhvr>
                                    </p:animEffect>
                                    <p:anim calcmode="lin" valueType="num">
                                      <p:cBhvr>
                                        <p:cTn id="164" dur="1000" fill="hold"/>
                                        <p:tgtEl>
                                          <p:spTgt spid="44"/>
                                        </p:tgtEl>
                                        <p:attrNameLst>
                                          <p:attrName>ppt_x</p:attrName>
                                        </p:attrNameLst>
                                      </p:cBhvr>
                                      <p:tavLst>
                                        <p:tav tm="0">
                                          <p:val>
                                            <p:strVal val="#ppt_x"/>
                                          </p:val>
                                        </p:tav>
                                        <p:tav tm="100000">
                                          <p:val>
                                            <p:strVal val="#ppt_x"/>
                                          </p:val>
                                        </p:tav>
                                      </p:tavLst>
                                    </p:anim>
                                    <p:anim calcmode="lin" valueType="num">
                                      <p:cBhvr>
                                        <p:cTn id="165" dur="1000" fill="hold"/>
                                        <p:tgtEl>
                                          <p:spTgt spid="44"/>
                                        </p:tgtEl>
                                        <p:attrNameLst>
                                          <p:attrName>ppt_y</p:attrName>
                                        </p:attrNameLst>
                                      </p:cBhvr>
                                      <p:tavLst>
                                        <p:tav tm="0">
                                          <p:val>
                                            <p:strVal val="#ppt_y+.1"/>
                                          </p:val>
                                        </p:tav>
                                        <p:tav tm="100000">
                                          <p:val>
                                            <p:strVal val="#ppt_y"/>
                                          </p:val>
                                        </p:tav>
                                      </p:tavLst>
                                    </p:anim>
                                  </p:childTnLst>
                                </p:cTn>
                              </p:par>
                              <p:par>
                                <p:cTn id="166" presetID="42" presetClass="entr" presetSubtype="0" fill="hold" grpId="0" nodeType="withEffect">
                                  <p:stCondLst>
                                    <p:cond delay="0"/>
                                  </p:stCondLst>
                                  <p:childTnLst>
                                    <p:set>
                                      <p:cBhvr>
                                        <p:cTn id="167" dur="1" fill="hold">
                                          <p:stCondLst>
                                            <p:cond delay="0"/>
                                          </p:stCondLst>
                                        </p:cTn>
                                        <p:tgtEl>
                                          <p:spTgt spid="45"/>
                                        </p:tgtEl>
                                        <p:attrNameLst>
                                          <p:attrName>style.visibility</p:attrName>
                                        </p:attrNameLst>
                                      </p:cBhvr>
                                      <p:to>
                                        <p:strVal val="visible"/>
                                      </p:to>
                                    </p:set>
                                    <p:animEffect transition="in" filter="fade">
                                      <p:cBhvr>
                                        <p:cTn id="168" dur="1000"/>
                                        <p:tgtEl>
                                          <p:spTgt spid="45"/>
                                        </p:tgtEl>
                                      </p:cBhvr>
                                    </p:animEffect>
                                    <p:anim calcmode="lin" valueType="num">
                                      <p:cBhvr>
                                        <p:cTn id="169" dur="1000" fill="hold"/>
                                        <p:tgtEl>
                                          <p:spTgt spid="45"/>
                                        </p:tgtEl>
                                        <p:attrNameLst>
                                          <p:attrName>ppt_x</p:attrName>
                                        </p:attrNameLst>
                                      </p:cBhvr>
                                      <p:tavLst>
                                        <p:tav tm="0">
                                          <p:val>
                                            <p:strVal val="#ppt_x"/>
                                          </p:val>
                                        </p:tav>
                                        <p:tav tm="100000">
                                          <p:val>
                                            <p:strVal val="#ppt_x"/>
                                          </p:val>
                                        </p:tav>
                                      </p:tavLst>
                                    </p:anim>
                                    <p:anim calcmode="lin" valueType="num">
                                      <p:cBhvr>
                                        <p:cTn id="170" dur="1000" fill="hold"/>
                                        <p:tgtEl>
                                          <p:spTgt spid="45"/>
                                        </p:tgtEl>
                                        <p:attrNameLst>
                                          <p:attrName>ppt_y</p:attrName>
                                        </p:attrNameLst>
                                      </p:cBhvr>
                                      <p:tavLst>
                                        <p:tav tm="0">
                                          <p:val>
                                            <p:strVal val="#ppt_y+.1"/>
                                          </p:val>
                                        </p:tav>
                                        <p:tav tm="100000">
                                          <p:val>
                                            <p:strVal val="#ppt_y"/>
                                          </p:val>
                                        </p:tav>
                                      </p:tavLst>
                                    </p:anim>
                                  </p:childTnLst>
                                </p:cTn>
                              </p:par>
                              <p:par>
                                <p:cTn id="171" presetID="42" presetClass="entr" presetSubtype="0" fill="hold" grpId="0" nodeType="withEffect">
                                  <p:stCondLst>
                                    <p:cond delay="0"/>
                                  </p:stCondLst>
                                  <p:childTnLst>
                                    <p:set>
                                      <p:cBhvr>
                                        <p:cTn id="172" dur="1" fill="hold">
                                          <p:stCondLst>
                                            <p:cond delay="0"/>
                                          </p:stCondLst>
                                        </p:cTn>
                                        <p:tgtEl>
                                          <p:spTgt spid="46"/>
                                        </p:tgtEl>
                                        <p:attrNameLst>
                                          <p:attrName>style.visibility</p:attrName>
                                        </p:attrNameLst>
                                      </p:cBhvr>
                                      <p:to>
                                        <p:strVal val="visible"/>
                                      </p:to>
                                    </p:set>
                                    <p:animEffect transition="in" filter="fade">
                                      <p:cBhvr>
                                        <p:cTn id="173" dur="1000"/>
                                        <p:tgtEl>
                                          <p:spTgt spid="46"/>
                                        </p:tgtEl>
                                      </p:cBhvr>
                                    </p:animEffect>
                                    <p:anim calcmode="lin" valueType="num">
                                      <p:cBhvr>
                                        <p:cTn id="174" dur="1000" fill="hold"/>
                                        <p:tgtEl>
                                          <p:spTgt spid="46"/>
                                        </p:tgtEl>
                                        <p:attrNameLst>
                                          <p:attrName>ppt_x</p:attrName>
                                        </p:attrNameLst>
                                      </p:cBhvr>
                                      <p:tavLst>
                                        <p:tav tm="0">
                                          <p:val>
                                            <p:strVal val="#ppt_x"/>
                                          </p:val>
                                        </p:tav>
                                        <p:tav tm="100000">
                                          <p:val>
                                            <p:strVal val="#ppt_x"/>
                                          </p:val>
                                        </p:tav>
                                      </p:tavLst>
                                    </p:anim>
                                    <p:anim calcmode="lin" valueType="num">
                                      <p:cBhvr>
                                        <p:cTn id="175" dur="1000" fill="hold"/>
                                        <p:tgtEl>
                                          <p:spTgt spid="46"/>
                                        </p:tgtEl>
                                        <p:attrNameLst>
                                          <p:attrName>ppt_y</p:attrName>
                                        </p:attrNameLst>
                                      </p:cBhvr>
                                      <p:tavLst>
                                        <p:tav tm="0">
                                          <p:val>
                                            <p:strVal val="#ppt_y+.1"/>
                                          </p:val>
                                        </p:tav>
                                        <p:tav tm="100000">
                                          <p:val>
                                            <p:strVal val="#ppt_y"/>
                                          </p:val>
                                        </p:tav>
                                      </p:tavLst>
                                    </p:anim>
                                  </p:childTnLst>
                                </p:cTn>
                              </p:par>
                              <p:par>
                                <p:cTn id="176" presetID="42" presetClass="entr" presetSubtype="0" fill="hold" grpId="0" nodeType="withEffect">
                                  <p:stCondLst>
                                    <p:cond delay="0"/>
                                  </p:stCondLst>
                                  <p:childTnLst>
                                    <p:set>
                                      <p:cBhvr>
                                        <p:cTn id="177" dur="1" fill="hold">
                                          <p:stCondLst>
                                            <p:cond delay="0"/>
                                          </p:stCondLst>
                                        </p:cTn>
                                        <p:tgtEl>
                                          <p:spTgt spid="48"/>
                                        </p:tgtEl>
                                        <p:attrNameLst>
                                          <p:attrName>style.visibility</p:attrName>
                                        </p:attrNameLst>
                                      </p:cBhvr>
                                      <p:to>
                                        <p:strVal val="visible"/>
                                      </p:to>
                                    </p:set>
                                    <p:animEffect transition="in" filter="fade">
                                      <p:cBhvr>
                                        <p:cTn id="178" dur="1000"/>
                                        <p:tgtEl>
                                          <p:spTgt spid="48"/>
                                        </p:tgtEl>
                                      </p:cBhvr>
                                    </p:animEffect>
                                    <p:anim calcmode="lin" valueType="num">
                                      <p:cBhvr>
                                        <p:cTn id="179" dur="1000" fill="hold"/>
                                        <p:tgtEl>
                                          <p:spTgt spid="48"/>
                                        </p:tgtEl>
                                        <p:attrNameLst>
                                          <p:attrName>ppt_x</p:attrName>
                                        </p:attrNameLst>
                                      </p:cBhvr>
                                      <p:tavLst>
                                        <p:tav tm="0">
                                          <p:val>
                                            <p:strVal val="#ppt_x"/>
                                          </p:val>
                                        </p:tav>
                                        <p:tav tm="100000">
                                          <p:val>
                                            <p:strVal val="#ppt_x"/>
                                          </p:val>
                                        </p:tav>
                                      </p:tavLst>
                                    </p:anim>
                                    <p:anim calcmode="lin" valueType="num">
                                      <p:cBhvr>
                                        <p:cTn id="180" dur="1000" fill="hold"/>
                                        <p:tgtEl>
                                          <p:spTgt spid="48"/>
                                        </p:tgtEl>
                                        <p:attrNameLst>
                                          <p:attrName>ppt_y</p:attrName>
                                        </p:attrNameLst>
                                      </p:cBhvr>
                                      <p:tavLst>
                                        <p:tav tm="0">
                                          <p:val>
                                            <p:strVal val="#ppt_y+.1"/>
                                          </p:val>
                                        </p:tav>
                                        <p:tav tm="100000">
                                          <p:val>
                                            <p:strVal val="#ppt_y"/>
                                          </p:val>
                                        </p:tav>
                                      </p:tavLst>
                                    </p:anim>
                                  </p:childTnLst>
                                </p:cTn>
                              </p:par>
                              <p:par>
                                <p:cTn id="181" presetID="42" presetClass="entr" presetSubtype="0" fill="hold" grpId="0" nodeType="withEffect">
                                  <p:stCondLst>
                                    <p:cond delay="0"/>
                                  </p:stCondLst>
                                  <p:childTnLst>
                                    <p:set>
                                      <p:cBhvr>
                                        <p:cTn id="182" dur="1" fill="hold">
                                          <p:stCondLst>
                                            <p:cond delay="0"/>
                                          </p:stCondLst>
                                        </p:cTn>
                                        <p:tgtEl>
                                          <p:spTgt spid="49"/>
                                        </p:tgtEl>
                                        <p:attrNameLst>
                                          <p:attrName>style.visibility</p:attrName>
                                        </p:attrNameLst>
                                      </p:cBhvr>
                                      <p:to>
                                        <p:strVal val="visible"/>
                                      </p:to>
                                    </p:set>
                                    <p:animEffect transition="in" filter="fade">
                                      <p:cBhvr>
                                        <p:cTn id="183" dur="1000"/>
                                        <p:tgtEl>
                                          <p:spTgt spid="49"/>
                                        </p:tgtEl>
                                      </p:cBhvr>
                                    </p:animEffect>
                                    <p:anim calcmode="lin" valueType="num">
                                      <p:cBhvr>
                                        <p:cTn id="184" dur="1000" fill="hold"/>
                                        <p:tgtEl>
                                          <p:spTgt spid="49"/>
                                        </p:tgtEl>
                                        <p:attrNameLst>
                                          <p:attrName>ppt_x</p:attrName>
                                        </p:attrNameLst>
                                      </p:cBhvr>
                                      <p:tavLst>
                                        <p:tav tm="0">
                                          <p:val>
                                            <p:strVal val="#ppt_x"/>
                                          </p:val>
                                        </p:tav>
                                        <p:tav tm="100000">
                                          <p:val>
                                            <p:strVal val="#ppt_x"/>
                                          </p:val>
                                        </p:tav>
                                      </p:tavLst>
                                    </p:anim>
                                    <p:anim calcmode="lin" valueType="num">
                                      <p:cBhvr>
                                        <p:cTn id="185" dur="1000" fill="hold"/>
                                        <p:tgtEl>
                                          <p:spTgt spid="49"/>
                                        </p:tgtEl>
                                        <p:attrNameLst>
                                          <p:attrName>ppt_y</p:attrName>
                                        </p:attrNameLst>
                                      </p:cBhvr>
                                      <p:tavLst>
                                        <p:tav tm="0">
                                          <p:val>
                                            <p:strVal val="#ppt_y+.1"/>
                                          </p:val>
                                        </p:tav>
                                        <p:tav tm="100000">
                                          <p:val>
                                            <p:strVal val="#ppt_y"/>
                                          </p:val>
                                        </p:tav>
                                      </p:tavLst>
                                    </p:anim>
                                  </p:childTnLst>
                                </p:cTn>
                              </p:par>
                              <p:par>
                                <p:cTn id="186" presetID="42" presetClass="entr" presetSubtype="0" fill="hold" grpId="0" nodeType="withEffect">
                                  <p:stCondLst>
                                    <p:cond delay="0"/>
                                  </p:stCondLst>
                                  <p:childTnLst>
                                    <p:set>
                                      <p:cBhvr>
                                        <p:cTn id="187" dur="1" fill="hold">
                                          <p:stCondLst>
                                            <p:cond delay="0"/>
                                          </p:stCondLst>
                                        </p:cTn>
                                        <p:tgtEl>
                                          <p:spTgt spid="50"/>
                                        </p:tgtEl>
                                        <p:attrNameLst>
                                          <p:attrName>style.visibility</p:attrName>
                                        </p:attrNameLst>
                                      </p:cBhvr>
                                      <p:to>
                                        <p:strVal val="visible"/>
                                      </p:to>
                                    </p:set>
                                    <p:animEffect transition="in" filter="fade">
                                      <p:cBhvr>
                                        <p:cTn id="188" dur="1000"/>
                                        <p:tgtEl>
                                          <p:spTgt spid="50"/>
                                        </p:tgtEl>
                                      </p:cBhvr>
                                    </p:animEffect>
                                    <p:anim calcmode="lin" valueType="num">
                                      <p:cBhvr>
                                        <p:cTn id="189" dur="1000" fill="hold"/>
                                        <p:tgtEl>
                                          <p:spTgt spid="50"/>
                                        </p:tgtEl>
                                        <p:attrNameLst>
                                          <p:attrName>ppt_x</p:attrName>
                                        </p:attrNameLst>
                                      </p:cBhvr>
                                      <p:tavLst>
                                        <p:tav tm="0">
                                          <p:val>
                                            <p:strVal val="#ppt_x"/>
                                          </p:val>
                                        </p:tav>
                                        <p:tav tm="100000">
                                          <p:val>
                                            <p:strVal val="#ppt_x"/>
                                          </p:val>
                                        </p:tav>
                                      </p:tavLst>
                                    </p:anim>
                                    <p:anim calcmode="lin" valueType="num">
                                      <p:cBhvr>
                                        <p:cTn id="190" dur="1000" fill="hold"/>
                                        <p:tgtEl>
                                          <p:spTgt spid="50"/>
                                        </p:tgtEl>
                                        <p:attrNameLst>
                                          <p:attrName>ppt_y</p:attrName>
                                        </p:attrNameLst>
                                      </p:cBhvr>
                                      <p:tavLst>
                                        <p:tav tm="0">
                                          <p:val>
                                            <p:strVal val="#ppt_y+.1"/>
                                          </p:val>
                                        </p:tav>
                                        <p:tav tm="100000">
                                          <p:val>
                                            <p:strVal val="#ppt_y"/>
                                          </p:val>
                                        </p:tav>
                                      </p:tavLst>
                                    </p:anim>
                                  </p:childTnLst>
                                </p:cTn>
                              </p:par>
                              <p:par>
                                <p:cTn id="191" presetID="42" presetClass="entr" presetSubtype="0" fill="hold" grpId="0" nodeType="withEffect">
                                  <p:stCondLst>
                                    <p:cond delay="0"/>
                                  </p:stCondLst>
                                  <p:childTnLst>
                                    <p:set>
                                      <p:cBhvr>
                                        <p:cTn id="192" dur="1" fill="hold">
                                          <p:stCondLst>
                                            <p:cond delay="0"/>
                                          </p:stCondLst>
                                        </p:cTn>
                                        <p:tgtEl>
                                          <p:spTgt spid="51"/>
                                        </p:tgtEl>
                                        <p:attrNameLst>
                                          <p:attrName>style.visibility</p:attrName>
                                        </p:attrNameLst>
                                      </p:cBhvr>
                                      <p:to>
                                        <p:strVal val="visible"/>
                                      </p:to>
                                    </p:set>
                                    <p:animEffect transition="in" filter="fade">
                                      <p:cBhvr>
                                        <p:cTn id="193" dur="1000"/>
                                        <p:tgtEl>
                                          <p:spTgt spid="51"/>
                                        </p:tgtEl>
                                      </p:cBhvr>
                                    </p:animEffect>
                                    <p:anim calcmode="lin" valueType="num">
                                      <p:cBhvr>
                                        <p:cTn id="194" dur="1000" fill="hold"/>
                                        <p:tgtEl>
                                          <p:spTgt spid="51"/>
                                        </p:tgtEl>
                                        <p:attrNameLst>
                                          <p:attrName>ppt_x</p:attrName>
                                        </p:attrNameLst>
                                      </p:cBhvr>
                                      <p:tavLst>
                                        <p:tav tm="0">
                                          <p:val>
                                            <p:strVal val="#ppt_x"/>
                                          </p:val>
                                        </p:tav>
                                        <p:tav tm="100000">
                                          <p:val>
                                            <p:strVal val="#ppt_x"/>
                                          </p:val>
                                        </p:tav>
                                      </p:tavLst>
                                    </p:anim>
                                    <p:anim calcmode="lin" valueType="num">
                                      <p:cBhvr>
                                        <p:cTn id="195" dur="1000" fill="hold"/>
                                        <p:tgtEl>
                                          <p:spTgt spid="51"/>
                                        </p:tgtEl>
                                        <p:attrNameLst>
                                          <p:attrName>ppt_y</p:attrName>
                                        </p:attrNameLst>
                                      </p:cBhvr>
                                      <p:tavLst>
                                        <p:tav tm="0">
                                          <p:val>
                                            <p:strVal val="#ppt_y+.1"/>
                                          </p:val>
                                        </p:tav>
                                        <p:tav tm="100000">
                                          <p:val>
                                            <p:strVal val="#ppt_y"/>
                                          </p:val>
                                        </p:tav>
                                      </p:tavLst>
                                    </p:anim>
                                  </p:childTnLst>
                                </p:cTn>
                              </p:par>
                              <p:par>
                                <p:cTn id="196" presetID="42" presetClass="entr" presetSubtype="0" fill="hold" grpId="0" nodeType="withEffect">
                                  <p:stCondLst>
                                    <p:cond delay="0"/>
                                  </p:stCondLst>
                                  <p:childTnLst>
                                    <p:set>
                                      <p:cBhvr>
                                        <p:cTn id="197" dur="1" fill="hold">
                                          <p:stCondLst>
                                            <p:cond delay="0"/>
                                          </p:stCondLst>
                                        </p:cTn>
                                        <p:tgtEl>
                                          <p:spTgt spid="52"/>
                                        </p:tgtEl>
                                        <p:attrNameLst>
                                          <p:attrName>style.visibility</p:attrName>
                                        </p:attrNameLst>
                                      </p:cBhvr>
                                      <p:to>
                                        <p:strVal val="visible"/>
                                      </p:to>
                                    </p:set>
                                    <p:animEffect transition="in" filter="fade">
                                      <p:cBhvr>
                                        <p:cTn id="198" dur="1000"/>
                                        <p:tgtEl>
                                          <p:spTgt spid="52"/>
                                        </p:tgtEl>
                                      </p:cBhvr>
                                    </p:animEffect>
                                    <p:anim calcmode="lin" valueType="num">
                                      <p:cBhvr>
                                        <p:cTn id="199" dur="1000" fill="hold"/>
                                        <p:tgtEl>
                                          <p:spTgt spid="52"/>
                                        </p:tgtEl>
                                        <p:attrNameLst>
                                          <p:attrName>ppt_x</p:attrName>
                                        </p:attrNameLst>
                                      </p:cBhvr>
                                      <p:tavLst>
                                        <p:tav tm="0">
                                          <p:val>
                                            <p:strVal val="#ppt_x"/>
                                          </p:val>
                                        </p:tav>
                                        <p:tav tm="100000">
                                          <p:val>
                                            <p:strVal val="#ppt_x"/>
                                          </p:val>
                                        </p:tav>
                                      </p:tavLst>
                                    </p:anim>
                                    <p:anim calcmode="lin" valueType="num">
                                      <p:cBhvr>
                                        <p:cTn id="200" dur="1000" fill="hold"/>
                                        <p:tgtEl>
                                          <p:spTgt spid="52"/>
                                        </p:tgtEl>
                                        <p:attrNameLst>
                                          <p:attrName>ppt_y</p:attrName>
                                        </p:attrNameLst>
                                      </p:cBhvr>
                                      <p:tavLst>
                                        <p:tav tm="0">
                                          <p:val>
                                            <p:strVal val="#ppt_y+.1"/>
                                          </p:val>
                                        </p:tav>
                                        <p:tav tm="100000">
                                          <p:val>
                                            <p:strVal val="#ppt_y"/>
                                          </p:val>
                                        </p:tav>
                                      </p:tavLst>
                                    </p:anim>
                                  </p:childTnLst>
                                </p:cTn>
                              </p:par>
                              <p:par>
                                <p:cTn id="201" presetID="42" presetClass="entr" presetSubtype="0" fill="hold" grpId="0" nodeType="withEffect">
                                  <p:stCondLst>
                                    <p:cond delay="0"/>
                                  </p:stCondLst>
                                  <p:childTnLst>
                                    <p:set>
                                      <p:cBhvr>
                                        <p:cTn id="202" dur="1" fill="hold">
                                          <p:stCondLst>
                                            <p:cond delay="0"/>
                                          </p:stCondLst>
                                        </p:cTn>
                                        <p:tgtEl>
                                          <p:spTgt spid="53"/>
                                        </p:tgtEl>
                                        <p:attrNameLst>
                                          <p:attrName>style.visibility</p:attrName>
                                        </p:attrNameLst>
                                      </p:cBhvr>
                                      <p:to>
                                        <p:strVal val="visible"/>
                                      </p:to>
                                    </p:set>
                                    <p:animEffect transition="in" filter="fade">
                                      <p:cBhvr>
                                        <p:cTn id="203" dur="1000"/>
                                        <p:tgtEl>
                                          <p:spTgt spid="53"/>
                                        </p:tgtEl>
                                      </p:cBhvr>
                                    </p:animEffect>
                                    <p:anim calcmode="lin" valueType="num">
                                      <p:cBhvr>
                                        <p:cTn id="204" dur="1000" fill="hold"/>
                                        <p:tgtEl>
                                          <p:spTgt spid="53"/>
                                        </p:tgtEl>
                                        <p:attrNameLst>
                                          <p:attrName>ppt_x</p:attrName>
                                        </p:attrNameLst>
                                      </p:cBhvr>
                                      <p:tavLst>
                                        <p:tav tm="0">
                                          <p:val>
                                            <p:strVal val="#ppt_x"/>
                                          </p:val>
                                        </p:tav>
                                        <p:tav tm="100000">
                                          <p:val>
                                            <p:strVal val="#ppt_x"/>
                                          </p:val>
                                        </p:tav>
                                      </p:tavLst>
                                    </p:anim>
                                    <p:anim calcmode="lin" valueType="num">
                                      <p:cBhvr>
                                        <p:cTn id="205" dur="1000" fill="hold"/>
                                        <p:tgtEl>
                                          <p:spTgt spid="53"/>
                                        </p:tgtEl>
                                        <p:attrNameLst>
                                          <p:attrName>ppt_y</p:attrName>
                                        </p:attrNameLst>
                                      </p:cBhvr>
                                      <p:tavLst>
                                        <p:tav tm="0">
                                          <p:val>
                                            <p:strVal val="#ppt_y+.1"/>
                                          </p:val>
                                        </p:tav>
                                        <p:tav tm="100000">
                                          <p:val>
                                            <p:strVal val="#ppt_y"/>
                                          </p:val>
                                        </p:tav>
                                      </p:tavLst>
                                    </p:anim>
                                  </p:childTnLst>
                                </p:cTn>
                              </p:par>
                              <p:par>
                                <p:cTn id="206" presetID="42" presetClass="entr" presetSubtype="0" fill="hold" grpId="0" nodeType="withEffect">
                                  <p:stCondLst>
                                    <p:cond delay="0"/>
                                  </p:stCondLst>
                                  <p:childTnLst>
                                    <p:set>
                                      <p:cBhvr>
                                        <p:cTn id="207" dur="1" fill="hold">
                                          <p:stCondLst>
                                            <p:cond delay="0"/>
                                          </p:stCondLst>
                                        </p:cTn>
                                        <p:tgtEl>
                                          <p:spTgt spid="54"/>
                                        </p:tgtEl>
                                        <p:attrNameLst>
                                          <p:attrName>style.visibility</p:attrName>
                                        </p:attrNameLst>
                                      </p:cBhvr>
                                      <p:to>
                                        <p:strVal val="visible"/>
                                      </p:to>
                                    </p:set>
                                    <p:animEffect transition="in" filter="fade">
                                      <p:cBhvr>
                                        <p:cTn id="208" dur="1000"/>
                                        <p:tgtEl>
                                          <p:spTgt spid="54"/>
                                        </p:tgtEl>
                                      </p:cBhvr>
                                    </p:animEffect>
                                    <p:anim calcmode="lin" valueType="num">
                                      <p:cBhvr>
                                        <p:cTn id="209" dur="1000" fill="hold"/>
                                        <p:tgtEl>
                                          <p:spTgt spid="54"/>
                                        </p:tgtEl>
                                        <p:attrNameLst>
                                          <p:attrName>ppt_x</p:attrName>
                                        </p:attrNameLst>
                                      </p:cBhvr>
                                      <p:tavLst>
                                        <p:tav tm="0">
                                          <p:val>
                                            <p:strVal val="#ppt_x"/>
                                          </p:val>
                                        </p:tav>
                                        <p:tav tm="100000">
                                          <p:val>
                                            <p:strVal val="#ppt_x"/>
                                          </p:val>
                                        </p:tav>
                                      </p:tavLst>
                                    </p:anim>
                                    <p:anim calcmode="lin" valueType="num">
                                      <p:cBhvr>
                                        <p:cTn id="210" dur="1000" fill="hold"/>
                                        <p:tgtEl>
                                          <p:spTgt spid="54"/>
                                        </p:tgtEl>
                                        <p:attrNameLst>
                                          <p:attrName>ppt_y</p:attrName>
                                        </p:attrNameLst>
                                      </p:cBhvr>
                                      <p:tavLst>
                                        <p:tav tm="0">
                                          <p:val>
                                            <p:strVal val="#ppt_y+.1"/>
                                          </p:val>
                                        </p:tav>
                                        <p:tav tm="100000">
                                          <p:val>
                                            <p:strVal val="#ppt_y"/>
                                          </p:val>
                                        </p:tav>
                                      </p:tavLst>
                                    </p:anim>
                                  </p:childTnLst>
                                </p:cTn>
                              </p:par>
                              <p:par>
                                <p:cTn id="211" presetID="42" presetClass="entr" presetSubtype="0" fill="hold" grpId="0" nodeType="withEffect">
                                  <p:stCondLst>
                                    <p:cond delay="0"/>
                                  </p:stCondLst>
                                  <p:childTnLst>
                                    <p:set>
                                      <p:cBhvr>
                                        <p:cTn id="212" dur="1" fill="hold">
                                          <p:stCondLst>
                                            <p:cond delay="0"/>
                                          </p:stCondLst>
                                        </p:cTn>
                                        <p:tgtEl>
                                          <p:spTgt spid="55"/>
                                        </p:tgtEl>
                                        <p:attrNameLst>
                                          <p:attrName>style.visibility</p:attrName>
                                        </p:attrNameLst>
                                      </p:cBhvr>
                                      <p:to>
                                        <p:strVal val="visible"/>
                                      </p:to>
                                    </p:set>
                                    <p:animEffect transition="in" filter="fade">
                                      <p:cBhvr>
                                        <p:cTn id="213" dur="1000"/>
                                        <p:tgtEl>
                                          <p:spTgt spid="55"/>
                                        </p:tgtEl>
                                      </p:cBhvr>
                                    </p:animEffect>
                                    <p:anim calcmode="lin" valueType="num">
                                      <p:cBhvr>
                                        <p:cTn id="214" dur="1000" fill="hold"/>
                                        <p:tgtEl>
                                          <p:spTgt spid="55"/>
                                        </p:tgtEl>
                                        <p:attrNameLst>
                                          <p:attrName>ppt_x</p:attrName>
                                        </p:attrNameLst>
                                      </p:cBhvr>
                                      <p:tavLst>
                                        <p:tav tm="0">
                                          <p:val>
                                            <p:strVal val="#ppt_x"/>
                                          </p:val>
                                        </p:tav>
                                        <p:tav tm="100000">
                                          <p:val>
                                            <p:strVal val="#ppt_x"/>
                                          </p:val>
                                        </p:tav>
                                      </p:tavLst>
                                    </p:anim>
                                    <p:anim calcmode="lin" valueType="num">
                                      <p:cBhvr>
                                        <p:cTn id="215" dur="1000" fill="hold"/>
                                        <p:tgtEl>
                                          <p:spTgt spid="55"/>
                                        </p:tgtEl>
                                        <p:attrNameLst>
                                          <p:attrName>ppt_y</p:attrName>
                                        </p:attrNameLst>
                                      </p:cBhvr>
                                      <p:tavLst>
                                        <p:tav tm="0">
                                          <p:val>
                                            <p:strVal val="#ppt_y+.1"/>
                                          </p:val>
                                        </p:tav>
                                        <p:tav tm="100000">
                                          <p:val>
                                            <p:strVal val="#ppt_y"/>
                                          </p:val>
                                        </p:tav>
                                      </p:tavLst>
                                    </p:anim>
                                  </p:childTnLst>
                                </p:cTn>
                              </p:par>
                              <p:par>
                                <p:cTn id="216" presetID="42" presetClass="entr" presetSubtype="0" fill="hold" grpId="0" nodeType="withEffect">
                                  <p:stCondLst>
                                    <p:cond delay="0"/>
                                  </p:stCondLst>
                                  <p:childTnLst>
                                    <p:set>
                                      <p:cBhvr>
                                        <p:cTn id="217" dur="1" fill="hold">
                                          <p:stCondLst>
                                            <p:cond delay="0"/>
                                          </p:stCondLst>
                                        </p:cTn>
                                        <p:tgtEl>
                                          <p:spTgt spid="57"/>
                                        </p:tgtEl>
                                        <p:attrNameLst>
                                          <p:attrName>style.visibility</p:attrName>
                                        </p:attrNameLst>
                                      </p:cBhvr>
                                      <p:to>
                                        <p:strVal val="visible"/>
                                      </p:to>
                                    </p:set>
                                    <p:animEffect transition="in" filter="fade">
                                      <p:cBhvr>
                                        <p:cTn id="218" dur="1000"/>
                                        <p:tgtEl>
                                          <p:spTgt spid="57"/>
                                        </p:tgtEl>
                                      </p:cBhvr>
                                    </p:animEffect>
                                    <p:anim calcmode="lin" valueType="num">
                                      <p:cBhvr>
                                        <p:cTn id="219" dur="1000" fill="hold"/>
                                        <p:tgtEl>
                                          <p:spTgt spid="57"/>
                                        </p:tgtEl>
                                        <p:attrNameLst>
                                          <p:attrName>ppt_x</p:attrName>
                                        </p:attrNameLst>
                                      </p:cBhvr>
                                      <p:tavLst>
                                        <p:tav tm="0">
                                          <p:val>
                                            <p:strVal val="#ppt_x"/>
                                          </p:val>
                                        </p:tav>
                                        <p:tav tm="100000">
                                          <p:val>
                                            <p:strVal val="#ppt_x"/>
                                          </p:val>
                                        </p:tav>
                                      </p:tavLst>
                                    </p:anim>
                                    <p:anim calcmode="lin" valueType="num">
                                      <p:cBhvr>
                                        <p:cTn id="220" dur="1000" fill="hold"/>
                                        <p:tgtEl>
                                          <p:spTgt spid="57"/>
                                        </p:tgtEl>
                                        <p:attrNameLst>
                                          <p:attrName>ppt_y</p:attrName>
                                        </p:attrNameLst>
                                      </p:cBhvr>
                                      <p:tavLst>
                                        <p:tav tm="0">
                                          <p:val>
                                            <p:strVal val="#ppt_y+.1"/>
                                          </p:val>
                                        </p:tav>
                                        <p:tav tm="100000">
                                          <p:val>
                                            <p:strVal val="#ppt_y"/>
                                          </p:val>
                                        </p:tav>
                                      </p:tavLst>
                                    </p:anim>
                                  </p:childTnLst>
                                </p:cTn>
                              </p:par>
                              <p:par>
                                <p:cTn id="221" presetID="42" presetClass="entr" presetSubtype="0" fill="hold" grpId="0" nodeType="withEffect">
                                  <p:stCondLst>
                                    <p:cond delay="0"/>
                                  </p:stCondLst>
                                  <p:childTnLst>
                                    <p:set>
                                      <p:cBhvr>
                                        <p:cTn id="222" dur="1" fill="hold">
                                          <p:stCondLst>
                                            <p:cond delay="0"/>
                                          </p:stCondLst>
                                        </p:cTn>
                                        <p:tgtEl>
                                          <p:spTgt spid="58"/>
                                        </p:tgtEl>
                                        <p:attrNameLst>
                                          <p:attrName>style.visibility</p:attrName>
                                        </p:attrNameLst>
                                      </p:cBhvr>
                                      <p:to>
                                        <p:strVal val="visible"/>
                                      </p:to>
                                    </p:set>
                                    <p:animEffect transition="in" filter="fade">
                                      <p:cBhvr>
                                        <p:cTn id="223" dur="1000"/>
                                        <p:tgtEl>
                                          <p:spTgt spid="58"/>
                                        </p:tgtEl>
                                      </p:cBhvr>
                                    </p:animEffect>
                                    <p:anim calcmode="lin" valueType="num">
                                      <p:cBhvr>
                                        <p:cTn id="224" dur="1000" fill="hold"/>
                                        <p:tgtEl>
                                          <p:spTgt spid="58"/>
                                        </p:tgtEl>
                                        <p:attrNameLst>
                                          <p:attrName>ppt_x</p:attrName>
                                        </p:attrNameLst>
                                      </p:cBhvr>
                                      <p:tavLst>
                                        <p:tav tm="0">
                                          <p:val>
                                            <p:strVal val="#ppt_x"/>
                                          </p:val>
                                        </p:tav>
                                        <p:tav tm="100000">
                                          <p:val>
                                            <p:strVal val="#ppt_x"/>
                                          </p:val>
                                        </p:tav>
                                      </p:tavLst>
                                    </p:anim>
                                    <p:anim calcmode="lin" valueType="num">
                                      <p:cBhvr>
                                        <p:cTn id="225" dur="1000" fill="hold"/>
                                        <p:tgtEl>
                                          <p:spTgt spid="58"/>
                                        </p:tgtEl>
                                        <p:attrNameLst>
                                          <p:attrName>ppt_y</p:attrName>
                                        </p:attrNameLst>
                                      </p:cBhvr>
                                      <p:tavLst>
                                        <p:tav tm="0">
                                          <p:val>
                                            <p:strVal val="#ppt_y+.1"/>
                                          </p:val>
                                        </p:tav>
                                        <p:tav tm="100000">
                                          <p:val>
                                            <p:strVal val="#ppt_y"/>
                                          </p:val>
                                        </p:tav>
                                      </p:tavLst>
                                    </p:anim>
                                  </p:childTnLst>
                                </p:cTn>
                              </p:par>
                              <p:par>
                                <p:cTn id="226" presetID="42" presetClass="entr" presetSubtype="0" fill="hold" grpId="0" nodeType="withEffect">
                                  <p:stCondLst>
                                    <p:cond delay="0"/>
                                  </p:stCondLst>
                                  <p:childTnLst>
                                    <p:set>
                                      <p:cBhvr>
                                        <p:cTn id="227" dur="1" fill="hold">
                                          <p:stCondLst>
                                            <p:cond delay="0"/>
                                          </p:stCondLst>
                                        </p:cTn>
                                        <p:tgtEl>
                                          <p:spTgt spid="59"/>
                                        </p:tgtEl>
                                        <p:attrNameLst>
                                          <p:attrName>style.visibility</p:attrName>
                                        </p:attrNameLst>
                                      </p:cBhvr>
                                      <p:to>
                                        <p:strVal val="visible"/>
                                      </p:to>
                                    </p:set>
                                    <p:animEffect transition="in" filter="fade">
                                      <p:cBhvr>
                                        <p:cTn id="228" dur="1000"/>
                                        <p:tgtEl>
                                          <p:spTgt spid="59"/>
                                        </p:tgtEl>
                                      </p:cBhvr>
                                    </p:animEffect>
                                    <p:anim calcmode="lin" valueType="num">
                                      <p:cBhvr>
                                        <p:cTn id="229" dur="1000" fill="hold"/>
                                        <p:tgtEl>
                                          <p:spTgt spid="59"/>
                                        </p:tgtEl>
                                        <p:attrNameLst>
                                          <p:attrName>ppt_x</p:attrName>
                                        </p:attrNameLst>
                                      </p:cBhvr>
                                      <p:tavLst>
                                        <p:tav tm="0">
                                          <p:val>
                                            <p:strVal val="#ppt_x"/>
                                          </p:val>
                                        </p:tav>
                                        <p:tav tm="100000">
                                          <p:val>
                                            <p:strVal val="#ppt_x"/>
                                          </p:val>
                                        </p:tav>
                                      </p:tavLst>
                                    </p:anim>
                                    <p:anim calcmode="lin" valueType="num">
                                      <p:cBhvr>
                                        <p:cTn id="230" dur="1000" fill="hold"/>
                                        <p:tgtEl>
                                          <p:spTgt spid="59"/>
                                        </p:tgtEl>
                                        <p:attrNameLst>
                                          <p:attrName>ppt_y</p:attrName>
                                        </p:attrNameLst>
                                      </p:cBhvr>
                                      <p:tavLst>
                                        <p:tav tm="0">
                                          <p:val>
                                            <p:strVal val="#ppt_y+.1"/>
                                          </p:val>
                                        </p:tav>
                                        <p:tav tm="100000">
                                          <p:val>
                                            <p:strVal val="#ppt_y"/>
                                          </p:val>
                                        </p:tav>
                                      </p:tavLst>
                                    </p:anim>
                                  </p:childTnLst>
                                </p:cTn>
                              </p:par>
                              <p:par>
                                <p:cTn id="231" presetID="42" presetClass="entr" presetSubtype="0" fill="hold" grpId="0" nodeType="withEffect">
                                  <p:stCondLst>
                                    <p:cond delay="0"/>
                                  </p:stCondLst>
                                  <p:childTnLst>
                                    <p:set>
                                      <p:cBhvr>
                                        <p:cTn id="232" dur="1" fill="hold">
                                          <p:stCondLst>
                                            <p:cond delay="0"/>
                                          </p:stCondLst>
                                        </p:cTn>
                                        <p:tgtEl>
                                          <p:spTgt spid="56"/>
                                        </p:tgtEl>
                                        <p:attrNameLst>
                                          <p:attrName>style.visibility</p:attrName>
                                        </p:attrNameLst>
                                      </p:cBhvr>
                                      <p:to>
                                        <p:strVal val="visible"/>
                                      </p:to>
                                    </p:set>
                                    <p:animEffect transition="in" filter="fade">
                                      <p:cBhvr>
                                        <p:cTn id="233" dur="1000"/>
                                        <p:tgtEl>
                                          <p:spTgt spid="56"/>
                                        </p:tgtEl>
                                      </p:cBhvr>
                                    </p:animEffect>
                                    <p:anim calcmode="lin" valueType="num">
                                      <p:cBhvr>
                                        <p:cTn id="234" dur="1000" fill="hold"/>
                                        <p:tgtEl>
                                          <p:spTgt spid="56"/>
                                        </p:tgtEl>
                                        <p:attrNameLst>
                                          <p:attrName>ppt_x</p:attrName>
                                        </p:attrNameLst>
                                      </p:cBhvr>
                                      <p:tavLst>
                                        <p:tav tm="0">
                                          <p:val>
                                            <p:strVal val="#ppt_x"/>
                                          </p:val>
                                        </p:tav>
                                        <p:tav tm="100000">
                                          <p:val>
                                            <p:strVal val="#ppt_x"/>
                                          </p:val>
                                        </p:tav>
                                      </p:tavLst>
                                    </p:anim>
                                    <p:anim calcmode="lin" valueType="num">
                                      <p:cBhvr>
                                        <p:cTn id="235" dur="1000" fill="hold"/>
                                        <p:tgtEl>
                                          <p:spTgt spid="56"/>
                                        </p:tgtEl>
                                        <p:attrNameLst>
                                          <p:attrName>ppt_y</p:attrName>
                                        </p:attrNameLst>
                                      </p:cBhvr>
                                      <p:tavLst>
                                        <p:tav tm="0">
                                          <p:val>
                                            <p:strVal val="#ppt_y+.1"/>
                                          </p:val>
                                        </p:tav>
                                        <p:tav tm="100000">
                                          <p:val>
                                            <p:strVal val="#ppt_y"/>
                                          </p:val>
                                        </p:tav>
                                      </p:tavLst>
                                    </p:anim>
                                  </p:childTnLst>
                                </p:cTn>
                              </p:par>
                              <p:par>
                                <p:cTn id="236" presetID="42" presetClass="entr" presetSubtype="0" fill="hold" grpId="0" nodeType="withEffect">
                                  <p:stCondLst>
                                    <p:cond delay="0"/>
                                  </p:stCondLst>
                                  <p:childTnLst>
                                    <p:set>
                                      <p:cBhvr>
                                        <p:cTn id="237" dur="1" fill="hold">
                                          <p:stCondLst>
                                            <p:cond delay="0"/>
                                          </p:stCondLst>
                                        </p:cTn>
                                        <p:tgtEl>
                                          <p:spTgt spid="47"/>
                                        </p:tgtEl>
                                        <p:attrNameLst>
                                          <p:attrName>style.visibility</p:attrName>
                                        </p:attrNameLst>
                                      </p:cBhvr>
                                      <p:to>
                                        <p:strVal val="visible"/>
                                      </p:to>
                                    </p:set>
                                    <p:animEffect transition="in" filter="fade">
                                      <p:cBhvr>
                                        <p:cTn id="238" dur="1000"/>
                                        <p:tgtEl>
                                          <p:spTgt spid="47"/>
                                        </p:tgtEl>
                                      </p:cBhvr>
                                    </p:animEffect>
                                    <p:anim calcmode="lin" valueType="num">
                                      <p:cBhvr>
                                        <p:cTn id="239" dur="1000" fill="hold"/>
                                        <p:tgtEl>
                                          <p:spTgt spid="47"/>
                                        </p:tgtEl>
                                        <p:attrNameLst>
                                          <p:attrName>ppt_x</p:attrName>
                                        </p:attrNameLst>
                                      </p:cBhvr>
                                      <p:tavLst>
                                        <p:tav tm="0">
                                          <p:val>
                                            <p:strVal val="#ppt_x"/>
                                          </p:val>
                                        </p:tav>
                                        <p:tav tm="100000">
                                          <p:val>
                                            <p:strVal val="#ppt_x"/>
                                          </p:val>
                                        </p:tav>
                                      </p:tavLst>
                                    </p:anim>
                                    <p:anim calcmode="lin" valueType="num">
                                      <p:cBhvr>
                                        <p:cTn id="240" dur="1000" fill="hold"/>
                                        <p:tgtEl>
                                          <p:spTgt spid="47"/>
                                        </p:tgtEl>
                                        <p:attrNameLst>
                                          <p:attrName>ppt_y</p:attrName>
                                        </p:attrNameLst>
                                      </p:cBhvr>
                                      <p:tavLst>
                                        <p:tav tm="0">
                                          <p:val>
                                            <p:strVal val="#ppt_y+.1"/>
                                          </p:val>
                                        </p:tav>
                                        <p:tav tm="100000">
                                          <p:val>
                                            <p:strVal val="#ppt_y"/>
                                          </p:val>
                                        </p:tav>
                                      </p:tavLst>
                                    </p:anim>
                                  </p:childTnLst>
                                </p:cTn>
                              </p:par>
                              <p:par>
                                <p:cTn id="241" presetID="42" presetClass="entr" presetSubtype="0" fill="hold" grpId="0" nodeType="withEffect">
                                  <p:stCondLst>
                                    <p:cond delay="0"/>
                                  </p:stCondLst>
                                  <p:childTnLst>
                                    <p:set>
                                      <p:cBhvr>
                                        <p:cTn id="242" dur="1" fill="hold">
                                          <p:stCondLst>
                                            <p:cond delay="0"/>
                                          </p:stCondLst>
                                        </p:cTn>
                                        <p:tgtEl>
                                          <p:spTgt spid="60"/>
                                        </p:tgtEl>
                                        <p:attrNameLst>
                                          <p:attrName>style.visibility</p:attrName>
                                        </p:attrNameLst>
                                      </p:cBhvr>
                                      <p:to>
                                        <p:strVal val="visible"/>
                                      </p:to>
                                    </p:set>
                                    <p:animEffect transition="in" filter="fade">
                                      <p:cBhvr>
                                        <p:cTn id="243" dur="1000"/>
                                        <p:tgtEl>
                                          <p:spTgt spid="60"/>
                                        </p:tgtEl>
                                      </p:cBhvr>
                                    </p:animEffect>
                                    <p:anim calcmode="lin" valueType="num">
                                      <p:cBhvr>
                                        <p:cTn id="244" dur="1000" fill="hold"/>
                                        <p:tgtEl>
                                          <p:spTgt spid="60"/>
                                        </p:tgtEl>
                                        <p:attrNameLst>
                                          <p:attrName>ppt_x</p:attrName>
                                        </p:attrNameLst>
                                      </p:cBhvr>
                                      <p:tavLst>
                                        <p:tav tm="0">
                                          <p:val>
                                            <p:strVal val="#ppt_x"/>
                                          </p:val>
                                        </p:tav>
                                        <p:tav tm="100000">
                                          <p:val>
                                            <p:strVal val="#ppt_x"/>
                                          </p:val>
                                        </p:tav>
                                      </p:tavLst>
                                    </p:anim>
                                    <p:anim calcmode="lin" valueType="num">
                                      <p:cBhvr>
                                        <p:cTn id="245"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p:bldP spid="11" grpId="0"/>
      <p:bldP spid="12" grpId="0"/>
      <p:bldP spid="13" grpId="0"/>
      <p:bldP spid="14" grpId="0"/>
      <p:bldP spid="15" grpId="0"/>
      <p:bldP spid="16" grpId="0"/>
      <p:bldP spid="19" grpId="0"/>
      <p:bldP spid="21" grpId="0" animBg="1"/>
      <p:bldP spid="23" grpId="0"/>
      <p:bldP spid="24" grpId="0" animBg="1"/>
      <p:bldP spid="25" grpId="0" animBg="1"/>
      <p:bldP spid="26" grpId="0" animBg="1"/>
      <p:bldP spid="27" grpId="0" animBg="1"/>
      <p:bldP spid="28" grpId="0" animBg="1"/>
      <p:bldP spid="29" grpId="0" animBg="1"/>
      <p:bldP spid="30" grpId="0" animBg="1"/>
      <p:bldP spid="31" grpId="0"/>
      <p:bldP spid="32" grpId="0"/>
      <p:bldP spid="33" grpId="0" animBg="1"/>
      <p:bldP spid="34" grpId="0" animBg="1"/>
      <p:bldP spid="35" grpId="0" animBg="1"/>
      <p:bldP spid="36" grpId="0" animBg="1"/>
      <p:bldP spid="37" grpId="0" animBg="1"/>
      <p:bldP spid="38" grpId="0" animBg="1"/>
      <p:bldP spid="39" grpId="0" animBg="1"/>
      <p:bldP spid="40" grpId="0"/>
      <p:bldP spid="42" grpId="0"/>
      <p:bldP spid="43" grpId="0"/>
      <p:bldP spid="44" grpId="0" animBg="1"/>
      <p:bldP spid="45" grpId="0" animBg="1"/>
      <p:bldP spid="46" grpId="0" animBg="1"/>
      <p:bldP spid="47" grpId="0"/>
      <p:bldP spid="48" grpId="0" animBg="1"/>
      <p:bldP spid="49" grpId="0" animBg="1"/>
      <p:bldP spid="50" grpId="0" animBg="1"/>
      <p:bldP spid="51" grpId="0" animBg="1"/>
      <p:bldP spid="52" grpId="0"/>
      <p:bldP spid="53" grpId="0"/>
      <p:bldP spid="54" grpId="0" animBg="1"/>
      <p:bldP spid="55" grpId="0" animBg="1"/>
      <p:bldP spid="56" grpId="0"/>
      <p:bldP spid="57" grpId="0" animBg="1"/>
      <p:bldP spid="58" grpId="0" animBg="1"/>
      <p:bldP spid="59" grpId="0" animBg="1"/>
      <p:bldP spid="6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6" name="Rectángulo 5">
            <a:extLst>
              <a:ext uri="{FF2B5EF4-FFF2-40B4-BE49-F238E27FC236}">
                <a16:creationId xmlns:a16="http://schemas.microsoft.com/office/drawing/2014/main" id="{80DADAEA-6FC0-4FE2-85FC-8252F2A4ED31}"/>
              </a:ext>
            </a:extLst>
          </p:cNvPr>
          <p:cNvSpPr/>
          <p:nvPr/>
        </p:nvSpPr>
        <p:spPr>
          <a:xfrm>
            <a:off x="1" y="772948"/>
            <a:ext cx="12191998" cy="3046988"/>
          </a:xfrm>
          <a:prstGeom prst="rect">
            <a:avLst/>
          </a:prstGeom>
        </p:spPr>
        <p:txBody>
          <a:bodyPr wrap="square">
            <a:spAutoFit/>
          </a:bodyPr>
          <a:lstStyle/>
          <a:p>
            <a:pPr marL="285750" indent="-285750" algn="just">
              <a:buFont typeface="Arial" panose="020B0604020202020204" pitchFamily="34" charset="0"/>
              <a:buChar char="•"/>
            </a:pPr>
            <a:r>
              <a:rPr lang="es-ES" sz="2400">
                <a:ea typeface="Calibri" panose="020F0502020204030204" pitchFamily="34" charset="0"/>
                <a:cs typeface="Times New Roman" panose="02020603050405020304" pitchFamily="18" charset="0"/>
              </a:rPr>
              <a:t>En un sentido amplio: </a:t>
            </a:r>
          </a:p>
          <a:p>
            <a:pPr marL="800100" lvl="1" indent="-342900" algn="just">
              <a:buFont typeface="Wingdings" panose="05000000000000000000" pitchFamily="2" charset="2"/>
              <a:buChar char="ü"/>
            </a:pPr>
            <a:r>
              <a:rPr lang="es-ES" sz="2400">
                <a:ea typeface="Calibri" panose="020F0502020204030204" pitchFamily="34" charset="0"/>
                <a:cs typeface="Times New Roman" panose="02020603050405020304" pitchFamily="18" charset="0"/>
              </a:rPr>
              <a:t>Los inventarios son recursos ociosos, con un valor potencial, almacenados para ser usados en el futuro.</a:t>
            </a:r>
          </a:p>
          <a:p>
            <a:pPr marL="285750" indent="-285750" algn="just">
              <a:buFont typeface="Arial" panose="020B0604020202020204" pitchFamily="34" charset="0"/>
              <a:buChar char="•"/>
            </a:pPr>
            <a:endParaRPr lang="es-ES" sz="240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2400">
                <a:ea typeface="Calibri" panose="020F0502020204030204" pitchFamily="34" charset="0"/>
                <a:cs typeface="Times New Roman" panose="02020603050405020304" pitchFamily="18" charset="0"/>
              </a:rPr>
              <a:t>En un sentido relacionado con la producción:</a:t>
            </a:r>
          </a:p>
          <a:p>
            <a:pPr marL="914400" lvl="1" indent="-457200" algn="just">
              <a:buFont typeface="Wingdings" panose="05000000000000000000" pitchFamily="2" charset="2"/>
              <a:buChar char="ü"/>
            </a:pPr>
            <a:r>
              <a:rPr lang="es-ES" sz="2400" b="1">
                <a:ea typeface="Calibri" panose="020F0502020204030204" pitchFamily="34" charset="0"/>
                <a:cs typeface="Times New Roman" panose="02020603050405020304" pitchFamily="18" charset="0"/>
              </a:rPr>
              <a:t>Los inventarios son una cantidad almacenada de artículos, materias primas, piezas, consumibles, productos en curso, etc. que se utilizan para facilitar la producción o satisfacer la demanda de los clientes.</a:t>
            </a:r>
          </a:p>
        </p:txBody>
      </p:sp>
      <p:sp>
        <p:nvSpPr>
          <p:cNvPr id="7" name="Oval 6">
            <a:extLst>
              <a:ext uri="{FF2B5EF4-FFF2-40B4-BE49-F238E27FC236}">
                <a16:creationId xmlns:a16="http://schemas.microsoft.com/office/drawing/2014/main" id="{E2907B92-43FD-45AF-9FF8-77670D18424A}"/>
              </a:ext>
            </a:extLst>
          </p:cNvPr>
          <p:cNvSpPr>
            <a:spLocks noChangeArrowheads="1"/>
          </p:cNvSpPr>
          <p:nvPr/>
        </p:nvSpPr>
        <p:spPr bwMode="auto">
          <a:xfrm>
            <a:off x="2590800" y="3792014"/>
            <a:ext cx="1371600" cy="914400"/>
          </a:xfrm>
          <a:prstGeom prst="ellipse">
            <a:avLst/>
          </a:prstGeom>
          <a:solidFill>
            <a:schemeClr val="accent2"/>
          </a:solidFill>
          <a:ln w="9525">
            <a:solidFill>
              <a:schemeClr val="tx1"/>
            </a:solidFill>
            <a:round/>
            <a:headEnd/>
            <a:tailEnd/>
          </a:ln>
          <a:effectLst>
            <a:outerShdw blurRad="50800" dist="38100" dir="2700000" algn="tl" rotWithShape="0">
              <a:prstClr val="black">
                <a:alpha val="40000"/>
              </a:prstClr>
            </a:outerShdw>
          </a:effectLst>
        </p:spPr>
        <p:txBody>
          <a:bodyPr wrap="none" anchor="ctr"/>
          <a:lstStyle/>
          <a:p>
            <a:pPr algn="ctr" eaLnBrk="0" hangingPunct="0"/>
            <a:r>
              <a:rPr lang="es-ES" altLang="es-ES" sz="1400" b="1" i="0"/>
              <a:t>Ritmo</a:t>
            </a:r>
          </a:p>
          <a:p>
            <a:pPr algn="ctr" eaLnBrk="0" hangingPunct="0"/>
            <a:r>
              <a:rPr lang="es-ES" altLang="es-ES" sz="1400" b="1" i="0"/>
              <a:t>SUMINISTROS</a:t>
            </a:r>
          </a:p>
        </p:txBody>
      </p:sp>
      <p:sp>
        <p:nvSpPr>
          <p:cNvPr id="8" name="Oval 9">
            <a:extLst>
              <a:ext uri="{FF2B5EF4-FFF2-40B4-BE49-F238E27FC236}">
                <a16:creationId xmlns:a16="http://schemas.microsoft.com/office/drawing/2014/main" id="{527A005E-0AEF-4397-9A68-DF610E4762C1}"/>
              </a:ext>
            </a:extLst>
          </p:cNvPr>
          <p:cNvSpPr>
            <a:spLocks noChangeArrowheads="1"/>
          </p:cNvSpPr>
          <p:nvPr/>
        </p:nvSpPr>
        <p:spPr bwMode="auto">
          <a:xfrm>
            <a:off x="5410200" y="3792014"/>
            <a:ext cx="1371600" cy="914400"/>
          </a:xfrm>
          <a:prstGeom prst="ellipse">
            <a:avLst/>
          </a:prstGeom>
          <a:solidFill>
            <a:schemeClr val="accent2"/>
          </a:solidFill>
          <a:ln w="9525">
            <a:solidFill>
              <a:schemeClr val="tx1"/>
            </a:solidFill>
            <a:round/>
            <a:headEnd/>
            <a:tailEnd/>
          </a:ln>
          <a:effectLst>
            <a:outerShdw blurRad="50800" dist="38100" dir="2700000" algn="tl" rotWithShape="0">
              <a:prstClr val="black">
                <a:alpha val="40000"/>
              </a:prstClr>
            </a:outerShdw>
          </a:effectLst>
        </p:spPr>
        <p:txBody>
          <a:bodyPr wrap="none" anchor="ctr"/>
          <a:lstStyle/>
          <a:p>
            <a:pPr algn="ctr" eaLnBrk="0" hangingPunct="0"/>
            <a:r>
              <a:rPr lang="es-ES" altLang="es-ES" sz="1400" b="1" i="0"/>
              <a:t>Ritmo</a:t>
            </a:r>
          </a:p>
          <a:p>
            <a:pPr algn="ctr" eaLnBrk="0" hangingPunct="0"/>
            <a:r>
              <a:rPr lang="es-ES" altLang="es-ES" sz="1400" b="1" i="0"/>
              <a:t>PRODUCCION</a:t>
            </a:r>
          </a:p>
        </p:txBody>
      </p:sp>
      <p:sp>
        <p:nvSpPr>
          <p:cNvPr id="9" name="Oval 10">
            <a:extLst>
              <a:ext uri="{FF2B5EF4-FFF2-40B4-BE49-F238E27FC236}">
                <a16:creationId xmlns:a16="http://schemas.microsoft.com/office/drawing/2014/main" id="{D6BD5636-1BB0-4737-870C-EA598F45E394}"/>
              </a:ext>
            </a:extLst>
          </p:cNvPr>
          <p:cNvSpPr>
            <a:spLocks noChangeArrowheads="1"/>
          </p:cNvSpPr>
          <p:nvPr/>
        </p:nvSpPr>
        <p:spPr bwMode="auto">
          <a:xfrm>
            <a:off x="8153400" y="3792014"/>
            <a:ext cx="1371600" cy="914400"/>
          </a:xfrm>
          <a:prstGeom prst="ellipse">
            <a:avLst/>
          </a:prstGeom>
          <a:solidFill>
            <a:schemeClr val="accent2"/>
          </a:solidFill>
          <a:ln w="9525">
            <a:solidFill>
              <a:schemeClr val="tx1"/>
            </a:solidFill>
            <a:round/>
            <a:headEnd/>
            <a:tailEnd/>
          </a:ln>
          <a:effectLst>
            <a:outerShdw blurRad="50800" dist="38100" dir="2700000" algn="tl" rotWithShape="0">
              <a:prstClr val="black">
                <a:alpha val="40000"/>
              </a:prstClr>
            </a:outerShdw>
          </a:effectLst>
        </p:spPr>
        <p:txBody>
          <a:bodyPr wrap="none" anchor="ctr"/>
          <a:lstStyle/>
          <a:p>
            <a:pPr algn="ctr" eaLnBrk="0" hangingPunct="0"/>
            <a:r>
              <a:rPr lang="es-ES" altLang="es-ES" sz="1400" b="1" i="0"/>
              <a:t>Ritmo</a:t>
            </a:r>
          </a:p>
          <a:p>
            <a:pPr algn="ctr" eaLnBrk="0" hangingPunct="0"/>
            <a:r>
              <a:rPr lang="es-ES" altLang="es-ES" sz="1400" b="1" i="0"/>
              <a:t>DEMANDA</a:t>
            </a:r>
          </a:p>
        </p:txBody>
      </p:sp>
      <p:sp>
        <p:nvSpPr>
          <p:cNvPr id="10" name="AutoShape 11">
            <a:extLst>
              <a:ext uri="{FF2B5EF4-FFF2-40B4-BE49-F238E27FC236}">
                <a16:creationId xmlns:a16="http://schemas.microsoft.com/office/drawing/2014/main" id="{66191DDC-FF53-4C40-A071-5951CBDDD56F}"/>
              </a:ext>
            </a:extLst>
          </p:cNvPr>
          <p:cNvSpPr>
            <a:spLocks noChangeArrowheads="1"/>
          </p:cNvSpPr>
          <p:nvPr/>
        </p:nvSpPr>
        <p:spPr bwMode="auto">
          <a:xfrm>
            <a:off x="4191000" y="4020614"/>
            <a:ext cx="990600" cy="685800"/>
          </a:xfrm>
          <a:prstGeom prst="downArrowCallout">
            <a:avLst>
              <a:gd name="adj1" fmla="val 36111"/>
              <a:gd name="adj2" fmla="val 36111"/>
              <a:gd name="adj3" fmla="val 16667"/>
              <a:gd name="adj4" fmla="val 66667"/>
            </a:avLst>
          </a:prstGeom>
          <a:solidFill>
            <a:srgbClr val="0070C0"/>
          </a:solidFill>
          <a:ln w="9525">
            <a:solidFill>
              <a:schemeClr val="tx1"/>
            </a:solidFill>
            <a:miter lim="800000"/>
            <a:headEnd/>
            <a:tailEnd/>
          </a:ln>
          <a:effectLst>
            <a:outerShdw blurRad="50800" dist="38100" dir="2700000" algn="tl" rotWithShape="0">
              <a:prstClr val="black">
                <a:alpha val="40000"/>
              </a:prstClr>
            </a:outerShdw>
          </a:effectLst>
        </p:spPr>
        <p:txBody>
          <a:bodyPr wrap="none" anchor="ctr"/>
          <a:lstStyle/>
          <a:p>
            <a:pPr algn="ctr" eaLnBrk="0" hangingPunct="0"/>
            <a:r>
              <a:rPr lang="es-ES" altLang="es-ES" sz="3200" b="1" i="0"/>
              <a:t>≠</a:t>
            </a:r>
          </a:p>
        </p:txBody>
      </p:sp>
      <p:sp>
        <p:nvSpPr>
          <p:cNvPr id="11" name="AutoShape 12">
            <a:extLst>
              <a:ext uri="{FF2B5EF4-FFF2-40B4-BE49-F238E27FC236}">
                <a16:creationId xmlns:a16="http://schemas.microsoft.com/office/drawing/2014/main" id="{0FD8A510-191C-4889-9B9C-27CC7488F97A}"/>
              </a:ext>
            </a:extLst>
          </p:cNvPr>
          <p:cNvSpPr>
            <a:spLocks noChangeArrowheads="1"/>
          </p:cNvSpPr>
          <p:nvPr/>
        </p:nvSpPr>
        <p:spPr bwMode="auto">
          <a:xfrm>
            <a:off x="7010400" y="4020614"/>
            <a:ext cx="990600" cy="685800"/>
          </a:xfrm>
          <a:prstGeom prst="downArrowCallout">
            <a:avLst>
              <a:gd name="adj1" fmla="val 36111"/>
              <a:gd name="adj2" fmla="val 36111"/>
              <a:gd name="adj3" fmla="val 16667"/>
              <a:gd name="adj4" fmla="val 66667"/>
            </a:avLst>
          </a:prstGeom>
          <a:solidFill>
            <a:srgbClr val="0070C0"/>
          </a:solidFill>
          <a:ln w="9525">
            <a:solidFill>
              <a:schemeClr val="tx1"/>
            </a:solidFill>
            <a:miter lim="800000"/>
            <a:headEnd/>
            <a:tailEnd/>
          </a:ln>
          <a:effectLst>
            <a:outerShdw blurRad="50800" dist="38100" dir="2700000" algn="tl" rotWithShape="0">
              <a:prstClr val="black">
                <a:alpha val="40000"/>
              </a:prstClr>
            </a:outerShdw>
          </a:effectLst>
        </p:spPr>
        <p:txBody>
          <a:bodyPr wrap="none" anchor="ctr"/>
          <a:lstStyle/>
          <a:p>
            <a:pPr algn="ctr" eaLnBrk="0" hangingPunct="0"/>
            <a:r>
              <a:rPr lang="es-ES" altLang="es-ES" sz="3200" b="1" i="0"/>
              <a:t>≠</a:t>
            </a:r>
          </a:p>
        </p:txBody>
      </p:sp>
      <p:sp>
        <p:nvSpPr>
          <p:cNvPr id="12" name="Text Box 13">
            <a:extLst>
              <a:ext uri="{FF2B5EF4-FFF2-40B4-BE49-F238E27FC236}">
                <a16:creationId xmlns:a16="http://schemas.microsoft.com/office/drawing/2014/main" id="{250D643C-D502-4AE9-8CE8-6CB3C74D7EAE}"/>
              </a:ext>
            </a:extLst>
          </p:cNvPr>
          <p:cNvSpPr txBox="1">
            <a:spLocks noChangeArrowheads="1"/>
          </p:cNvSpPr>
          <p:nvPr/>
        </p:nvSpPr>
        <p:spPr bwMode="auto">
          <a:xfrm>
            <a:off x="3962400" y="4782614"/>
            <a:ext cx="1371600" cy="376238"/>
          </a:xfrm>
          <a:prstGeom prst="rect">
            <a:avLst/>
          </a:prstGeom>
          <a:solidFill>
            <a:srgbClr val="92D050"/>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p>
            <a:pPr algn="ctr" eaLnBrk="0" hangingPunct="0">
              <a:spcBef>
                <a:spcPct val="50000"/>
              </a:spcBef>
            </a:pPr>
            <a:r>
              <a:rPr lang="es-ES" altLang="es-ES" b="1" i="0"/>
              <a:t>Inventarios</a:t>
            </a:r>
          </a:p>
        </p:txBody>
      </p:sp>
      <p:sp>
        <p:nvSpPr>
          <p:cNvPr id="13" name="Text Box 14">
            <a:extLst>
              <a:ext uri="{FF2B5EF4-FFF2-40B4-BE49-F238E27FC236}">
                <a16:creationId xmlns:a16="http://schemas.microsoft.com/office/drawing/2014/main" id="{B9CC121C-F439-4223-A81F-4DBA848D4267}"/>
              </a:ext>
            </a:extLst>
          </p:cNvPr>
          <p:cNvSpPr txBox="1">
            <a:spLocks noChangeArrowheads="1"/>
          </p:cNvSpPr>
          <p:nvPr/>
        </p:nvSpPr>
        <p:spPr bwMode="auto">
          <a:xfrm>
            <a:off x="6781800" y="4782614"/>
            <a:ext cx="1447800" cy="376238"/>
          </a:xfrm>
          <a:prstGeom prst="rect">
            <a:avLst/>
          </a:prstGeom>
          <a:solidFill>
            <a:srgbClr val="92D050"/>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p>
            <a:pPr algn="ctr" eaLnBrk="0" hangingPunct="0">
              <a:spcBef>
                <a:spcPct val="50000"/>
              </a:spcBef>
            </a:pPr>
            <a:r>
              <a:rPr lang="es-ES" altLang="es-ES" b="1" i="0"/>
              <a:t>Inventarios</a:t>
            </a:r>
          </a:p>
        </p:txBody>
      </p:sp>
      <p:sp>
        <p:nvSpPr>
          <p:cNvPr id="14" name="Rectangle 2">
            <a:extLst>
              <a:ext uri="{FF2B5EF4-FFF2-40B4-BE49-F238E27FC236}">
                <a16:creationId xmlns:a16="http://schemas.microsoft.com/office/drawing/2014/main" id="{D1D74415-A510-4220-B342-01778C536C92}"/>
              </a:ext>
            </a:extLst>
          </p:cNvPr>
          <p:cNvSpPr>
            <a:spLocks noChangeArrowheads="1"/>
          </p:cNvSpPr>
          <p:nvPr/>
        </p:nvSpPr>
        <p:spPr bwMode="auto">
          <a:xfrm>
            <a:off x="1" y="361848"/>
            <a:ext cx="12191999" cy="461665"/>
          </a:xfrm>
          <a:prstGeom prst="rect">
            <a:avLst/>
          </a:prstGeom>
          <a:noFill/>
          <a:ln w="9525">
            <a:noFill/>
            <a:miter lim="800000"/>
            <a:headEnd/>
            <a:tailEnd/>
          </a:ln>
          <a:effectLst>
            <a:prstShdw prst="shdw17" dist="17961" dir="2700000">
              <a:srgbClr val="BBE0E3">
                <a:gamma/>
                <a:shade val="60000"/>
                <a:invGamma/>
              </a:srgbClr>
            </a:prstShdw>
          </a:effectLst>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s-ES_tradnl" altLang="es-ES" sz="2400" b="1" i="0" u="sng" strike="noStrike" kern="0" cap="none" spc="0" normalizeH="0" baseline="0" noProof="0">
                <a:ln>
                  <a:noFill/>
                </a:ln>
                <a:solidFill>
                  <a:srgbClr val="000000"/>
                </a:solidFill>
                <a:uLnTx/>
                <a:uFillTx/>
                <a:cs typeface="Arial" panose="020B0604020202020204" pitchFamily="34" charset="0"/>
              </a:rPr>
              <a:t>CONCEPTO</a:t>
            </a:r>
            <a:endParaRPr kumimoji="0" lang="es-ES_tradnl" altLang="es-ES" sz="2400" b="1" i="1" u="sng" strike="noStrike" kern="0" cap="none" spc="0" normalizeH="0" baseline="0" noProof="0">
              <a:ln>
                <a:noFill/>
              </a:ln>
              <a:solidFill>
                <a:srgbClr val="000000"/>
              </a:solidFill>
              <a:uLnTx/>
              <a:uFillTx/>
              <a:cs typeface="Arial" panose="020B0604020202020204" pitchFamily="34" charset="0"/>
            </a:endParaRPr>
          </a:p>
        </p:txBody>
      </p:sp>
      <p:sp>
        <p:nvSpPr>
          <p:cNvPr id="73" name="Rectángulo 72">
            <a:extLst>
              <a:ext uri="{FF2B5EF4-FFF2-40B4-BE49-F238E27FC236}">
                <a16:creationId xmlns:a16="http://schemas.microsoft.com/office/drawing/2014/main" id="{25606893-1988-4252-8FA4-DF37A92D9CD8}"/>
              </a:ext>
            </a:extLst>
          </p:cNvPr>
          <p:cNvSpPr/>
          <p:nvPr/>
        </p:nvSpPr>
        <p:spPr>
          <a:xfrm>
            <a:off x="0" y="5550710"/>
            <a:ext cx="12191998" cy="1200329"/>
          </a:xfrm>
          <a:prstGeom prst="rect">
            <a:avLst/>
          </a:prstGeom>
        </p:spPr>
        <p:txBody>
          <a:bodyPr wrap="square">
            <a:spAutoFit/>
          </a:bodyPr>
          <a:lstStyle/>
          <a:p>
            <a:pPr marL="285750" indent="-285750" algn="just">
              <a:buFont typeface="Arial" panose="020B0604020202020204" pitchFamily="34" charset="0"/>
              <a:buChar char="•"/>
            </a:pPr>
            <a:r>
              <a:rPr lang="es-ES" sz="2400">
                <a:ea typeface="Calibri" panose="020F0502020204030204" pitchFamily="34" charset="0"/>
                <a:cs typeface="Times New Roman" panose="02020603050405020304" pitchFamily="18" charset="0"/>
              </a:rPr>
              <a:t>Los costes asociados a los inventarios pueden ser muy grandes en función del valor de las materias inventariadas o de los costes de mantenimiento de los mismos. De ahí, la necesidad de su estudio con el fin de optimizarlos.</a:t>
            </a:r>
          </a:p>
        </p:txBody>
      </p:sp>
      <p:sp>
        <p:nvSpPr>
          <p:cNvPr id="75" name="Rectángulo 74">
            <a:extLst>
              <a:ext uri="{FF2B5EF4-FFF2-40B4-BE49-F238E27FC236}">
                <a16:creationId xmlns:a16="http://schemas.microsoft.com/office/drawing/2014/main" id="{000C6BBD-B554-49BE-BE0A-ACA11A50D4B8}"/>
              </a:ext>
            </a:extLst>
          </p:cNvPr>
          <p:cNvSpPr/>
          <p:nvPr/>
        </p:nvSpPr>
        <p:spPr>
          <a:xfrm>
            <a:off x="0" y="0"/>
            <a:ext cx="12191999" cy="369332"/>
          </a:xfrm>
          <a:prstGeom prst="rect">
            <a:avLst/>
          </a:prstGeom>
        </p:spPr>
        <p:txBody>
          <a:bodyPr wrap="square">
            <a:spAutoFit/>
          </a:bodyPr>
          <a:lstStyle/>
          <a:p>
            <a:pPr algn="ctr"/>
            <a:r>
              <a:rPr lang="es-ES">
                <a:solidFill>
                  <a:srgbClr val="0070C0"/>
                </a:solidFill>
              </a:rPr>
              <a:t>3.1. CONCEPTO, OBJETIVOS, PROCESO, FUNCIONES Y TIPOS DE INVENTARIOS</a:t>
            </a:r>
          </a:p>
        </p:txBody>
      </p:sp>
    </p:spTree>
    <p:extLst>
      <p:ext uri="{BB962C8B-B14F-4D97-AF65-F5344CB8AC3E}">
        <p14:creationId xmlns:p14="http://schemas.microsoft.com/office/powerpoint/2010/main" val="2095481722"/>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1" name="Rectángulo 40">
            <a:extLst>
              <a:ext uri="{FF2B5EF4-FFF2-40B4-BE49-F238E27FC236}">
                <a16:creationId xmlns:a16="http://schemas.microsoft.com/office/drawing/2014/main" id="{A41B82D9-7701-4029-A477-855FD03F33FD}"/>
              </a:ext>
            </a:extLst>
          </p:cNvPr>
          <p:cNvSpPr/>
          <p:nvPr/>
        </p:nvSpPr>
        <p:spPr>
          <a:xfrm>
            <a:off x="0" y="0"/>
            <a:ext cx="12191999" cy="369332"/>
          </a:xfrm>
          <a:prstGeom prst="rect">
            <a:avLst/>
          </a:prstGeom>
        </p:spPr>
        <p:txBody>
          <a:bodyPr wrap="square">
            <a:spAutoFit/>
          </a:bodyPr>
          <a:lstStyle/>
          <a:p>
            <a:pPr algn="ctr"/>
            <a:r>
              <a:rPr lang="es-ES">
                <a:solidFill>
                  <a:srgbClr val="0070C0"/>
                </a:solidFill>
              </a:rPr>
              <a:t>3.2. MÉTODOS DE GESTIÓN DE INVENTARIOS</a:t>
            </a:r>
          </a:p>
        </p:txBody>
      </p:sp>
      <p:sp>
        <p:nvSpPr>
          <p:cNvPr id="22" name="Rectángulo 21">
            <a:extLst>
              <a:ext uri="{FF2B5EF4-FFF2-40B4-BE49-F238E27FC236}">
                <a16:creationId xmlns:a16="http://schemas.microsoft.com/office/drawing/2014/main" id="{4D2CED4E-D02B-47E9-9937-550C7237D6DD}"/>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3.2.1. MODELOS DETERMINÍSTICOS</a:t>
            </a:r>
          </a:p>
        </p:txBody>
      </p:sp>
      <p:sp>
        <p:nvSpPr>
          <p:cNvPr id="5" name="Rectangle 2">
            <a:extLst>
              <a:ext uri="{FF2B5EF4-FFF2-40B4-BE49-F238E27FC236}">
                <a16:creationId xmlns:a16="http://schemas.microsoft.com/office/drawing/2014/main" id="{298C97AF-4BB3-4B6E-867E-3F5BC698F381}"/>
              </a:ext>
            </a:extLst>
          </p:cNvPr>
          <p:cNvSpPr>
            <a:spLocks noChangeArrowheads="1"/>
          </p:cNvSpPr>
          <p:nvPr/>
        </p:nvSpPr>
        <p:spPr bwMode="auto">
          <a:xfrm>
            <a:off x="1" y="482177"/>
            <a:ext cx="12191999" cy="461665"/>
          </a:xfrm>
          <a:prstGeom prst="rect">
            <a:avLst/>
          </a:prstGeom>
          <a:noFill/>
          <a:ln w="9525">
            <a:noFill/>
            <a:miter lim="800000"/>
            <a:headEnd/>
            <a:tailEnd/>
          </a:ln>
          <a:effectLst>
            <a:prstShdw prst="shdw17" dist="17961" dir="2700000">
              <a:srgbClr val="BBE0E3">
                <a:gamma/>
                <a:shade val="60000"/>
                <a:invGamma/>
              </a:srgbClr>
            </a:prstShdw>
          </a:effectLst>
        </p:spPr>
        <p:txBody>
          <a:bodyPr wrap="square">
            <a:spAutoFit/>
          </a:bodyPr>
          <a:lstStyle/>
          <a:p>
            <a:pPr lvl="0" algn="ctr" fontAlgn="base">
              <a:spcBef>
                <a:spcPct val="0"/>
              </a:spcBef>
              <a:spcAft>
                <a:spcPct val="0"/>
              </a:spcAft>
              <a:defRPr/>
            </a:pPr>
            <a:r>
              <a:rPr lang="es-ES" altLang="es-ES" sz="2400" b="1" u="sng" kern="0">
                <a:solidFill>
                  <a:srgbClr val="FF0000"/>
                </a:solidFill>
                <a:effectLst>
                  <a:outerShdw blurRad="38100" dist="38100" dir="2700000" algn="tl">
                    <a:srgbClr val="000000">
                      <a:alpha val="43137"/>
                    </a:srgbClr>
                  </a:outerShdw>
                </a:effectLst>
                <a:cs typeface="Arial" panose="020B0604020202020204" pitchFamily="34" charset="0"/>
              </a:rPr>
              <a:t>DESCUENTO POR CANTIDADES PARA EL MODELO EOQ</a:t>
            </a:r>
            <a:endParaRPr kumimoji="0" lang="es-ES_tradnl" altLang="es-ES" sz="2400" b="1" i="1" u="sng" strike="noStrike" kern="0" cap="none" spc="0" normalizeH="0" baseline="0" noProof="0">
              <a:ln>
                <a:noFill/>
              </a:ln>
              <a:solidFill>
                <a:srgbClr val="FF0000"/>
              </a:solidFill>
              <a:effectLst>
                <a:outerShdw blurRad="38100" dist="38100" dir="2700000" algn="tl">
                  <a:srgbClr val="000000">
                    <a:alpha val="43137"/>
                  </a:srgbClr>
                </a:outerShdw>
              </a:effectLst>
              <a:uLnTx/>
              <a:uFillTx/>
              <a:cs typeface="Arial" panose="020B0604020202020204" pitchFamily="34" charset="0"/>
            </a:endParaRPr>
          </a:p>
        </p:txBody>
      </p:sp>
      <p:sp>
        <p:nvSpPr>
          <p:cNvPr id="6" name="CuadroTexto 5">
            <a:extLst>
              <a:ext uri="{FF2B5EF4-FFF2-40B4-BE49-F238E27FC236}">
                <a16:creationId xmlns:a16="http://schemas.microsoft.com/office/drawing/2014/main" id="{05F06502-3710-4103-86E7-6957CB1AB3D2}"/>
              </a:ext>
            </a:extLst>
          </p:cNvPr>
          <p:cNvSpPr txBox="1"/>
          <p:nvPr/>
        </p:nvSpPr>
        <p:spPr>
          <a:xfrm>
            <a:off x="0" y="831299"/>
            <a:ext cx="12192000" cy="1938992"/>
          </a:xfrm>
          <a:prstGeom prst="rect">
            <a:avLst/>
          </a:prstGeom>
          <a:noFill/>
        </p:spPr>
        <p:txBody>
          <a:bodyPr wrap="square" rtlCol="0">
            <a:spAutoFit/>
          </a:bodyPr>
          <a:lstStyle/>
          <a:p>
            <a:pPr marL="342900" indent="-342900" algn="just">
              <a:buFont typeface="Arial" panose="020B0604020202020204" pitchFamily="34" charset="0"/>
              <a:buChar char="•"/>
            </a:pPr>
            <a:r>
              <a:rPr lang="es-ES" sz="2000"/>
              <a:t>Puede darse el caso de que los costes de obtención (adquisición) de un determinado ítem desciendan cuando la cantidad solicitada sobrepase un cierto valor (por ejemplo: descuentos o </a:t>
            </a:r>
            <a:r>
              <a:rPr lang="es-ES" sz="2000" i="1"/>
              <a:t>rappels</a:t>
            </a:r>
            <a:r>
              <a:rPr lang="es-ES" sz="2000"/>
              <a:t> de un proveedor, disminución en los costes unitarios de fabricación, etc.), en cuyo caso habría que tener en cuenta esta diferencia a la hora de determinar el tamaño de </a:t>
            </a:r>
            <a:r>
              <a:rPr lang="es-ES" sz="2000" i="1"/>
              <a:t>Q</a:t>
            </a:r>
            <a:r>
              <a:rPr lang="es-ES" sz="2000"/>
              <a:t>*.</a:t>
            </a:r>
          </a:p>
          <a:p>
            <a:pPr marL="342900" indent="-342900" algn="just">
              <a:buFont typeface="Arial" panose="020B0604020202020204" pitchFamily="34" charset="0"/>
              <a:buChar char="•"/>
            </a:pPr>
            <a:r>
              <a:rPr lang="es-ES" sz="2000"/>
              <a:t>Por tanto, en este modelo, y a diferencia del EOQ, los costes de adquisición sí que dependen del tamaño del lote.</a:t>
            </a:r>
          </a:p>
          <a:p>
            <a:pPr marL="342900" indent="-342900" algn="just">
              <a:buFont typeface="Arial" panose="020B0604020202020204" pitchFamily="34" charset="0"/>
              <a:buChar char="•"/>
            </a:pPr>
            <a:r>
              <a:rPr lang="es-ES" sz="2000"/>
              <a:t>A continuación, se representan los costes totales para costes de adquisición diferentes.</a:t>
            </a:r>
          </a:p>
        </p:txBody>
      </p:sp>
      <p:sp>
        <p:nvSpPr>
          <p:cNvPr id="7" name="Line 17">
            <a:extLst>
              <a:ext uri="{FF2B5EF4-FFF2-40B4-BE49-F238E27FC236}">
                <a16:creationId xmlns:a16="http://schemas.microsoft.com/office/drawing/2014/main" id="{B2CF2E26-7682-4066-B5A2-7F64E006BF8A}"/>
              </a:ext>
            </a:extLst>
          </p:cNvPr>
          <p:cNvSpPr>
            <a:spLocks noChangeShapeType="1"/>
          </p:cNvSpPr>
          <p:nvPr/>
        </p:nvSpPr>
        <p:spPr bwMode="auto">
          <a:xfrm>
            <a:off x="2867025" y="5333117"/>
            <a:ext cx="2819400" cy="0"/>
          </a:xfrm>
          <a:prstGeom prst="line">
            <a:avLst/>
          </a:prstGeom>
          <a:noFill/>
          <a:ln w="25400">
            <a:solidFill>
              <a:srgbClr val="92D050"/>
            </a:solidFill>
            <a:round/>
            <a:headEnd/>
            <a:tailEnd/>
          </a:ln>
          <a:effectLst>
            <a:outerShdw blurRad="50800" dist="38100" dir="2700000" algn="tl" rotWithShape="0">
              <a:prstClr val="black">
                <a:alpha val="40000"/>
              </a:prstClr>
            </a:outerShdw>
          </a:effectLst>
        </p:spPr>
        <p:txBody>
          <a:bodyPr/>
          <a:lstStyle/>
          <a:p>
            <a:endParaRPr lang="es-ES"/>
          </a:p>
        </p:txBody>
      </p:sp>
      <p:sp>
        <p:nvSpPr>
          <p:cNvPr id="8" name="Line 14">
            <a:extLst>
              <a:ext uri="{FF2B5EF4-FFF2-40B4-BE49-F238E27FC236}">
                <a16:creationId xmlns:a16="http://schemas.microsoft.com/office/drawing/2014/main" id="{A7A7AADC-F0DD-4D1A-9848-DD710A14F649}"/>
              </a:ext>
            </a:extLst>
          </p:cNvPr>
          <p:cNvSpPr>
            <a:spLocks noChangeShapeType="1"/>
          </p:cNvSpPr>
          <p:nvPr/>
        </p:nvSpPr>
        <p:spPr bwMode="auto">
          <a:xfrm flipV="1">
            <a:off x="2857500" y="2856617"/>
            <a:ext cx="0" cy="3733800"/>
          </a:xfrm>
          <a:prstGeom prst="line">
            <a:avLst/>
          </a:prstGeom>
          <a:noFill/>
          <a:ln w="57150">
            <a:solidFill>
              <a:srgbClr val="000000"/>
            </a:solidFill>
            <a:round/>
            <a:headEnd/>
            <a:tailEnd type="triangle" w="med" len="med"/>
          </a:ln>
          <a:effectLst>
            <a:outerShdw blurRad="50800" dist="38100" dir="2700000" algn="tl" rotWithShape="0">
              <a:prstClr val="black">
                <a:alpha val="40000"/>
              </a:prstClr>
            </a:outerShdw>
          </a:effectLst>
        </p:spPr>
        <p:txBody>
          <a:bodyPr/>
          <a:lstStyle/>
          <a:p>
            <a:endParaRPr lang="es-ES"/>
          </a:p>
        </p:txBody>
      </p:sp>
      <p:sp>
        <p:nvSpPr>
          <p:cNvPr id="9" name="Line 15">
            <a:extLst>
              <a:ext uri="{FF2B5EF4-FFF2-40B4-BE49-F238E27FC236}">
                <a16:creationId xmlns:a16="http://schemas.microsoft.com/office/drawing/2014/main" id="{D1F94C6D-8984-4D2E-9998-3B8033D03765}"/>
              </a:ext>
            </a:extLst>
          </p:cNvPr>
          <p:cNvSpPr>
            <a:spLocks noChangeShapeType="1"/>
          </p:cNvSpPr>
          <p:nvPr/>
        </p:nvSpPr>
        <p:spPr bwMode="auto">
          <a:xfrm>
            <a:off x="2752725" y="6514217"/>
            <a:ext cx="6400800" cy="0"/>
          </a:xfrm>
          <a:prstGeom prst="line">
            <a:avLst/>
          </a:prstGeom>
          <a:noFill/>
          <a:ln w="57150">
            <a:solidFill>
              <a:srgbClr val="000000"/>
            </a:solidFill>
            <a:round/>
            <a:headEnd/>
            <a:tailEnd type="triangle" w="med" len="med"/>
          </a:ln>
          <a:effectLst>
            <a:outerShdw blurRad="50800" dist="38100" dir="2700000" algn="tl" rotWithShape="0">
              <a:prstClr val="black">
                <a:alpha val="40000"/>
              </a:prstClr>
            </a:outerShdw>
          </a:effectLst>
        </p:spPr>
        <p:txBody>
          <a:bodyPr/>
          <a:lstStyle/>
          <a:p>
            <a:endParaRPr lang="es-ES"/>
          </a:p>
        </p:txBody>
      </p:sp>
      <p:sp>
        <p:nvSpPr>
          <p:cNvPr id="10" name="Line 16">
            <a:extLst>
              <a:ext uri="{FF2B5EF4-FFF2-40B4-BE49-F238E27FC236}">
                <a16:creationId xmlns:a16="http://schemas.microsoft.com/office/drawing/2014/main" id="{8799BDC2-7862-4A9C-ABAC-9C03CD1350A7}"/>
              </a:ext>
            </a:extLst>
          </p:cNvPr>
          <p:cNvSpPr>
            <a:spLocks noChangeShapeType="1"/>
          </p:cNvSpPr>
          <p:nvPr/>
        </p:nvSpPr>
        <p:spPr bwMode="auto">
          <a:xfrm flipV="1">
            <a:off x="2867025" y="4037717"/>
            <a:ext cx="5486400" cy="2438400"/>
          </a:xfrm>
          <a:prstGeom prst="line">
            <a:avLst/>
          </a:prstGeom>
          <a:noFill/>
          <a:ln w="22225">
            <a:solidFill>
              <a:srgbClr val="000000"/>
            </a:solidFill>
            <a:round/>
            <a:headEnd/>
            <a:tailEnd/>
          </a:ln>
          <a:effectLst>
            <a:outerShdw blurRad="50800" dist="38100" dir="2700000" algn="tl" rotWithShape="0">
              <a:prstClr val="black">
                <a:alpha val="40000"/>
              </a:prstClr>
            </a:outerShdw>
          </a:effectLst>
        </p:spPr>
        <p:txBody>
          <a:bodyPr/>
          <a:lstStyle/>
          <a:p>
            <a:endParaRPr lang="es-ES"/>
          </a:p>
        </p:txBody>
      </p:sp>
      <p:sp>
        <p:nvSpPr>
          <p:cNvPr id="11" name="Freeform 18">
            <a:extLst>
              <a:ext uri="{FF2B5EF4-FFF2-40B4-BE49-F238E27FC236}">
                <a16:creationId xmlns:a16="http://schemas.microsoft.com/office/drawing/2014/main" id="{1FC42BDC-812C-4580-8126-6B71D81DFD58}"/>
              </a:ext>
            </a:extLst>
          </p:cNvPr>
          <p:cNvSpPr>
            <a:spLocks/>
          </p:cNvSpPr>
          <p:nvPr/>
        </p:nvSpPr>
        <p:spPr bwMode="auto">
          <a:xfrm>
            <a:off x="2943225" y="3428117"/>
            <a:ext cx="5334000" cy="2590800"/>
          </a:xfrm>
          <a:custGeom>
            <a:avLst/>
            <a:gdLst>
              <a:gd name="T0" fmla="*/ 0 w 3408"/>
              <a:gd name="T1" fmla="*/ 0 h 1824"/>
              <a:gd name="T2" fmla="*/ 2147483647 w 3408"/>
              <a:gd name="T3" fmla="*/ 2147483647 h 1824"/>
              <a:gd name="T4" fmla="*/ 2147483647 w 3408"/>
              <a:gd name="T5" fmla="*/ 2147483647 h 1824"/>
              <a:gd name="T6" fmla="*/ 0 60000 65536"/>
              <a:gd name="T7" fmla="*/ 0 60000 65536"/>
              <a:gd name="T8" fmla="*/ 0 60000 65536"/>
            </a:gdLst>
            <a:ahLst/>
            <a:cxnLst>
              <a:cxn ang="T6">
                <a:pos x="T0" y="T1"/>
              </a:cxn>
              <a:cxn ang="T7">
                <a:pos x="T2" y="T3"/>
              </a:cxn>
              <a:cxn ang="T8">
                <a:pos x="T4" y="T5"/>
              </a:cxn>
            </a:cxnLst>
            <a:rect l="0" t="0" r="r" b="b"/>
            <a:pathLst>
              <a:path w="3408" h="1824">
                <a:moveTo>
                  <a:pt x="0" y="0"/>
                </a:moveTo>
                <a:cubicBezTo>
                  <a:pt x="292" y="592"/>
                  <a:pt x="584" y="1184"/>
                  <a:pt x="1152" y="1488"/>
                </a:cubicBezTo>
                <a:cubicBezTo>
                  <a:pt x="1720" y="1792"/>
                  <a:pt x="2564" y="1808"/>
                  <a:pt x="3408" y="1824"/>
                </a:cubicBezTo>
              </a:path>
            </a:pathLst>
          </a:custGeom>
          <a:noFill/>
          <a:ln w="25400">
            <a:solidFill>
              <a:srgbClr val="00B0F0"/>
            </a:solidFill>
            <a:round/>
            <a:headEnd/>
            <a:tailEnd/>
          </a:ln>
          <a:effectLst>
            <a:outerShdw blurRad="50800" dist="38100" dir="2700000" algn="tl" rotWithShape="0">
              <a:prstClr val="black">
                <a:alpha val="40000"/>
              </a:prstClr>
            </a:outerShdw>
          </a:effectLst>
        </p:spPr>
        <p:txBody>
          <a:bodyPr/>
          <a:lstStyle/>
          <a:p>
            <a:endParaRPr lang="es-ES"/>
          </a:p>
        </p:txBody>
      </p:sp>
      <p:sp>
        <p:nvSpPr>
          <p:cNvPr id="12" name="Line 24">
            <a:extLst>
              <a:ext uri="{FF2B5EF4-FFF2-40B4-BE49-F238E27FC236}">
                <a16:creationId xmlns:a16="http://schemas.microsoft.com/office/drawing/2014/main" id="{DF2AB120-EADA-405F-9293-20B62527FC15}"/>
              </a:ext>
            </a:extLst>
          </p:cNvPr>
          <p:cNvSpPr>
            <a:spLocks noChangeShapeType="1"/>
          </p:cNvSpPr>
          <p:nvPr/>
        </p:nvSpPr>
        <p:spPr bwMode="auto">
          <a:xfrm>
            <a:off x="4848225" y="4494917"/>
            <a:ext cx="0" cy="1981200"/>
          </a:xfrm>
          <a:prstGeom prst="line">
            <a:avLst/>
          </a:prstGeom>
          <a:noFill/>
          <a:ln w="9525">
            <a:solidFill>
              <a:srgbClr val="000000"/>
            </a:solidFill>
            <a:prstDash val="dash"/>
            <a:round/>
            <a:headEnd/>
            <a:tailEnd/>
          </a:ln>
          <a:effectLst/>
        </p:spPr>
        <p:txBody>
          <a:bodyPr/>
          <a:lstStyle/>
          <a:p>
            <a:endParaRPr lang="es-ES"/>
          </a:p>
        </p:txBody>
      </p:sp>
      <p:sp>
        <p:nvSpPr>
          <p:cNvPr id="13" name="Text Box 25">
            <a:extLst>
              <a:ext uri="{FF2B5EF4-FFF2-40B4-BE49-F238E27FC236}">
                <a16:creationId xmlns:a16="http://schemas.microsoft.com/office/drawing/2014/main" id="{25D312A9-E217-4226-8DC8-DF7F7456FFA1}"/>
              </a:ext>
            </a:extLst>
          </p:cNvPr>
          <p:cNvSpPr txBox="1">
            <a:spLocks noChangeArrowheads="1"/>
          </p:cNvSpPr>
          <p:nvPr/>
        </p:nvSpPr>
        <p:spPr bwMode="auto">
          <a:xfrm>
            <a:off x="8543341" y="4675770"/>
            <a:ext cx="1979899" cy="369332"/>
          </a:xfrm>
          <a:prstGeom prst="rect">
            <a:avLst/>
          </a:prstGeom>
          <a:noFill/>
          <a:ln w="9525">
            <a:noFill/>
            <a:miter lim="800000"/>
            <a:headEnd/>
            <a:tailEnd/>
          </a:ln>
          <a:effectLst/>
        </p:spPr>
        <p:txBody>
          <a:bodyPr wrap="square">
            <a:spAutoFit/>
          </a:bodyPr>
          <a:lstStyle/>
          <a:p>
            <a:pPr eaLnBrk="0" hangingPunct="0">
              <a:spcBef>
                <a:spcPct val="50000"/>
              </a:spcBef>
            </a:pPr>
            <a:r>
              <a:rPr lang="es-ES" altLang="es-ES" b="1">
                <a:solidFill>
                  <a:srgbClr val="000000"/>
                </a:solidFill>
                <a:latin typeface="Arial Narrow" pitchFamily="34" charset="0"/>
              </a:rPr>
              <a:t>Costes de posesión</a:t>
            </a:r>
          </a:p>
        </p:txBody>
      </p:sp>
      <p:sp>
        <p:nvSpPr>
          <p:cNvPr id="14" name="Text Box 27">
            <a:extLst>
              <a:ext uri="{FF2B5EF4-FFF2-40B4-BE49-F238E27FC236}">
                <a16:creationId xmlns:a16="http://schemas.microsoft.com/office/drawing/2014/main" id="{9F6AB22C-9ADE-44CB-A7FF-D1F185A2227F}"/>
              </a:ext>
            </a:extLst>
          </p:cNvPr>
          <p:cNvSpPr txBox="1">
            <a:spLocks noChangeArrowheads="1"/>
          </p:cNvSpPr>
          <p:nvPr/>
        </p:nvSpPr>
        <p:spPr bwMode="auto">
          <a:xfrm rot="-5400000">
            <a:off x="1901961" y="3117866"/>
            <a:ext cx="1447800" cy="400110"/>
          </a:xfrm>
          <a:prstGeom prst="rect">
            <a:avLst/>
          </a:prstGeom>
          <a:noFill/>
          <a:ln w="9525">
            <a:noFill/>
            <a:miter lim="800000"/>
            <a:headEnd/>
            <a:tailEnd/>
          </a:ln>
          <a:effectLst/>
        </p:spPr>
        <p:txBody>
          <a:bodyPr>
            <a:spAutoFit/>
          </a:bodyPr>
          <a:lstStyle/>
          <a:p>
            <a:pPr eaLnBrk="0" hangingPunct="0">
              <a:spcBef>
                <a:spcPct val="50000"/>
              </a:spcBef>
            </a:pPr>
            <a:r>
              <a:rPr lang="es-ES" altLang="es-ES" sz="2000" b="1">
                <a:solidFill>
                  <a:srgbClr val="000000"/>
                </a:solidFill>
                <a:latin typeface="Arial Narrow" pitchFamily="34" charset="0"/>
              </a:rPr>
              <a:t>Coste anual</a:t>
            </a:r>
          </a:p>
        </p:txBody>
      </p:sp>
      <p:sp>
        <p:nvSpPr>
          <p:cNvPr id="15" name="Text Box 28">
            <a:extLst>
              <a:ext uri="{FF2B5EF4-FFF2-40B4-BE49-F238E27FC236}">
                <a16:creationId xmlns:a16="http://schemas.microsoft.com/office/drawing/2014/main" id="{6BD51502-DF3E-437C-950E-D77C3FB1176F}"/>
              </a:ext>
            </a:extLst>
          </p:cNvPr>
          <p:cNvSpPr txBox="1">
            <a:spLocks noChangeArrowheads="1"/>
          </p:cNvSpPr>
          <p:nvPr/>
        </p:nvSpPr>
        <p:spPr bwMode="auto">
          <a:xfrm rot="-2461974">
            <a:off x="7210425" y="3428117"/>
            <a:ext cx="1219200" cy="366713"/>
          </a:xfrm>
          <a:prstGeom prst="rect">
            <a:avLst/>
          </a:prstGeom>
          <a:noFill/>
          <a:ln w="9525">
            <a:noFill/>
            <a:miter lim="800000"/>
            <a:headEnd/>
            <a:tailEnd/>
          </a:ln>
          <a:effectLst/>
        </p:spPr>
        <p:txBody>
          <a:bodyPr>
            <a:spAutoFit/>
          </a:bodyPr>
          <a:lstStyle/>
          <a:p>
            <a:pPr eaLnBrk="0" hangingPunct="0">
              <a:spcBef>
                <a:spcPct val="50000"/>
              </a:spcBef>
            </a:pPr>
            <a:r>
              <a:rPr lang="es-ES" altLang="es-ES" b="1">
                <a:solidFill>
                  <a:srgbClr val="000000"/>
                </a:solidFill>
                <a:latin typeface="Arial Narrow" pitchFamily="34" charset="0"/>
              </a:rPr>
              <a:t>Coste total</a:t>
            </a:r>
          </a:p>
        </p:txBody>
      </p:sp>
      <p:sp>
        <p:nvSpPr>
          <p:cNvPr id="16" name="Text Box 29">
            <a:extLst>
              <a:ext uri="{FF2B5EF4-FFF2-40B4-BE49-F238E27FC236}">
                <a16:creationId xmlns:a16="http://schemas.microsoft.com/office/drawing/2014/main" id="{EFF5C810-12E0-4560-8DF6-86E9AD975456}"/>
              </a:ext>
            </a:extLst>
          </p:cNvPr>
          <p:cNvSpPr txBox="1">
            <a:spLocks noChangeArrowheads="1"/>
          </p:cNvSpPr>
          <p:nvPr/>
        </p:nvSpPr>
        <p:spPr bwMode="auto">
          <a:xfrm>
            <a:off x="8307523" y="5607280"/>
            <a:ext cx="2286000" cy="366713"/>
          </a:xfrm>
          <a:prstGeom prst="rect">
            <a:avLst/>
          </a:prstGeom>
          <a:noFill/>
          <a:ln w="9525">
            <a:noFill/>
            <a:miter lim="800000"/>
            <a:headEnd/>
            <a:tailEnd/>
          </a:ln>
          <a:effectLst/>
        </p:spPr>
        <p:txBody>
          <a:bodyPr>
            <a:spAutoFit/>
          </a:bodyPr>
          <a:lstStyle/>
          <a:p>
            <a:pPr eaLnBrk="0" hangingPunct="0">
              <a:spcBef>
                <a:spcPct val="50000"/>
              </a:spcBef>
            </a:pPr>
            <a:r>
              <a:rPr lang="es-ES" altLang="es-ES" b="1">
                <a:solidFill>
                  <a:srgbClr val="000000"/>
                </a:solidFill>
                <a:latin typeface="Arial Narrow" pitchFamily="34" charset="0"/>
              </a:rPr>
              <a:t>Costes de adquisición</a:t>
            </a:r>
          </a:p>
        </p:txBody>
      </p:sp>
      <p:sp>
        <p:nvSpPr>
          <p:cNvPr id="18" name="Text Box 30">
            <a:extLst>
              <a:ext uri="{FF2B5EF4-FFF2-40B4-BE49-F238E27FC236}">
                <a16:creationId xmlns:a16="http://schemas.microsoft.com/office/drawing/2014/main" id="{EEFC2E0E-2DDE-4C3A-B9E7-30BACC5B04D4}"/>
              </a:ext>
            </a:extLst>
          </p:cNvPr>
          <p:cNvSpPr txBox="1">
            <a:spLocks noChangeArrowheads="1"/>
          </p:cNvSpPr>
          <p:nvPr/>
        </p:nvSpPr>
        <p:spPr bwMode="auto">
          <a:xfrm>
            <a:off x="7058025" y="6018917"/>
            <a:ext cx="2133600" cy="366713"/>
          </a:xfrm>
          <a:prstGeom prst="rect">
            <a:avLst/>
          </a:prstGeom>
          <a:noFill/>
          <a:ln w="9525">
            <a:noFill/>
            <a:miter lim="800000"/>
            <a:headEnd/>
            <a:tailEnd/>
          </a:ln>
          <a:effectLst/>
        </p:spPr>
        <p:txBody>
          <a:bodyPr>
            <a:spAutoFit/>
          </a:bodyPr>
          <a:lstStyle/>
          <a:p>
            <a:pPr eaLnBrk="0" hangingPunct="0">
              <a:spcBef>
                <a:spcPct val="50000"/>
              </a:spcBef>
            </a:pPr>
            <a:r>
              <a:rPr lang="es-ES" altLang="es-ES" b="1">
                <a:solidFill>
                  <a:srgbClr val="000000"/>
                </a:solidFill>
                <a:latin typeface="Arial Narrow" pitchFamily="34" charset="0"/>
              </a:rPr>
              <a:t>Costes de emisión</a:t>
            </a:r>
          </a:p>
        </p:txBody>
      </p:sp>
      <p:sp>
        <p:nvSpPr>
          <p:cNvPr id="19" name="Text Box 31">
            <a:extLst>
              <a:ext uri="{FF2B5EF4-FFF2-40B4-BE49-F238E27FC236}">
                <a16:creationId xmlns:a16="http://schemas.microsoft.com/office/drawing/2014/main" id="{8A382172-15F0-416F-A3AC-A9318948FD82}"/>
              </a:ext>
            </a:extLst>
          </p:cNvPr>
          <p:cNvSpPr txBox="1">
            <a:spLocks noChangeArrowheads="1"/>
          </p:cNvSpPr>
          <p:nvPr/>
        </p:nvSpPr>
        <p:spPr bwMode="auto">
          <a:xfrm>
            <a:off x="7851521" y="6500149"/>
            <a:ext cx="2133599" cy="400110"/>
          </a:xfrm>
          <a:prstGeom prst="rect">
            <a:avLst/>
          </a:prstGeom>
          <a:noFill/>
          <a:ln w="9525">
            <a:noFill/>
            <a:miter lim="800000"/>
            <a:headEnd/>
            <a:tailEnd/>
          </a:ln>
          <a:effectLst/>
        </p:spPr>
        <p:txBody>
          <a:bodyPr wrap="square">
            <a:spAutoFit/>
          </a:bodyPr>
          <a:lstStyle/>
          <a:p>
            <a:pPr eaLnBrk="0" hangingPunct="0">
              <a:spcBef>
                <a:spcPct val="50000"/>
              </a:spcBef>
            </a:pPr>
            <a:r>
              <a:rPr lang="es-ES" altLang="es-ES" sz="2000" b="1">
                <a:solidFill>
                  <a:srgbClr val="000000"/>
                </a:solidFill>
                <a:latin typeface="Arial" charset="0"/>
              </a:rPr>
              <a:t>Tamaño del</a:t>
            </a:r>
            <a:r>
              <a:rPr lang="es-ES" altLang="es-ES" sz="2000" b="1" i="0">
                <a:solidFill>
                  <a:srgbClr val="000000"/>
                </a:solidFill>
                <a:latin typeface="Arial" charset="0"/>
              </a:rPr>
              <a:t> lote</a:t>
            </a:r>
          </a:p>
        </p:txBody>
      </p:sp>
      <p:sp>
        <p:nvSpPr>
          <p:cNvPr id="20" name="Text Box 32">
            <a:extLst>
              <a:ext uri="{FF2B5EF4-FFF2-40B4-BE49-F238E27FC236}">
                <a16:creationId xmlns:a16="http://schemas.microsoft.com/office/drawing/2014/main" id="{C6580E26-A1A2-40CC-8417-A7137EF3BB47}"/>
              </a:ext>
            </a:extLst>
          </p:cNvPr>
          <p:cNvSpPr txBox="1">
            <a:spLocks noChangeArrowheads="1"/>
          </p:cNvSpPr>
          <p:nvPr/>
        </p:nvSpPr>
        <p:spPr bwMode="auto">
          <a:xfrm>
            <a:off x="5245250" y="6476117"/>
            <a:ext cx="609600" cy="366713"/>
          </a:xfrm>
          <a:prstGeom prst="rect">
            <a:avLst/>
          </a:prstGeom>
          <a:noFill/>
          <a:ln w="9525">
            <a:noFill/>
            <a:miter lim="800000"/>
            <a:headEnd/>
            <a:tailEnd/>
          </a:ln>
          <a:effectLst/>
        </p:spPr>
        <p:txBody>
          <a:bodyPr>
            <a:spAutoFit/>
          </a:bodyPr>
          <a:lstStyle/>
          <a:p>
            <a:pPr eaLnBrk="0" hangingPunct="0">
              <a:spcBef>
                <a:spcPct val="50000"/>
              </a:spcBef>
            </a:pPr>
            <a:r>
              <a:rPr lang="es-ES" altLang="es-ES" b="1">
                <a:solidFill>
                  <a:srgbClr val="000000"/>
                </a:solidFill>
                <a:latin typeface="Arial Narrow" pitchFamily="34" charset="0"/>
              </a:rPr>
              <a:t> Q</a:t>
            </a:r>
            <a:r>
              <a:rPr lang="es-ES" altLang="es-ES" b="1" baseline="-14000">
                <a:solidFill>
                  <a:srgbClr val="000000"/>
                </a:solidFill>
                <a:latin typeface="Arial Narrow" pitchFamily="34" charset="0"/>
              </a:rPr>
              <a:t>1</a:t>
            </a:r>
            <a:r>
              <a:rPr lang="es-ES" altLang="es-ES" b="1">
                <a:solidFill>
                  <a:srgbClr val="000000"/>
                </a:solidFill>
                <a:latin typeface="Arial Narrow" pitchFamily="34" charset="0"/>
              </a:rPr>
              <a:t>*</a:t>
            </a:r>
          </a:p>
        </p:txBody>
      </p:sp>
      <p:sp>
        <p:nvSpPr>
          <p:cNvPr id="21" name="Line 22">
            <a:extLst>
              <a:ext uri="{FF2B5EF4-FFF2-40B4-BE49-F238E27FC236}">
                <a16:creationId xmlns:a16="http://schemas.microsoft.com/office/drawing/2014/main" id="{81EFE4A9-B76A-430B-91B6-4D022CA13E77}"/>
              </a:ext>
            </a:extLst>
          </p:cNvPr>
          <p:cNvSpPr>
            <a:spLocks noChangeShapeType="1"/>
          </p:cNvSpPr>
          <p:nvPr/>
        </p:nvSpPr>
        <p:spPr bwMode="auto">
          <a:xfrm>
            <a:off x="5686425" y="5637917"/>
            <a:ext cx="1295400" cy="0"/>
          </a:xfrm>
          <a:prstGeom prst="line">
            <a:avLst/>
          </a:prstGeom>
          <a:noFill/>
          <a:ln w="25400">
            <a:solidFill>
              <a:srgbClr val="92D050"/>
            </a:solidFill>
            <a:round/>
            <a:headEnd/>
            <a:tailEnd/>
          </a:ln>
          <a:effectLst>
            <a:outerShdw blurRad="50800" dist="38100" dir="2700000" algn="tl" rotWithShape="0">
              <a:prstClr val="black">
                <a:alpha val="40000"/>
              </a:prstClr>
            </a:outerShdw>
          </a:effectLst>
        </p:spPr>
        <p:txBody>
          <a:bodyPr/>
          <a:lstStyle/>
          <a:p>
            <a:endParaRPr lang="es-ES"/>
          </a:p>
        </p:txBody>
      </p:sp>
      <p:sp>
        <p:nvSpPr>
          <p:cNvPr id="23" name="Freeform 23">
            <a:extLst>
              <a:ext uri="{FF2B5EF4-FFF2-40B4-BE49-F238E27FC236}">
                <a16:creationId xmlns:a16="http://schemas.microsoft.com/office/drawing/2014/main" id="{55117B5A-ACFA-4F6E-82F5-A06D8F14BC0B}"/>
              </a:ext>
            </a:extLst>
          </p:cNvPr>
          <p:cNvSpPr>
            <a:spLocks/>
          </p:cNvSpPr>
          <p:nvPr/>
        </p:nvSpPr>
        <p:spPr bwMode="auto">
          <a:xfrm>
            <a:off x="3248025" y="3123317"/>
            <a:ext cx="2438400" cy="1447800"/>
          </a:xfrm>
          <a:custGeom>
            <a:avLst/>
            <a:gdLst>
              <a:gd name="T0" fmla="*/ 0 w 1584"/>
              <a:gd name="T1" fmla="*/ 0 h 952"/>
              <a:gd name="T2" fmla="*/ 2147483647 w 1584"/>
              <a:gd name="T3" fmla="*/ 2147483647 h 952"/>
              <a:gd name="T4" fmla="*/ 2147483647 w 1584"/>
              <a:gd name="T5" fmla="*/ 2147483647 h 952"/>
              <a:gd name="T6" fmla="*/ 0 60000 65536"/>
              <a:gd name="T7" fmla="*/ 0 60000 65536"/>
              <a:gd name="T8" fmla="*/ 0 60000 65536"/>
            </a:gdLst>
            <a:ahLst/>
            <a:cxnLst>
              <a:cxn ang="T6">
                <a:pos x="T0" y="T1"/>
              </a:cxn>
              <a:cxn ang="T7">
                <a:pos x="T2" y="T3"/>
              </a:cxn>
              <a:cxn ang="T8">
                <a:pos x="T4" y="T5"/>
              </a:cxn>
            </a:cxnLst>
            <a:rect l="0" t="0" r="r" b="b"/>
            <a:pathLst>
              <a:path w="1584" h="952">
                <a:moveTo>
                  <a:pt x="0" y="0"/>
                </a:moveTo>
                <a:cubicBezTo>
                  <a:pt x="252" y="340"/>
                  <a:pt x="504" y="680"/>
                  <a:pt x="768" y="816"/>
                </a:cubicBezTo>
                <a:cubicBezTo>
                  <a:pt x="1032" y="952"/>
                  <a:pt x="1308" y="884"/>
                  <a:pt x="1584" y="816"/>
                </a:cubicBezTo>
              </a:path>
            </a:pathLst>
          </a:custGeom>
          <a:noFill/>
          <a:ln w="25400">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24" name="Line 29">
            <a:extLst>
              <a:ext uri="{FF2B5EF4-FFF2-40B4-BE49-F238E27FC236}">
                <a16:creationId xmlns:a16="http://schemas.microsoft.com/office/drawing/2014/main" id="{63568230-E970-4C08-AE9B-481BB8D5D370}"/>
              </a:ext>
            </a:extLst>
          </p:cNvPr>
          <p:cNvSpPr>
            <a:spLocks noChangeShapeType="1"/>
          </p:cNvSpPr>
          <p:nvPr/>
        </p:nvSpPr>
        <p:spPr bwMode="auto">
          <a:xfrm>
            <a:off x="6981825" y="5866517"/>
            <a:ext cx="1371600" cy="0"/>
          </a:xfrm>
          <a:prstGeom prst="line">
            <a:avLst/>
          </a:prstGeom>
          <a:noFill/>
          <a:ln w="25400">
            <a:solidFill>
              <a:srgbClr val="92D050"/>
            </a:solidFill>
            <a:round/>
            <a:headEnd/>
            <a:tailEnd/>
          </a:ln>
          <a:effectLst>
            <a:outerShdw blurRad="50800" dist="38100" dir="2700000" algn="tl" rotWithShape="0">
              <a:prstClr val="black">
                <a:alpha val="40000"/>
              </a:prstClr>
            </a:outerShdw>
          </a:effectLst>
        </p:spPr>
        <p:txBody>
          <a:bodyPr/>
          <a:lstStyle/>
          <a:p>
            <a:endParaRPr lang="es-ES"/>
          </a:p>
        </p:txBody>
      </p:sp>
      <p:sp>
        <p:nvSpPr>
          <p:cNvPr id="25" name="Freeform 30">
            <a:extLst>
              <a:ext uri="{FF2B5EF4-FFF2-40B4-BE49-F238E27FC236}">
                <a16:creationId xmlns:a16="http://schemas.microsoft.com/office/drawing/2014/main" id="{BA189B13-BBAA-454A-86FF-AC762DD11E91}"/>
              </a:ext>
            </a:extLst>
          </p:cNvPr>
          <p:cNvSpPr>
            <a:spLocks/>
          </p:cNvSpPr>
          <p:nvPr/>
        </p:nvSpPr>
        <p:spPr bwMode="auto">
          <a:xfrm rot="-206652">
            <a:off x="6972300" y="3742442"/>
            <a:ext cx="1066800" cy="685800"/>
          </a:xfrm>
          <a:custGeom>
            <a:avLst/>
            <a:gdLst>
              <a:gd name="T0" fmla="*/ 0 w 816"/>
              <a:gd name="T1" fmla="*/ 2147483647 h 432"/>
              <a:gd name="T2" fmla="*/ 2147483647 w 816"/>
              <a:gd name="T3" fmla="*/ 2147483647 h 432"/>
              <a:gd name="T4" fmla="*/ 2147483647 w 816"/>
              <a:gd name="T5" fmla="*/ 0 h 432"/>
              <a:gd name="T6" fmla="*/ 0 60000 65536"/>
              <a:gd name="T7" fmla="*/ 0 60000 65536"/>
              <a:gd name="T8" fmla="*/ 0 60000 65536"/>
            </a:gdLst>
            <a:ahLst/>
            <a:cxnLst>
              <a:cxn ang="T6">
                <a:pos x="T0" y="T1"/>
              </a:cxn>
              <a:cxn ang="T7">
                <a:pos x="T2" y="T3"/>
              </a:cxn>
              <a:cxn ang="T8">
                <a:pos x="T4" y="T5"/>
              </a:cxn>
            </a:cxnLst>
            <a:rect l="0" t="0" r="r" b="b"/>
            <a:pathLst>
              <a:path w="816" h="432">
                <a:moveTo>
                  <a:pt x="0" y="432"/>
                </a:moveTo>
                <a:cubicBezTo>
                  <a:pt x="124" y="396"/>
                  <a:pt x="248" y="360"/>
                  <a:pt x="384" y="288"/>
                </a:cubicBezTo>
                <a:cubicBezTo>
                  <a:pt x="520" y="216"/>
                  <a:pt x="668" y="108"/>
                  <a:pt x="816" y="0"/>
                </a:cubicBezTo>
              </a:path>
            </a:pathLst>
          </a:custGeom>
          <a:noFill/>
          <a:ln w="28575">
            <a:solidFill>
              <a:srgbClr val="FF3300"/>
            </a:solidFill>
            <a:round/>
            <a:headEnd/>
            <a:tailEnd/>
          </a:ln>
          <a:effectLst>
            <a:outerShdw blurRad="50800" dist="38100" dir="2700000" algn="tl" rotWithShape="0">
              <a:prstClr val="black">
                <a:alpha val="40000"/>
              </a:prstClr>
            </a:outerShdw>
          </a:effectLst>
        </p:spPr>
        <p:txBody>
          <a:bodyPr/>
          <a:lstStyle/>
          <a:p>
            <a:endParaRPr lang="es-ES"/>
          </a:p>
        </p:txBody>
      </p:sp>
      <p:sp>
        <p:nvSpPr>
          <p:cNvPr id="26" name="Freeform 32">
            <a:extLst>
              <a:ext uri="{FF2B5EF4-FFF2-40B4-BE49-F238E27FC236}">
                <a16:creationId xmlns:a16="http://schemas.microsoft.com/office/drawing/2014/main" id="{D498BA88-857F-43FC-81D5-9FEEBE5C67F9}"/>
              </a:ext>
            </a:extLst>
          </p:cNvPr>
          <p:cNvSpPr>
            <a:spLocks/>
          </p:cNvSpPr>
          <p:nvPr/>
        </p:nvSpPr>
        <p:spPr bwMode="auto">
          <a:xfrm>
            <a:off x="5381625" y="3894842"/>
            <a:ext cx="1676400" cy="723900"/>
          </a:xfrm>
          <a:custGeom>
            <a:avLst/>
            <a:gdLst>
              <a:gd name="T0" fmla="*/ 2147483647 w 1152"/>
              <a:gd name="T1" fmla="*/ 2147483647 h 456"/>
              <a:gd name="T2" fmla="*/ 2147483647 w 1152"/>
              <a:gd name="T3" fmla="*/ 2147483647 h 456"/>
              <a:gd name="T4" fmla="*/ 2147483647 w 1152"/>
              <a:gd name="T5" fmla="*/ 2147483647 h 456"/>
              <a:gd name="T6" fmla="*/ 2147483647 w 1152"/>
              <a:gd name="T7" fmla="*/ 2147483647 h 456"/>
              <a:gd name="T8" fmla="*/ 0 w 1152"/>
              <a:gd name="T9" fmla="*/ 0 h 4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52" h="456">
                <a:moveTo>
                  <a:pt x="1152" y="336"/>
                </a:moveTo>
                <a:cubicBezTo>
                  <a:pt x="1052" y="376"/>
                  <a:pt x="952" y="416"/>
                  <a:pt x="864" y="432"/>
                </a:cubicBezTo>
                <a:cubicBezTo>
                  <a:pt x="776" y="448"/>
                  <a:pt x="712" y="456"/>
                  <a:pt x="624" y="432"/>
                </a:cubicBezTo>
                <a:cubicBezTo>
                  <a:pt x="536" y="408"/>
                  <a:pt x="440" y="360"/>
                  <a:pt x="336" y="288"/>
                </a:cubicBezTo>
                <a:cubicBezTo>
                  <a:pt x="232" y="216"/>
                  <a:pt x="116" y="108"/>
                  <a:pt x="0" y="0"/>
                </a:cubicBezTo>
              </a:path>
            </a:pathLst>
          </a:custGeom>
          <a:noFill/>
          <a:ln w="19050" cap="flat">
            <a:solidFill>
              <a:srgbClr val="FF3300"/>
            </a:solidFill>
            <a:prstDash val="dash"/>
            <a:round/>
            <a:headEnd/>
            <a:tailEnd/>
          </a:ln>
          <a:effectLst/>
        </p:spPr>
        <p:txBody>
          <a:bodyPr/>
          <a:lstStyle/>
          <a:p>
            <a:endParaRPr lang="es-ES"/>
          </a:p>
        </p:txBody>
      </p:sp>
      <p:sp>
        <p:nvSpPr>
          <p:cNvPr id="27" name="Freeform 34">
            <a:extLst>
              <a:ext uri="{FF2B5EF4-FFF2-40B4-BE49-F238E27FC236}">
                <a16:creationId xmlns:a16="http://schemas.microsoft.com/office/drawing/2014/main" id="{123D40D0-E3F3-4D59-8E4A-D84AB6FD150B}"/>
              </a:ext>
            </a:extLst>
          </p:cNvPr>
          <p:cNvSpPr>
            <a:spLocks/>
          </p:cNvSpPr>
          <p:nvPr/>
        </p:nvSpPr>
        <p:spPr bwMode="auto">
          <a:xfrm>
            <a:off x="5686425" y="3818642"/>
            <a:ext cx="838200" cy="533400"/>
          </a:xfrm>
          <a:custGeom>
            <a:avLst/>
            <a:gdLst>
              <a:gd name="T0" fmla="*/ 0 w 576"/>
              <a:gd name="T1" fmla="*/ 2147483647 h 288"/>
              <a:gd name="T2" fmla="*/ 2147483647 w 576"/>
              <a:gd name="T3" fmla="*/ 2147483647 h 288"/>
              <a:gd name="T4" fmla="*/ 2147483647 w 576"/>
              <a:gd name="T5" fmla="*/ 0 h 288"/>
              <a:gd name="T6" fmla="*/ 0 60000 65536"/>
              <a:gd name="T7" fmla="*/ 0 60000 65536"/>
              <a:gd name="T8" fmla="*/ 0 60000 65536"/>
            </a:gdLst>
            <a:ahLst/>
            <a:cxnLst>
              <a:cxn ang="T6">
                <a:pos x="T0" y="T1"/>
              </a:cxn>
              <a:cxn ang="T7">
                <a:pos x="T2" y="T3"/>
              </a:cxn>
              <a:cxn ang="T8">
                <a:pos x="T4" y="T5"/>
              </a:cxn>
            </a:cxnLst>
            <a:rect l="0" t="0" r="r" b="b"/>
            <a:pathLst>
              <a:path w="576" h="288">
                <a:moveTo>
                  <a:pt x="0" y="288"/>
                </a:moveTo>
                <a:cubicBezTo>
                  <a:pt x="96" y="264"/>
                  <a:pt x="192" y="240"/>
                  <a:pt x="288" y="192"/>
                </a:cubicBezTo>
                <a:cubicBezTo>
                  <a:pt x="384" y="144"/>
                  <a:pt x="480" y="72"/>
                  <a:pt x="576" y="0"/>
                </a:cubicBezTo>
              </a:path>
            </a:pathLst>
          </a:custGeom>
          <a:noFill/>
          <a:ln w="19050" cap="flat">
            <a:solidFill>
              <a:srgbClr val="FF3300"/>
            </a:solidFill>
            <a:prstDash val="dash"/>
            <a:round/>
            <a:headEnd/>
            <a:tailEnd/>
          </a:ln>
          <a:effectLst/>
        </p:spPr>
        <p:txBody>
          <a:bodyPr/>
          <a:lstStyle/>
          <a:p>
            <a:endParaRPr lang="es-ES"/>
          </a:p>
        </p:txBody>
      </p:sp>
      <p:sp>
        <p:nvSpPr>
          <p:cNvPr id="28" name="Line 35">
            <a:extLst>
              <a:ext uri="{FF2B5EF4-FFF2-40B4-BE49-F238E27FC236}">
                <a16:creationId xmlns:a16="http://schemas.microsoft.com/office/drawing/2014/main" id="{5016CB1A-39BC-465B-8125-BF8C0DA9DF3D}"/>
              </a:ext>
            </a:extLst>
          </p:cNvPr>
          <p:cNvSpPr>
            <a:spLocks noChangeShapeType="1"/>
          </p:cNvSpPr>
          <p:nvPr/>
        </p:nvSpPr>
        <p:spPr bwMode="auto">
          <a:xfrm>
            <a:off x="2867025" y="6476117"/>
            <a:ext cx="0" cy="0"/>
          </a:xfrm>
          <a:prstGeom prst="line">
            <a:avLst/>
          </a:prstGeom>
          <a:noFill/>
          <a:ln w="9525">
            <a:solidFill>
              <a:schemeClr val="tx1"/>
            </a:solidFill>
            <a:round/>
            <a:headEnd/>
            <a:tailEnd/>
          </a:ln>
          <a:effectLst/>
        </p:spPr>
        <p:txBody>
          <a:bodyPr/>
          <a:lstStyle/>
          <a:p>
            <a:endParaRPr lang="es-ES"/>
          </a:p>
        </p:txBody>
      </p:sp>
      <p:sp>
        <p:nvSpPr>
          <p:cNvPr id="29" name="Line 36">
            <a:extLst>
              <a:ext uri="{FF2B5EF4-FFF2-40B4-BE49-F238E27FC236}">
                <a16:creationId xmlns:a16="http://schemas.microsoft.com/office/drawing/2014/main" id="{53492E5C-95FC-4EB9-84FE-4E15963B2D9E}"/>
              </a:ext>
            </a:extLst>
          </p:cNvPr>
          <p:cNvSpPr>
            <a:spLocks noChangeShapeType="1"/>
          </p:cNvSpPr>
          <p:nvPr/>
        </p:nvSpPr>
        <p:spPr bwMode="auto">
          <a:xfrm flipV="1">
            <a:off x="2867025" y="4952117"/>
            <a:ext cx="5715000" cy="1524000"/>
          </a:xfrm>
          <a:prstGeom prst="line">
            <a:avLst/>
          </a:prstGeom>
          <a:noFill/>
          <a:ln w="22225">
            <a:solidFill>
              <a:srgbClr val="000000"/>
            </a:solidFill>
            <a:round/>
            <a:headEnd/>
            <a:tailEnd/>
          </a:ln>
          <a:effectLst>
            <a:outerShdw blurRad="50800" dist="38100" dir="2700000" algn="tl" rotWithShape="0">
              <a:prstClr val="black">
                <a:alpha val="40000"/>
              </a:prstClr>
            </a:outerShdw>
          </a:effectLst>
        </p:spPr>
        <p:txBody>
          <a:bodyPr/>
          <a:lstStyle/>
          <a:p>
            <a:endParaRPr lang="es-ES"/>
          </a:p>
        </p:txBody>
      </p:sp>
      <p:sp>
        <p:nvSpPr>
          <p:cNvPr id="30" name="Line 37">
            <a:extLst>
              <a:ext uri="{FF2B5EF4-FFF2-40B4-BE49-F238E27FC236}">
                <a16:creationId xmlns:a16="http://schemas.microsoft.com/office/drawing/2014/main" id="{1F2FD4F9-FA44-4289-B4AE-18ABAAE8DD12}"/>
              </a:ext>
            </a:extLst>
          </p:cNvPr>
          <p:cNvSpPr>
            <a:spLocks noChangeShapeType="1"/>
          </p:cNvSpPr>
          <p:nvPr/>
        </p:nvSpPr>
        <p:spPr bwMode="auto">
          <a:xfrm flipV="1">
            <a:off x="2867025" y="5485517"/>
            <a:ext cx="5715000" cy="990600"/>
          </a:xfrm>
          <a:prstGeom prst="line">
            <a:avLst/>
          </a:prstGeom>
          <a:noFill/>
          <a:ln w="22225">
            <a:solidFill>
              <a:srgbClr val="000000"/>
            </a:solidFill>
            <a:round/>
            <a:headEnd/>
            <a:tailEnd/>
          </a:ln>
          <a:effectLst>
            <a:outerShdw blurRad="50800" dist="38100" dir="2700000" algn="tl" rotWithShape="0">
              <a:prstClr val="black">
                <a:alpha val="40000"/>
              </a:prstClr>
            </a:outerShdw>
          </a:effectLst>
        </p:spPr>
        <p:txBody>
          <a:bodyPr/>
          <a:lstStyle/>
          <a:p>
            <a:endParaRPr lang="es-ES"/>
          </a:p>
        </p:txBody>
      </p:sp>
      <p:sp>
        <p:nvSpPr>
          <p:cNvPr id="31" name="Line 38">
            <a:extLst>
              <a:ext uri="{FF2B5EF4-FFF2-40B4-BE49-F238E27FC236}">
                <a16:creationId xmlns:a16="http://schemas.microsoft.com/office/drawing/2014/main" id="{C644C474-C381-4DEE-AF7D-51FB7BE59973}"/>
              </a:ext>
            </a:extLst>
          </p:cNvPr>
          <p:cNvSpPr>
            <a:spLocks noChangeShapeType="1"/>
          </p:cNvSpPr>
          <p:nvPr/>
        </p:nvSpPr>
        <p:spPr bwMode="auto">
          <a:xfrm>
            <a:off x="5686425" y="3285242"/>
            <a:ext cx="0" cy="3200400"/>
          </a:xfrm>
          <a:prstGeom prst="line">
            <a:avLst/>
          </a:prstGeom>
          <a:noFill/>
          <a:ln w="9525">
            <a:solidFill>
              <a:schemeClr val="accent1"/>
            </a:solidFill>
            <a:round/>
            <a:headEnd/>
            <a:tailEnd/>
          </a:ln>
          <a:effectLst/>
        </p:spPr>
        <p:txBody>
          <a:bodyPr/>
          <a:lstStyle/>
          <a:p>
            <a:endParaRPr lang="es-ES"/>
          </a:p>
        </p:txBody>
      </p:sp>
      <p:sp>
        <p:nvSpPr>
          <p:cNvPr id="32" name="Line 39">
            <a:extLst>
              <a:ext uri="{FF2B5EF4-FFF2-40B4-BE49-F238E27FC236}">
                <a16:creationId xmlns:a16="http://schemas.microsoft.com/office/drawing/2014/main" id="{9085F79D-784C-41C6-ABE4-C9AE4054E869}"/>
              </a:ext>
            </a:extLst>
          </p:cNvPr>
          <p:cNvSpPr>
            <a:spLocks noChangeShapeType="1"/>
          </p:cNvSpPr>
          <p:nvPr/>
        </p:nvSpPr>
        <p:spPr bwMode="auto">
          <a:xfrm>
            <a:off x="6982961" y="2903907"/>
            <a:ext cx="0" cy="3581400"/>
          </a:xfrm>
          <a:prstGeom prst="line">
            <a:avLst/>
          </a:prstGeom>
          <a:noFill/>
          <a:ln w="9525">
            <a:solidFill>
              <a:schemeClr val="accent1"/>
            </a:solidFill>
            <a:round/>
            <a:headEnd/>
            <a:tailEnd/>
          </a:ln>
          <a:effectLst/>
        </p:spPr>
        <p:txBody>
          <a:bodyPr/>
          <a:lstStyle/>
          <a:p>
            <a:endParaRPr lang="es-ES"/>
          </a:p>
        </p:txBody>
      </p:sp>
      <p:sp>
        <p:nvSpPr>
          <p:cNvPr id="33" name="Text Box 40">
            <a:extLst>
              <a:ext uri="{FF2B5EF4-FFF2-40B4-BE49-F238E27FC236}">
                <a16:creationId xmlns:a16="http://schemas.microsoft.com/office/drawing/2014/main" id="{BFC659BB-9C46-41AE-A7A8-C9E5AABBD740}"/>
              </a:ext>
            </a:extLst>
          </p:cNvPr>
          <p:cNvSpPr txBox="1">
            <a:spLocks noChangeArrowheads="1"/>
          </p:cNvSpPr>
          <p:nvPr/>
        </p:nvSpPr>
        <p:spPr bwMode="auto">
          <a:xfrm>
            <a:off x="5401553" y="2812657"/>
            <a:ext cx="533400" cy="366713"/>
          </a:xfrm>
          <a:prstGeom prst="rect">
            <a:avLst/>
          </a:prstGeom>
          <a:noFill/>
          <a:ln w="9525">
            <a:noFill/>
            <a:miter lim="800000"/>
            <a:headEnd/>
            <a:tailEnd/>
          </a:ln>
          <a:effectLst/>
        </p:spPr>
        <p:txBody>
          <a:bodyPr>
            <a:spAutoFit/>
          </a:bodyPr>
          <a:lstStyle/>
          <a:p>
            <a:pPr eaLnBrk="0" hangingPunct="0">
              <a:spcBef>
                <a:spcPct val="50000"/>
              </a:spcBef>
            </a:pPr>
            <a:r>
              <a:rPr lang="es-ES" altLang="es-ES">
                <a:solidFill>
                  <a:srgbClr val="000000"/>
                </a:solidFill>
                <a:latin typeface="Arial" charset="0"/>
              </a:rPr>
              <a:t>Q1</a:t>
            </a:r>
          </a:p>
        </p:txBody>
      </p:sp>
      <p:sp>
        <p:nvSpPr>
          <p:cNvPr id="34" name="Text Box 41">
            <a:extLst>
              <a:ext uri="{FF2B5EF4-FFF2-40B4-BE49-F238E27FC236}">
                <a16:creationId xmlns:a16="http://schemas.microsoft.com/office/drawing/2014/main" id="{0C556693-1345-4E75-ACBA-BF7ACFA961FE}"/>
              </a:ext>
            </a:extLst>
          </p:cNvPr>
          <p:cNvSpPr txBox="1">
            <a:spLocks noChangeArrowheads="1"/>
          </p:cNvSpPr>
          <p:nvPr/>
        </p:nvSpPr>
        <p:spPr bwMode="auto">
          <a:xfrm>
            <a:off x="6711021" y="2598125"/>
            <a:ext cx="533400" cy="366713"/>
          </a:xfrm>
          <a:prstGeom prst="rect">
            <a:avLst/>
          </a:prstGeom>
          <a:noFill/>
          <a:ln w="9525">
            <a:noFill/>
            <a:miter lim="800000"/>
            <a:headEnd/>
            <a:tailEnd/>
          </a:ln>
          <a:effectLst/>
        </p:spPr>
        <p:txBody>
          <a:bodyPr>
            <a:spAutoFit/>
          </a:bodyPr>
          <a:lstStyle/>
          <a:p>
            <a:pPr eaLnBrk="0" hangingPunct="0">
              <a:spcBef>
                <a:spcPct val="50000"/>
              </a:spcBef>
            </a:pPr>
            <a:r>
              <a:rPr lang="es-ES" altLang="es-ES">
                <a:solidFill>
                  <a:srgbClr val="000000"/>
                </a:solidFill>
                <a:latin typeface="Arial" charset="0"/>
              </a:rPr>
              <a:t>Q2</a:t>
            </a:r>
          </a:p>
        </p:txBody>
      </p:sp>
      <p:sp>
        <p:nvSpPr>
          <p:cNvPr id="35" name="Oval 42">
            <a:extLst>
              <a:ext uri="{FF2B5EF4-FFF2-40B4-BE49-F238E27FC236}">
                <a16:creationId xmlns:a16="http://schemas.microsoft.com/office/drawing/2014/main" id="{1F87673D-E76C-486B-AE10-0A0FF77BB230}"/>
              </a:ext>
            </a:extLst>
          </p:cNvPr>
          <p:cNvSpPr>
            <a:spLocks noChangeArrowheads="1"/>
          </p:cNvSpPr>
          <p:nvPr/>
        </p:nvSpPr>
        <p:spPr bwMode="auto">
          <a:xfrm>
            <a:off x="5600701" y="4266317"/>
            <a:ext cx="152400" cy="152400"/>
          </a:xfrm>
          <a:prstGeom prst="ellipse">
            <a:avLst/>
          </a:prstGeom>
          <a:solidFill>
            <a:srgbClr val="FF3300"/>
          </a:solidFill>
          <a:ln w="9525">
            <a:solidFill>
              <a:srgbClr val="FF3300"/>
            </a:solidFill>
            <a:round/>
            <a:headEnd/>
            <a:tailEnd/>
          </a:ln>
          <a:effectLst>
            <a:outerShdw blurRad="50800" dist="38100" dir="2700000" algn="tl" rotWithShape="0">
              <a:prstClr val="black">
                <a:alpha val="40000"/>
              </a:prstClr>
            </a:outerShdw>
          </a:effectLst>
        </p:spPr>
        <p:txBody>
          <a:bodyPr wrap="none" anchor="ctr"/>
          <a:lstStyle/>
          <a:p>
            <a:pPr eaLnBrk="0" hangingPunct="0"/>
            <a:endParaRPr lang="es-ES" altLang="es-ES"/>
          </a:p>
        </p:txBody>
      </p:sp>
      <p:sp>
        <p:nvSpPr>
          <p:cNvPr id="36" name="Line 43">
            <a:extLst>
              <a:ext uri="{FF2B5EF4-FFF2-40B4-BE49-F238E27FC236}">
                <a16:creationId xmlns:a16="http://schemas.microsoft.com/office/drawing/2014/main" id="{4C21CA45-A8B5-420C-A535-75C16E0D92D7}"/>
              </a:ext>
            </a:extLst>
          </p:cNvPr>
          <p:cNvSpPr>
            <a:spLocks noChangeShapeType="1"/>
          </p:cNvSpPr>
          <p:nvPr/>
        </p:nvSpPr>
        <p:spPr bwMode="auto">
          <a:xfrm>
            <a:off x="6524625" y="4590167"/>
            <a:ext cx="0" cy="1905000"/>
          </a:xfrm>
          <a:prstGeom prst="line">
            <a:avLst/>
          </a:prstGeom>
          <a:noFill/>
          <a:ln w="9525">
            <a:solidFill>
              <a:srgbClr val="000000"/>
            </a:solidFill>
            <a:prstDash val="dash"/>
            <a:round/>
            <a:headEnd/>
            <a:tailEnd/>
          </a:ln>
          <a:effectLst/>
        </p:spPr>
        <p:txBody>
          <a:bodyPr/>
          <a:lstStyle/>
          <a:p>
            <a:endParaRPr lang="es-ES"/>
          </a:p>
        </p:txBody>
      </p:sp>
      <p:sp>
        <p:nvSpPr>
          <p:cNvPr id="37" name="Freeform 44">
            <a:extLst>
              <a:ext uri="{FF2B5EF4-FFF2-40B4-BE49-F238E27FC236}">
                <a16:creationId xmlns:a16="http://schemas.microsoft.com/office/drawing/2014/main" id="{EEDC1FE0-CCDB-4EB4-874C-4CAA003439DC}"/>
              </a:ext>
            </a:extLst>
          </p:cNvPr>
          <p:cNvSpPr>
            <a:spLocks/>
          </p:cNvSpPr>
          <p:nvPr/>
        </p:nvSpPr>
        <p:spPr bwMode="auto">
          <a:xfrm>
            <a:off x="3781425" y="4037717"/>
            <a:ext cx="1905000" cy="838200"/>
          </a:xfrm>
          <a:custGeom>
            <a:avLst/>
            <a:gdLst>
              <a:gd name="T0" fmla="*/ 0 w 1200"/>
              <a:gd name="T1" fmla="*/ 0 h 544"/>
              <a:gd name="T2" fmla="*/ 2147483647 w 1200"/>
              <a:gd name="T3" fmla="*/ 2147483647 h 544"/>
              <a:gd name="T4" fmla="*/ 2147483647 w 1200"/>
              <a:gd name="T5" fmla="*/ 2147483647 h 544"/>
              <a:gd name="T6" fmla="*/ 2147483647 w 1200"/>
              <a:gd name="T7" fmla="*/ 2147483647 h 5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00" h="544">
                <a:moveTo>
                  <a:pt x="0" y="0"/>
                </a:moveTo>
                <a:cubicBezTo>
                  <a:pt x="204" y="148"/>
                  <a:pt x="408" y="296"/>
                  <a:pt x="576" y="384"/>
                </a:cubicBezTo>
                <a:cubicBezTo>
                  <a:pt x="744" y="472"/>
                  <a:pt x="904" y="512"/>
                  <a:pt x="1008" y="528"/>
                </a:cubicBezTo>
                <a:cubicBezTo>
                  <a:pt x="1112" y="544"/>
                  <a:pt x="1156" y="512"/>
                  <a:pt x="1200" y="480"/>
                </a:cubicBezTo>
              </a:path>
            </a:pathLst>
          </a:custGeom>
          <a:noFill/>
          <a:ln w="19050" cap="flat">
            <a:solidFill>
              <a:srgbClr val="FF3300"/>
            </a:solidFill>
            <a:prstDash val="dash"/>
            <a:round/>
            <a:headEnd/>
            <a:tailEnd/>
          </a:ln>
          <a:effectLst/>
        </p:spPr>
        <p:txBody>
          <a:bodyPr/>
          <a:lstStyle/>
          <a:p>
            <a:endParaRPr lang="es-ES"/>
          </a:p>
        </p:txBody>
      </p:sp>
      <p:sp>
        <p:nvSpPr>
          <p:cNvPr id="38" name="Line 45">
            <a:extLst>
              <a:ext uri="{FF2B5EF4-FFF2-40B4-BE49-F238E27FC236}">
                <a16:creationId xmlns:a16="http://schemas.microsoft.com/office/drawing/2014/main" id="{837FE49E-6432-49DF-ACC7-D65E5EAA4FF6}"/>
              </a:ext>
            </a:extLst>
          </p:cNvPr>
          <p:cNvSpPr>
            <a:spLocks noChangeShapeType="1"/>
          </p:cNvSpPr>
          <p:nvPr/>
        </p:nvSpPr>
        <p:spPr bwMode="auto">
          <a:xfrm>
            <a:off x="5457825" y="4875917"/>
            <a:ext cx="0" cy="1638300"/>
          </a:xfrm>
          <a:prstGeom prst="line">
            <a:avLst/>
          </a:prstGeom>
          <a:noFill/>
          <a:ln w="9525">
            <a:solidFill>
              <a:srgbClr val="000000"/>
            </a:solidFill>
            <a:prstDash val="dash"/>
            <a:round/>
            <a:headEnd/>
            <a:tailEnd/>
          </a:ln>
          <a:effectLst/>
        </p:spPr>
        <p:txBody>
          <a:bodyPr/>
          <a:lstStyle/>
          <a:p>
            <a:endParaRPr lang="es-ES"/>
          </a:p>
        </p:txBody>
      </p:sp>
      <p:sp>
        <p:nvSpPr>
          <p:cNvPr id="39" name="Text Box 46">
            <a:extLst>
              <a:ext uri="{FF2B5EF4-FFF2-40B4-BE49-F238E27FC236}">
                <a16:creationId xmlns:a16="http://schemas.microsoft.com/office/drawing/2014/main" id="{A04518E5-1F81-4950-89B4-2D7AC55C4317}"/>
              </a:ext>
            </a:extLst>
          </p:cNvPr>
          <p:cNvSpPr txBox="1">
            <a:spLocks noChangeArrowheads="1"/>
          </p:cNvSpPr>
          <p:nvPr/>
        </p:nvSpPr>
        <p:spPr bwMode="auto">
          <a:xfrm>
            <a:off x="3781425" y="3428117"/>
            <a:ext cx="1447800" cy="336550"/>
          </a:xfrm>
          <a:prstGeom prst="rect">
            <a:avLst/>
          </a:prstGeom>
          <a:noFill/>
          <a:ln w="9525">
            <a:noFill/>
            <a:miter lim="800000"/>
            <a:headEnd/>
            <a:tailEnd/>
          </a:ln>
          <a:effectLst/>
        </p:spPr>
        <p:txBody>
          <a:bodyPr>
            <a:spAutoFit/>
          </a:bodyPr>
          <a:lstStyle/>
          <a:p>
            <a:pPr eaLnBrk="0" hangingPunct="0">
              <a:spcBef>
                <a:spcPct val="50000"/>
              </a:spcBef>
            </a:pPr>
            <a:r>
              <a:rPr lang="es-ES" altLang="es-ES" sz="1600" b="1" i="0">
                <a:solidFill>
                  <a:srgbClr val="000000"/>
                </a:solidFill>
                <a:latin typeface="Arial Narrow" pitchFamily="34" charset="0"/>
              </a:rPr>
              <a:t>Sin descuento</a:t>
            </a:r>
          </a:p>
        </p:txBody>
      </p:sp>
      <p:sp>
        <p:nvSpPr>
          <p:cNvPr id="40" name="Freeform 47">
            <a:extLst>
              <a:ext uri="{FF2B5EF4-FFF2-40B4-BE49-F238E27FC236}">
                <a16:creationId xmlns:a16="http://schemas.microsoft.com/office/drawing/2014/main" id="{802D48DD-8A8A-42D9-BBB2-A8CB96BF42E0}"/>
              </a:ext>
            </a:extLst>
          </p:cNvPr>
          <p:cNvSpPr>
            <a:spLocks/>
          </p:cNvSpPr>
          <p:nvPr/>
        </p:nvSpPr>
        <p:spPr bwMode="auto">
          <a:xfrm>
            <a:off x="5686425" y="3961517"/>
            <a:ext cx="1295400" cy="838200"/>
          </a:xfrm>
          <a:custGeom>
            <a:avLst/>
            <a:gdLst>
              <a:gd name="T0" fmla="*/ 0 w 816"/>
              <a:gd name="T1" fmla="*/ 2147483647 h 480"/>
              <a:gd name="T2" fmla="*/ 2147483647 w 816"/>
              <a:gd name="T3" fmla="*/ 2147483647 h 480"/>
              <a:gd name="T4" fmla="*/ 2147483647 w 816"/>
              <a:gd name="T5" fmla="*/ 0 h 480"/>
              <a:gd name="T6" fmla="*/ 0 60000 65536"/>
              <a:gd name="T7" fmla="*/ 0 60000 65536"/>
              <a:gd name="T8" fmla="*/ 0 60000 65536"/>
            </a:gdLst>
            <a:ahLst/>
            <a:cxnLst>
              <a:cxn ang="T6">
                <a:pos x="T0" y="T1"/>
              </a:cxn>
              <a:cxn ang="T7">
                <a:pos x="T2" y="T3"/>
              </a:cxn>
              <a:cxn ang="T8">
                <a:pos x="T4" y="T5"/>
              </a:cxn>
            </a:cxnLst>
            <a:rect l="0" t="0" r="r" b="b"/>
            <a:pathLst>
              <a:path w="816" h="480">
                <a:moveTo>
                  <a:pt x="0" y="480"/>
                </a:moveTo>
                <a:cubicBezTo>
                  <a:pt x="124" y="448"/>
                  <a:pt x="248" y="416"/>
                  <a:pt x="384" y="336"/>
                </a:cubicBezTo>
                <a:cubicBezTo>
                  <a:pt x="520" y="256"/>
                  <a:pt x="668" y="128"/>
                  <a:pt x="816" y="0"/>
                </a:cubicBezTo>
              </a:path>
            </a:pathLst>
          </a:custGeom>
          <a:noFill/>
          <a:ln w="28575">
            <a:solidFill>
              <a:srgbClr val="FF3300"/>
            </a:solidFill>
            <a:round/>
            <a:headEnd/>
            <a:tailEnd/>
          </a:ln>
          <a:effectLst>
            <a:outerShdw blurRad="50800" dist="38100" dir="2700000" algn="tl" rotWithShape="0">
              <a:prstClr val="black">
                <a:alpha val="40000"/>
              </a:prstClr>
            </a:outerShdw>
          </a:effectLst>
        </p:spPr>
        <p:txBody>
          <a:bodyPr/>
          <a:lstStyle/>
          <a:p>
            <a:endParaRPr lang="es-ES"/>
          </a:p>
        </p:txBody>
      </p:sp>
      <p:sp>
        <p:nvSpPr>
          <p:cNvPr id="42" name="Text Box 32">
            <a:extLst>
              <a:ext uri="{FF2B5EF4-FFF2-40B4-BE49-F238E27FC236}">
                <a16:creationId xmlns:a16="http://schemas.microsoft.com/office/drawing/2014/main" id="{D5802F66-20C1-424F-AC92-CA7567B49965}"/>
              </a:ext>
            </a:extLst>
          </p:cNvPr>
          <p:cNvSpPr txBox="1">
            <a:spLocks noChangeArrowheads="1"/>
          </p:cNvSpPr>
          <p:nvPr/>
        </p:nvSpPr>
        <p:spPr bwMode="auto">
          <a:xfrm>
            <a:off x="6329639" y="6476117"/>
            <a:ext cx="609600" cy="366713"/>
          </a:xfrm>
          <a:prstGeom prst="rect">
            <a:avLst/>
          </a:prstGeom>
          <a:noFill/>
          <a:ln w="9525">
            <a:noFill/>
            <a:miter lim="800000"/>
            <a:headEnd/>
            <a:tailEnd/>
          </a:ln>
          <a:effectLst/>
        </p:spPr>
        <p:txBody>
          <a:bodyPr>
            <a:spAutoFit/>
          </a:bodyPr>
          <a:lstStyle/>
          <a:p>
            <a:pPr eaLnBrk="0" hangingPunct="0">
              <a:spcBef>
                <a:spcPct val="50000"/>
              </a:spcBef>
            </a:pPr>
            <a:r>
              <a:rPr lang="es-ES" altLang="es-ES" b="1">
                <a:solidFill>
                  <a:srgbClr val="000000"/>
                </a:solidFill>
                <a:latin typeface="Arial Narrow" pitchFamily="34" charset="0"/>
              </a:rPr>
              <a:t> Q</a:t>
            </a:r>
            <a:r>
              <a:rPr lang="es-ES" altLang="es-ES" b="1" baseline="-14000">
                <a:solidFill>
                  <a:srgbClr val="000000"/>
                </a:solidFill>
                <a:latin typeface="Arial Narrow" pitchFamily="34" charset="0"/>
              </a:rPr>
              <a:t>2</a:t>
            </a:r>
            <a:r>
              <a:rPr lang="es-ES" altLang="es-ES" b="1">
                <a:solidFill>
                  <a:srgbClr val="000000"/>
                </a:solidFill>
                <a:latin typeface="Arial Narrow" pitchFamily="34" charset="0"/>
              </a:rPr>
              <a:t>*</a:t>
            </a:r>
          </a:p>
        </p:txBody>
      </p:sp>
      <p:sp>
        <p:nvSpPr>
          <p:cNvPr id="43" name="Text Box 32">
            <a:extLst>
              <a:ext uri="{FF2B5EF4-FFF2-40B4-BE49-F238E27FC236}">
                <a16:creationId xmlns:a16="http://schemas.microsoft.com/office/drawing/2014/main" id="{75A962CC-8CC2-4619-849A-E3EDF742D705}"/>
              </a:ext>
            </a:extLst>
          </p:cNvPr>
          <p:cNvSpPr txBox="1">
            <a:spLocks noChangeArrowheads="1"/>
          </p:cNvSpPr>
          <p:nvPr/>
        </p:nvSpPr>
        <p:spPr bwMode="auto">
          <a:xfrm>
            <a:off x="4579769" y="6476117"/>
            <a:ext cx="609600" cy="366713"/>
          </a:xfrm>
          <a:prstGeom prst="rect">
            <a:avLst/>
          </a:prstGeom>
          <a:noFill/>
          <a:ln w="9525">
            <a:noFill/>
            <a:miter lim="800000"/>
            <a:headEnd/>
            <a:tailEnd/>
          </a:ln>
          <a:effectLst/>
        </p:spPr>
        <p:txBody>
          <a:bodyPr>
            <a:spAutoFit/>
          </a:bodyPr>
          <a:lstStyle/>
          <a:p>
            <a:pPr eaLnBrk="0" hangingPunct="0">
              <a:spcBef>
                <a:spcPct val="50000"/>
              </a:spcBef>
            </a:pPr>
            <a:r>
              <a:rPr lang="es-ES" altLang="es-ES" b="1">
                <a:solidFill>
                  <a:srgbClr val="000000"/>
                </a:solidFill>
                <a:latin typeface="Arial Narrow" pitchFamily="34" charset="0"/>
              </a:rPr>
              <a:t> Q</a:t>
            </a:r>
            <a:r>
              <a:rPr lang="es-ES" altLang="es-ES" b="1" baseline="-14000">
                <a:solidFill>
                  <a:srgbClr val="000000"/>
                </a:solidFill>
                <a:latin typeface="Arial Narrow" pitchFamily="34" charset="0"/>
              </a:rPr>
              <a:t>0</a:t>
            </a:r>
            <a:r>
              <a:rPr lang="es-ES" altLang="es-ES" b="1">
                <a:solidFill>
                  <a:srgbClr val="000000"/>
                </a:solidFill>
                <a:latin typeface="Arial Narrow" pitchFamily="34" charset="0"/>
              </a:rPr>
              <a:t>*</a:t>
            </a:r>
          </a:p>
        </p:txBody>
      </p:sp>
      <p:sp>
        <p:nvSpPr>
          <p:cNvPr id="44" name="Text Box 50">
            <a:extLst>
              <a:ext uri="{FF2B5EF4-FFF2-40B4-BE49-F238E27FC236}">
                <a16:creationId xmlns:a16="http://schemas.microsoft.com/office/drawing/2014/main" id="{23626A2E-C19A-4B18-BB7D-8C33EFA57064}"/>
              </a:ext>
            </a:extLst>
          </p:cNvPr>
          <p:cNvSpPr txBox="1">
            <a:spLocks noChangeArrowheads="1"/>
          </p:cNvSpPr>
          <p:nvPr/>
        </p:nvSpPr>
        <p:spPr bwMode="auto">
          <a:xfrm>
            <a:off x="5457825" y="3047117"/>
            <a:ext cx="1676400" cy="336550"/>
          </a:xfrm>
          <a:prstGeom prst="rect">
            <a:avLst/>
          </a:prstGeom>
          <a:noFill/>
          <a:ln w="9525">
            <a:noFill/>
            <a:miter lim="800000"/>
            <a:headEnd/>
            <a:tailEnd/>
          </a:ln>
          <a:effectLst/>
        </p:spPr>
        <p:txBody>
          <a:bodyPr>
            <a:spAutoFit/>
          </a:bodyPr>
          <a:lstStyle/>
          <a:p>
            <a:pPr eaLnBrk="0" hangingPunct="0">
              <a:spcBef>
                <a:spcPct val="50000"/>
              </a:spcBef>
            </a:pPr>
            <a:r>
              <a:rPr lang="es-ES" altLang="es-ES" sz="1600" b="1" i="0">
                <a:solidFill>
                  <a:srgbClr val="000000"/>
                </a:solidFill>
                <a:latin typeface="Arial Narrow" pitchFamily="34" charset="0"/>
              </a:rPr>
              <a:t>Con descuento q</a:t>
            </a:r>
            <a:r>
              <a:rPr lang="es-ES" altLang="es-ES" sz="1600" b="1" i="0" baseline="-16000">
                <a:solidFill>
                  <a:srgbClr val="000000"/>
                </a:solidFill>
                <a:latin typeface="Arial Narrow" pitchFamily="34" charset="0"/>
              </a:rPr>
              <a:t>1</a:t>
            </a:r>
          </a:p>
        </p:txBody>
      </p:sp>
      <p:sp>
        <p:nvSpPr>
          <p:cNvPr id="45" name="Text Box 51">
            <a:extLst>
              <a:ext uri="{FF2B5EF4-FFF2-40B4-BE49-F238E27FC236}">
                <a16:creationId xmlns:a16="http://schemas.microsoft.com/office/drawing/2014/main" id="{5B01A4DF-AB41-46CF-90B9-F607A7E460AF}"/>
              </a:ext>
            </a:extLst>
          </p:cNvPr>
          <p:cNvSpPr txBox="1">
            <a:spLocks noChangeArrowheads="1"/>
          </p:cNvSpPr>
          <p:nvPr/>
        </p:nvSpPr>
        <p:spPr bwMode="auto">
          <a:xfrm>
            <a:off x="7134225" y="2818517"/>
            <a:ext cx="1676400" cy="336550"/>
          </a:xfrm>
          <a:prstGeom prst="rect">
            <a:avLst/>
          </a:prstGeom>
          <a:noFill/>
          <a:ln w="9525">
            <a:noFill/>
            <a:miter lim="800000"/>
            <a:headEnd/>
            <a:tailEnd/>
          </a:ln>
          <a:effectLst/>
        </p:spPr>
        <p:txBody>
          <a:bodyPr>
            <a:spAutoFit/>
          </a:bodyPr>
          <a:lstStyle/>
          <a:p>
            <a:pPr eaLnBrk="0" hangingPunct="0">
              <a:spcBef>
                <a:spcPct val="50000"/>
              </a:spcBef>
            </a:pPr>
            <a:r>
              <a:rPr lang="es-ES" altLang="es-ES" sz="1600" b="1" i="0">
                <a:solidFill>
                  <a:srgbClr val="000000"/>
                </a:solidFill>
                <a:latin typeface="Arial Narrow" pitchFamily="34" charset="0"/>
              </a:rPr>
              <a:t>Con descuento q</a:t>
            </a:r>
            <a:r>
              <a:rPr lang="es-ES" altLang="es-ES" sz="1600" b="1" i="0" baseline="-16000">
                <a:solidFill>
                  <a:srgbClr val="000000"/>
                </a:solidFill>
                <a:latin typeface="Arial Narrow" pitchFamily="34" charset="0"/>
              </a:rPr>
              <a:t>2</a:t>
            </a:r>
          </a:p>
        </p:txBody>
      </p:sp>
      <p:sp>
        <p:nvSpPr>
          <p:cNvPr id="46" name="Line 52">
            <a:extLst>
              <a:ext uri="{FF2B5EF4-FFF2-40B4-BE49-F238E27FC236}">
                <a16:creationId xmlns:a16="http://schemas.microsoft.com/office/drawing/2014/main" id="{E4C6B0D6-94FC-4F76-80C9-0F9F06BA7E94}"/>
              </a:ext>
            </a:extLst>
          </p:cNvPr>
          <p:cNvSpPr>
            <a:spLocks noChangeShapeType="1"/>
          </p:cNvSpPr>
          <p:nvPr/>
        </p:nvSpPr>
        <p:spPr bwMode="auto">
          <a:xfrm>
            <a:off x="5686425" y="4342517"/>
            <a:ext cx="0" cy="460051"/>
          </a:xfrm>
          <a:prstGeom prst="line">
            <a:avLst/>
          </a:prstGeom>
          <a:noFill/>
          <a:ln w="25400">
            <a:solidFill>
              <a:srgbClr val="FF3300"/>
            </a:solidFill>
            <a:round/>
            <a:headEnd/>
            <a:tailEnd/>
          </a:ln>
          <a:effectLst/>
        </p:spPr>
        <p:txBody>
          <a:bodyPr/>
          <a:lstStyle/>
          <a:p>
            <a:endParaRPr lang="es-ES"/>
          </a:p>
        </p:txBody>
      </p:sp>
      <p:sp>
        <p:nvSpPr>
          <p:cNvPr id="47" name="Line 53">
            <a:extLst>
              <a:ext uri="{FF2B5EF4-FFF2-40B4-BE49-F238E27FC236}">
                <a16:creationId xmlns:a16="http://schemas.microsoft.com/office/drawing/2014/main" id="{458B8845-1980-49E3-92C2-A2910F1E8ADD}"/>
              </a:ext>
            </a:extLst>
          </p:cNvPr>
          <p:cNvSpPr>
            <a:spLocks noChangeShapeType="1"/>
          </p:cNvSpPr>
          <p:nvPr/>
        </p:nvSpPr>
        <p:spPr bwMode="auto">
          <a:xfrm>
            <a:off x="6981825" y="3947869"/>
            <a:ext cx="0" cy="533400"/>
          </a:xfrm>
          <a:prstGeom prst="line">
            <a:avLst/>
          </a:prstGeom>
          <a:noFill/>
          <a:ln w="25400">
            <a:solidFill>
              <a:srgbClr val="FF3300"/>
            </a:solidFill>
            <a:round/>
            <a:headEnd/>
            <a:tailEnd/>
          </a:ln>
          <a:effectLst/>
        </p:spPr>
        <p:txBody>
          <a:bodyPr/>
          <a:lstStyle/>
          <a:p>
            <a:endParaRPr lang="es-ES"/>
          </a:p>
        </p:txBody>
      </p:sp>
      <p:sp>
        <p:nvSpPr>
          <p:cNvPr id="48" name="Oval 42">
            <a:extLst>
              <a:ext uri="{FF2B5EF4-FFF2-40B4-BE49-F238E27FC236}">
                <a16:creationId xmlns:a16="http://schemas.microsoft.com/office/drawing/2014/main" id="{403F36D1-2A4F-4E28-9FB5-4F7BCBAAC70C}"/>
              </a:ext>
            </a:extLst>
          </p:cNvPr>
          <p:cNvSpPr>
            <a:spLocks noChangeArrowheads="1"/>
          </p:cNvSpPr>
          <p:nvPr/>
        </p:nvSpPr>
        <p:spPr bwMode="auto">
          <a:xfrm>
            <a:off x="6885987" y="3916847"/>
            <a:ext cx="152400" cy="152400"/>
          </a:xfrm>
          <a:prstGeom prst="ellipse">
            <a:avLst/>
          </a:prstGeom>
          <a:solidFill>
            <a:srgbClr val="FF3300"/>
          </a:solidFill>
          <a:ln w="9525">
            <a:solidFill>
              <a:srgbClr val="FF3300"/>
            </a:solidFill>
            <a:round/>
            <a:headEnd/>
            <a:tailEnd/>
          </a:ln>
          <a:effectLst>
            <a:outerShdw blurRad="50800" dist="38100" dir="2700000" algn="tl" rotWithShape="0">
              <a:prstClr val="black">
                <a:alpha val="40000"/>
              </a:prstClr>
            </a:outerShdw>
          </a:effectLst>
        </p:spPr>
        <p:txBody>
          <a:bodyPr wrap="none" anchor="ctr"/>
          <a:lstStyle/>
          <a:p>
            <a:pPr eaLnBrk="0" hangingPunct="0"/>
            <a:endParaRPr lang="es-ES" altLang="es-ES"/>
          </a:p>
        </p:txBody>
      </p:sp>
    </p:spTree>
    <p:extLst>
      <p:ext uri="{BB962C8B-B14F-4D97-AF65-F5344CB8AC3E}">
        <p14:creationId xmlns:p14="http://schemas.microsoft.com/office/powerpoint/2010/main" val="25256859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12"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0-#ppt_w/2"/>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wipe(down)">
                                      <p:cBhvr>
                                        <p:cTn id="25" dur="500"/>
                                        <p:tgtEl>
                                          <p:spTgt spid="39"/>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wipe(down)">
                                      <p:cBhvr>
                                        <p:cTn id="28" dur="500"/>
                                        <p:tgtEl>
                                          <p:spTgt spid="3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down)">
                                      <p:cBhvr>
                                        <p:cTn id="31" dur="500"/>
                                        <p:tgtEl>
                                          <p:spTgt spid="32"/>
                                        </p:tgtEl>
                                      </p:cBhvr>
                                    </p:animEffect>
                                  </p:childTnLst>
                                </p:cTn>
                              </p:par>
                            </p:childTnLst>
                          </p:cTn>
                        </p:par>
                        <p:par>
                          <p:cTn id="32" fill="hold">
                            <p:stCondLst>
                              <p:cond delay="500"/>
                            </p:stCondLst>
                            <p:childTnLst>
                              <p:par>
                                <p:cTn id="33" presetID="22" presetClass="entr" presetSubtype="4" fill="hold" grpId="0" nodeType="after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wipe(down)">
                                      <p:cBhvr>
                                        <p:cTn id="35" dur="500"/>
                                        <p:tgtEl>
                                          <p:spTgt spid="44"/>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wipe(down)">
                                      <p:cBhvr>
                                        <p:cTn id="38" dur="500"/>
                                        <p:tgtEl>
                                          <p:spTgt spid="45"/>
                                        </p:tgtEl>
                                      </p:cBhvr>
                                    </p:animEffect>
                                  </p:childTnLst>
                                </p:cTn>
                              </p:par>
                            </p:childTnLst>
                          </p:cTn>
                        </p:par>
                        <p:par>
                          <p:cTn id="39" fill="hold">
                            <p:stCondLst>
                              <p:cond delay="1000"/>
                            </p:stCondLst>
                            <p:childTnLst>
                              <p:par>
                                <p:cTn id="40" presetID="22" presetClass="entr" presetSubtype="4" fill="hold" grpId="0" nodeType="after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wipe(down)">
                                      <p:cBhvr>
                                        <p:cTn id="42" dur="500"/>
                                        <p:tgtEl>
                                          <p:spTgt spid="33"/>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wipe(down)">
                                      <p:cBhvr>
                                        <p:cTn id="45" dur="500"/>
                                        <p:tgtEl>
                                          <p:spTgt spid="3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wipe(left)">
                                      <p:cBhvr>
                                        <p:cTn id="50" dur="500"/>
                                        <p:tgtEl>
                                          <p:spTgt spid="11"/>
                                        </p:tgtEl>
                                      </p:cBhvr>
                                    </p:animEffect>
                                  </p:childTnLst>
                                </p:cTn>
                              </p:par>
                            </p:childTnLst>
                          </p:cTn>
                        </p:par>
                        <p:par>
                          <p:cTn id="51" fill="hold">
                            <p:stCondLst>
                              <p:cond delay="500"/>
                            </p:stCondLst>
                            <p:childTnLst>
                              <p:par>
                                <p:cTn id="52" presetID="1" presetClass="entr" presetSubtype="0" fill="hold" grpId="0" nodeType="afterEffect">
                                  <p:stCondLst>
                                    <p:cond delay="0"/>
                                  </p:stCondLst>
                                  <p:childTnLst>
                                    <p:set>
                                      <p:cBhvr>
                                        <p:cTn id="53" dur="1" fill="hold">
                                          <p:stCondLst>
                                            <p:cond delay="0"/>
                                          </p:stCondLst>
                                        </p:cTn>
                                        <p:tgtEl>
                                          <p:spTgt spid="18"/>
                                        </p:tgtEl>
                                        <p:attrNameLst>
                                          <p:attrName>style.visibility</p:attrName>
                                        </p:attrNameLst>
                                      </p:cBhvr>
                                      <p:to>
                                        <p:strVal val="visible"/>
                                      </p:to>
                                    </p:set>
                                  </p:childTnLst>
                                </p:cTn>
                              </p:par>
                            </p:childTnLst>
                          </p:cTn>
                        </p:par>
                        <p:par>
                          <p:cTn id="54" fill="hold">
                            <p:stCondLst>
                              <p:cond delay="500"/>
                            </p:stCondLst>
                            <p:childTnLst>
                              <p:par>
                                <p:cTn id="55" presetID="22" presetClass="entr" presetSubtype="8" fill="hold" grpId="0" nodeType="after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wipe(left)">
                                      <p:cBhvr>
                                        <p:cTn id="57" dur="500"/>
                                        <p:tgtEl>
                                          <p:spTgt spid="7"/>
                                        </p:tgtEl>
                                      </p:cBhvr>
                                    </p:animEffect>
                                  </p:childTnLst>
                                </p:cTn>
                              </p:par>
                            </p:childTnLst>
                          </p:cTn>
                        </p:par>
                        <p:par>
                          <p:cTn id="58" fill="hold">
                            <p:stCondLst>
                              <p:cond delay="1000"/>
                            </p:stCondLst>
                            <p:childTnLst>
                              <p:par>
                                <p:cTn id="59" presetID="1" presetClass="entr" presetSubtype="0" fill="hold" grpId="0" nodeType="afterEffect">
                                  <p:stCondLst>
                                    <p:cond delay="0"/>
                                  </p:stCondLst>
                                  <p:childTnLst>
                                    <p:set>
                                      <p:cBhvr>
                                        <p:cTn id="60" dur="1" fill="hold">
                                          <p:stCondLst>
                                            <p:cond delay="0"/>
                                          </p:stCondLst>
                                        </p:cTn>
                                        <p:tgtEl>
                                          <p:spTgt spid="16"/>
                                        </p:tgtEl>
                                        <p:attrNameLst>
                                          <p:attrName>style.visibility</p:attrName>
                                        </p:attrNameLst>
                                      </p:cBhvr>
                                      <p:to>
                                        <p:strVal val="visible"/>
                                      </p:to>
                                    </p:set>
                                  </p:childTnLst>
                                </p:cTn>
                              </p:par>
                            </p:childTnLst>
                          </p:cTn>
                        </p:par>
                        <p:par>
                          <p:cTn id="61" fill="hold">
                            <p:stCondLst>
                              <p:cond delay="1000"/>
                            </p:stCondLst>
                            <p:childTnLst>
                              <p:par>
                                <p:cTn id="62" presetID="22" presetClass="entr" presetSubtype="4" fill="hold" grpId="0" nodeType="after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wipe(down)">
                                      <p:cBhvr>
                                        <p:cTn id="64" dur="500"/>
                                        <p:tgtEl>
                                          <p:spTgt spid="10"/>
                                        </p:tgtEl>
                                      </p:cBhvr>
                                    </p:animEffect>
                                  </p:childTnLst>
                                </p:cTn>
                              </p:par>
                            </p:childTnLst>
                          </p:cTn>
                        </p:par>
                        <p:par>
                          <p:cTn id="65" fill="hold">
                            <p:stCondLst>
                              <p:cond delay="1500"/>
                            </p:stCondLst>
                            <p:childTnLst>
                              <p:par>
                                <p:cTn id="66" presetID="1" presetClass="entr" presetSubtype="0" fill="hold" grpId="0" nodeType="afterEffect">
                                  <p:stCondLst>
                                    <p:cond delay="0"/>
                                  </p:stCondLst>
                                  <p:childTnLst>
                                    <p:set>
                                      <p:cBhvr>
                                        <p:cTn id="67" dur="1" fill="hold">
                                          <p:stCondLst>
                                            <p:cond delay="0"/>
                                          </p:stCondLst>
                                        </p:cTn>
                                        <p:tgtEl>
                                          <p:spTgt spid="13"/>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wipe(left)">
                                      <p:cBhvr>
                                        <p:cTn id="72" dur="500"/>
                                        <p:tgtEl>
                                          <p:spTgt spid="23"/>
                                        </p:tgtEl>
                                      </p:cBhvr>
                                    </p:animEffect>
                                  </p:childTnLst>
                                </p:cTn>
                              </p:par>
                            </p:childTnLst>
                          </p:cTn>
                        </p:par>
                        <p:par>
                          <p:cTn id="73" fill="hold">
                            <p:stCondLst>
                              <p:cond delay="500"/>
                            </p:stCondLst>
                            <p:childTnLst>
                              <p:par>
                                <p:cTn id="74" presetID="22" presetClass="entr" presetSubtype="4" fill="hold" grpId="0" nodeType="after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wipe(down)">
                                      <p:cBhvr>
                                        <p:cTn id="76" dur="500"/>
                                        <p:tgtEl>
                                          <p:spTgt spid="27"/>
                                        </p:tgtEl>
                                      </p:cBhvr>
                                    </p:animEffect>
                                  </p:childTnLst>
                                </p:cTn>
                              </p:par>
                            </p:childTnLst>
                          </p:cTn>
                        </p:par>
                        <p:par>
                          <p:cTn id="77" fill="hold">
                            <p:stCondLst>
                              <p:cond delay="1000"/>
                            </p:stCondLst>
                            <p:childTnLst>
                              <p:par>
                                <p:cTn id="78" presetID="1" presetClass="entr" presetSubtype="0" fill="hold" grpId="0" nodeType="afterEffect">
                                  <p:stCondLst>
                                    <p:cond delay="0"/>
                                  </p:stCondLst>
                                  <p:childTnLst>
                                    <p:set>
                                      <p:cBhvr>
                                        <p:cTn id="79" dur="1" fill="hold">
                                          <p:stCondLst>
                                            <p:cond delay="0"/>
                                          </p:stCondLst>
                                        </p:cTn>
                                        <p:tgtEl>
                                          <p:spTgt spid="15"/>
                                        </p:tgtEl>
                                        <p:attrNameLst>
                                          <p:attrName>style.visibility</p:attrName>
                                        </p:attrNameLst>
                                      </p:cBhvr>
                                      <p:to>
                                        <p:strVal val="visible"/>
                                      </p:to>
                                    </p:set>
                                  </p:childTnLst>
                                </p:cTn>
                              </p:par>
                            </p:childTnLst>
                          </p:cTn>
                        </p:par>
                        <p:par>
                          <p:cTn id="80" fill="hold">
                            <p:stCondLst>
                              <p:cond delay="1000"/>
                            </p:stCondLst>
                            <p:childTnLst>
                              <p:par>
                                <p:cTn id="81" presetID="22" presetClass="entr" presetSubtype="1" fill="hold" grpId="0" nodeType="afterEffect">
                                  <p:stCondLst>
                                    <p:cond delay="0"/>
                                  </p:stCondLst>
                                  <p:childTnLst>
                                    <p:set>
                                      <p:cBhvr>
                                        <p:cTn id="82" dur="1" fill="hold">
                                          <p:stCondLst>
                                            <p:cond delay="0"/>
                                          </p:stCondLst>
                                        </p:cTn>
                                        <p:tgtEl>
                                          <p:spTgt spid="12"/>
                                        </p:tgtEl>
                                        <p:attrNameLst>
                                          <p:attrName>style.visibility</p:attrName>
                                        </p:attrNameLst>
                                      </p:cBhvr>
                                      <p:to>
                                        <p:strVal val="visible"/>
                                      </p:to>
                                    </p:set>
                                    <p:animEffect transition="in" filter="wipe(up)">
                                      <p:cBhvr>
                                        <p:cTn id="83" dur="500"/>
                                        <p:tgtEl>
                                          <p:spTgt spid="12"/>
                                        </p:tgtEl>
                                      </p:cBhvr>
                                    </p:animEffect>
                                  </p:childTnLst>
                                </p:cTn>
                              </p:par>
                            </p:childTnLst>
                          </p:cTn>
                        </p:par>
                        <p:par>
                          <p:cTn id="84" fill="hold">
                            <p:stCondLst>
                              <p:cond delay="1500"/>
                            </p:stCondLst>
                            <p:childTnLst>
                              <p:par>
                                <p:cTn id="85" presetID="1" presetClass="entr" presetSubtype="0" fill="hold" grpId="0" nodeType="afterEffect">
                                  <p:stCondLst>
                                    <p:cond delay="0"/>
                                  </p:stCondLst>
                                  <p:childTnLst>
                                    <p:set>
                                      <p:cBhvr>
                                        <p:cTn id="86" dur="1" fill="hold">
                                          <p:stCondLst>
                                            <p:cond delay="0"/>
                                          </p:stCondLst>
                                        </p:cTn>
                                        <p:tgtEl>
                                          <p:spTgt spid="4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wipe(left)">
                                      <p:cBhvr>
                                        <p:cTn id="91" dur="500"/>
                                        <p:tgtEl>
                                          <p:spTgt spid="21"/>
                                        </p:tgtEl>
                                      </p:cBhvr>
                                    </p:animEffect>
                                  </p:childTnLst>
                                </p:cTn>
                              </p:par>
                            </p:childTnLst>
                          </p:cTn>
                        </p:par>
                        <p:par>
                          <p:cTn id="92" fill="hold">
                            <p:stCondLst>
                              <p:cond delay="500"/>
                            </p:stCondLst>
                            <p:childTnLst>
                              <p:par>
                                <p:cTn id="93" presetID="22" presetClass="entr" presetSubtype="4" fill="hold" grpId="0" nodeType="afterEffect">
                                  <p:stCondLst>
                                    <p:cond delay="0"/>
                                  </p:stCondLst>
                                  <p:childTnLst>
                                    <p:set>
                                      <p:cBhvr>
                                        <p:cTn id="94" dur="1" fill="hold">
                                          <p:stCondLst>
                                            <p:cond delay="0"/>
                                          </p:stCondLst>
                                        </p:cTn>
                                        <p:tgtEl>
                                          <p:spTgt spid="29"/>
                                        </p:tgtEl>
                                        <p:attrNameLst>
                                          <p:attrName>style.visibility</p:attrName>
                                        </p:attrNameLst>
                                      </p:cBhvr>
                                      <p:to>
                                        <p:strVal val="visible"/>
                                      </p:to>
                                    </p:set>
                                    <p:animEffect transition="in" filter="wipe(down)">
                                      <p:cBhvr>
                                        <p:cTn id="95" dur="500"/>
                                        <p:tgtEl>
                                          <p:spTgt spid="29"/>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wipe(left)">
                                      <p:cBhvr>
                                        <p:cTn id="100" dur="500"/>
                                        <p:tgtEl>
                                          <p:spTgt spid="37"/>
                                        </p:tgtEl>
                                      </p:cBhvr>
                                    </p:animEffect>
                                  </p:childTnLst>
                                </p:cTn>
                              </p:par>
                            </p:childTnLst>
                          </p:cTn>
                        </p:par>
                        <p:par>
                          <p:cTn id="101" fill="hold">
                            <p:stCondLst>
                              <p:cond delay="500"/>
                            </p:stCondLst>
                            <p:childTnLst>
                              <p:par>
                                <p:cTn id="102" presetID="22" presetClass="entr" presetSubtype="4" fill="hold" grpId="0" nodeType="afterEffect">
                                  <p:stCondLst>
                                    <p:cond delay="0"/>
                                  </p:stCondLst>
                                  <p:childTnLst>
                                    <p:set>
                                      <p:cBhvr>
                                        <p:cTn id="103" dur="1" fill="hold">
                                          <p:stCondLst>
                                            <p:cond delay="0"/>
                                          </p:stCondLst>
                                        </p:cTn>
                                        <p:tgtEl>
                                          <p:spTgt spid="40"/>
                                        </p:tgtEl>
                                        <p:attrNameLst>
                                          <p:attrName>style.visibility</p:attrName>
                                        </p:attrNameLst>
                                      </p:cBhvr>
                                      <p:to>
                                        <p:strVal val="visible"/>
                                      </p:to>
                                    </p:set>
                                    <p:animEffect transition="in" filter="wipe(down)">
                                      <p:cBhvr>
                                        <p:cTn id="104" dur="500"/>
                                        <p:tgtEl>
                                          <p:spTgt spid="40"/>
                                        </p:tgtEl>
                                      </p:cBhvr>
                                    </p:animEffect>
                                  </p:childTnLst>
                                </p:cTn>
                              </p:par>
                            </p:childTnLst>
                          </p:cTn>
                        </p:par>
                        <p:par>
                          <p:cTn id="105" fill="hold">
                            <p:stCondLst>
                              <p:cond delay="1000"/>
                            </p:stCondLst>
                            <p:childTnLst>
                              <p:par>
                                <p:cTn id="106" presetID="22" presetClass="entr" presetSubtype="1" fill="hold" grpId="0" nodeType="afterEffect">
                                  <p:stCondLst>
                                    <p:cond delay="0"/>
                                  </p:stCondLst>
                                  <p:childTnLst>
                                    <p:set>
                                      <p:cBhvr>
                                        <p:cTn id="107" dur="1" fill="hold">
                                          <p:stCondLst>
                                            <p:cond delay="0"/>
                                          </p:stCondLst>
                                        </p:cTn>
                                        <p:tgtEl>
                                          <p:spTgt spid="38"/>
                                        </p:tgtEl>
                                        <p:attrNameLst>
                                          <p:attrName>style.visibility</p:attrName>
                                        </p:attrNameLst>
                                      </p:cBhvr>
                                      <p:to>
                                        <p:strVal val="visible"/>
                                      </p:to>
                                    </p:set>
                                    <p:animEffect transition="in" filter="wipe(up)">
                                      <p:cBhvr>
                                        <p:cTn id="108" dur="500"/>
                                        <p:tgtEl>
                                          <p:spTgt spid="38"/>
                                        </p:tgtEl>
                                      </p:cBhvr>
                                    </p:animEffect>
                                  </p:childTnLst>
                                </p:cTn>
                              </p:par>
                            </p:childTnLst>
                          </p:cTn>
                        </p:par>
                        <p:par>
                          <p:cTn id="109" fill="hold">
                            <p:stCondLst>
                              <p:cond delay="1500"/>
                            </p:stCondLst>
                            <p:childTnLst>
                              <p:par>
                                <p:cTn id="110" presetID="22" presetClass="entr" presetSubtype="1" fill="hold" grpId="0" nodeType="afterEffect">
                                  <p:stCondLst>
                                    <p:cond delay="0"/>
                                  </p:stCondLst>
                                  <p:childTnLst>
                                    <p:set>
                                      <p:cBhvr>
                                        <p:cTn id="111" dur="1" fill="hold">
                                          <p:stCondLst>
                                            <p:cond delay="0"/>
                                          </p:stCondLst>
                                        </p:cTn>
                                        <p:tgtEl>
                                          <p:spTgt spid="46"/>
                                        </p:tgtEl>
                                        <p:attrNameLst>
                                          <p:attrName>style.visibility</p:attrName>
                                        </p:attrNameLst>
                                      </p:cBhvr>
                                      <p:to>
                                        <p:strVal val="visible"/>
                                      </p:to>
                                    </p:set>
                                    <p:animEffect transition="in" filter="wipe(up)">
                                      <p:cBhvr>
                                        <p:cTn id="112" dur="500"/>
                                        <p:tgtEl>
                                          <p:spTgt spid="46"/>
                                        </p:tgtEl>
                                      </p:cBhvr>
                                    </p:animEffect>
                                  </p:childTnLst>
                                </p:cTn>
                              </p:par>
                              <p:par>
                                <p:cTn id="113" presetID="1" presetClass="entr" presetSubtype="0" fill="hold" grpId="0" nodeType="withEffect">
                                  <p:stCondLst>
                                    <p:cond delay="0"/>
                                  </p:stCondLst>
                                  <p:childTnLst>
                                    <p:set>
                                      <p:cBhvr>
                                        <p:cTn id="114" dur="1" fill="hold">
                                          <p:stCondLst>
                                            <p:cond delay="0"/>
                                          </p:stCondLst>
                                        </p:cTn>
                                        <p:tgtEl>
                                          <p:spTgt spid="20"/>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grpId="0" nodeType="clickEffect">
                                  <p:stCondLst>
                                    <p:cond delay="0"/>
                                  </p:stCondLst>
                                  <p:childTnLst>
                                    <p:set>
                                      <p:cBhvr>
                                        <p:cTn id="118" dur="1" fill="hold">
                                          <p:stCondLst>
                                            <p:cond delay="0"/>
                                          </p:stCondLst>
                                        </p:cTn>
                                        <p:tgtEl>
                                          <p:spTgt spid="24"/>
                                        </p:tgtEl>
                                        <p:attrNameLst>
                                          <p:attrName>style.visibility</p:attrName>
                                        </p:attrNameLst>
                                      </p:cBhvr>
                                      <p:to>
                                        <p:strVal val="visible"/>
                                      </p:to>
                                    </p:set>
                                    <p:animEffect transition="in" filter="wipe(left)">
                                      <p:cBhvr>
                                        <p:cTn id="119" dur="500"/>
                                        <p:tgtEl>
                                          <p:spTgt spid="24"/>
                                        </p:tgtEl>
                                      </p:cBhvr>
                                    </p:animEffect>
                                  </p:childTnLst>
                                </p:cTn>
                              </p:par>
                            </p:childTnLst>
                          </p:cTn>
                        </p:par>
                        <p:par>
                          <p:cTn id="120" fill="hold">
                            <p:stCondLst>
                              <p:cond delay="500"/>
                            </p:stCondLst>
                            <p:childTnLst>
                              <p:par>
                                <p:cTn id="121" presetID="22" presetClass="entr" presetSubtype="4" fill="hold" grpId="0" nodeType="afterEffect">
                                  <p:stCondLst>
                                    <p:cond delay="0"/>
                                  </p:stCondLst>
                                  <p:childTnLst>
                                    <p:set>
                                      <p:cBhvr>
                                        <p:cTn id="122" dur="1" fill="hold">
                                          <p:stCondLst>
                                            <p:cond delay="0"/>
                                          </p:stCondLst>
                                        </p:cTn>
                                        <p:tgtEl>
                                          <p:spTgt spid="30"/>
                                        </p:tgtEl>
                                        <p:attrNameLst>
                                          <p:attrName>style.visibility</p:attrName>
                                        </p:attrNameLst>
                                      </p:cBhvr>
                                      <p:to>
                                        <p:strVal val="visible"/>
                                      </p:to>
                                    </p:set>
                                    <p:animEffect transition="in" filter="wipe(down)">
                                      <p:cBhvr>
                                        <p:cTn id="123" dur="500"/>
                                        <p:tgtEl>
                                          <p:spTgt spid="30"/>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8" fill="hold" grpId="0" nodeType="clickEffect">
                                  <p:stCondLst>
                                    <p:cond delay="0"/>
                                  </p:stCondLst>
                                  <p:childTnLst>
                                    <p:set>
                                      <p:cBhvr>
                                        <p:cTn id="127" dur="1" fill="hold">
                                          <p:stCondLst>
                                            <p:cond delay="0"/>
                                          </p:stCondLst>
                                        </p:cTn>
                                        <p:tgtEl>
                                          <p:spTgt spid="26"/>
                                        </p:tgtEl>
                                        <p:attrNameLst>
                                          <p:attrName>style.visibility</p:attrName>
                                        </p:attrNameLst>
                                      </p:cBhvr>
                                      <p:to>
                                        <p:strVal val="visible"/>
                                      </p:to>
                                    </p:set>
                                    <p:animEffect transition="in" filter="wipe(left)">
                                      <p:cBhvr>
                                        <p:cTn id="128" dur="500"/>
                                        <p:tgtEl>
                                          <p:spTgt spid="26"/>
                                        </p:tgtEl>
                                      </p:cBhvr>
                                    </p:animEffect>
                                  </p:childTnLst>
                                </p:cTn>
                              </p:par>
                            </p:childTnLst>
                          </p:cTn>
                        </p:par>
                        <p:par>
                          <p:cTn id="129" fill="hold">
                            <p:stCondLst>
                              <p:cond delay="500"/>
                            </p:stCondLst>
                            <p:childTnLst>
                              <p:par>
                                <p:cTn id="130" presetID="22" presetClass="entr" presetSubtype="4" fill="hold" grpId="0" nodeType="afterEffect">
                                  <p:stCondLst>
                                    <p:cond delay="0"/>
                                  </p:stCondLst>
                                  <p:childTnLst>
                                    <p:set>
                                      <p:cBhvr>
                                        <p:cTn id="131" dur="1" fill="hold">
                                          <p:stCondLst>
                                            <p:cond delay="0"/>
                                          </p:stCondLst>
                                        </p:cTn>
                                        <p:tgtEl>
                                          <p:spTgt spid="25"/>
                                        </p:tgtEl>
                                        <p:attrNameLst>
                                          <p:attrName>style.visibility</p:attrName>
                                        </p:attrNameLst>
                                      </p:cBhvr>
                                      <p:to>
                                        <p:strVal val="visible"/>
                                      </p:to>
                                    </p:set>
                                    <p:animEffect transition="in" filter="wipe(down)">
                                      <p:cBhvr>
                                        <p:cTn id="132" dur="500"/>
                                        <p:tgtEl>
                                          <p:spTgt spid="25"/>
                                        </p:tgtEl>
                                      </p:cBhvr>
                                    </p:animEffect>
                                  </p:childTnLst>
                                </p:cTn>
                              </p:par>
                            </p:childTnLst>
                          </p:cTn>
                        </p:par>
                        <p:par>
                          <p:cTn id="133" fill="hold">
                            <p:stCondLst>
                              <p:cond delay="1000"/>
                            </p:stCondLst>
                            <p:childTnLst>
                              <p:par>
                                <p:cTn id="134" presetID="22" presetClass="entr" presetSubtype="1" fill="hold" grpId="0" nodeType="afterEffect">
                                  <p:stCondLst>
                                    <p:cond delay="0"/>
                                  </p:stCondLst>
                                  <p:childTnLst>
                                    <p:set>
                                      <p:cBhvr>
                                        <p:cTn id="135" dur="1" fill="hold">
                                          <p:stCondLst>
                                            <p:cond delay="0"/>
                                          </p:stCondLst>
                                        </p:cTn>
                                        <p:tgtEl>
                                          <p:spTgt spid="36"/>
                                        </p:tgtEl>
                                        <p:attrNameLst>
                                          <p:attrName>style.visibility</p:attrName>
                                        </p:attrNameLst>
                                      </p:cBhvr>
                                      <p:to>
                                        <p:strVal val="visible"/>
                                      </p:to>
                                    </p:set>
                                    <p:animEffect transition="in" filter="wipe(up)">
                                      <p:cBhvr>
                                        <p:cTn id="136" dur="500"/>
                                        <p:tgtEl>
                                          <p:spTgt spid="36"/>
                                        </p:tgtEl>
                                      </p:cBhvr>
                                    </p:animEffect>
                                  </p:childTnLst>
                                </p:cTn>
                              </p:par>
                            </p:childTnLst>
                          </p:cTn>
                        </p:par>
                        <p:par>
                          <p:cTn id="137" fill="hold">
                            <p:stCondLst>
                              <p:cond delay="1500"/>
                            </p:stCondLst>
                            <p:childTnLst>
                              <p:par>
                                <p:cTn id="138" presetID="22" presetClass="entr" presetSubtype="1" fill="hold" grpId="0" nodeType="afterEffect">
                                  <p:stCondLst>
                                    <p:cond delay="0"/>
                                  </p:stCondLst>
                                  <p:childTnLst>
                                    <p:set>
                                      <p:cBhvr>
                                        <p:cTn id="139" dur="1" fill="hold">
                                          <p:stCondLst>
                                            <p:cond delay="0"/>
                                          </p:stCondLst>
                                        </p:cTn>
                                        <p:tgtEl>
                                          <p:spTgt spid="47"/>
                                        </p:tgtEl>
                                        <p:attrNameLst>
                                          <p:attrName>style.visibility</p:attrName>
                                        </p:attrNameLst>
                                      </p:cBhvr>
                                      <p:to>
                                        <p:strVal val="visible"/>
                                      </p:to>
                                    </p:set>
                                    <p:animEffect transition="in" filter="wipe(up)">
                                      <p:cBhvr>
                                        <p:cTn id="140" dur="500"/>
                                        <p:tgtEl>
                                          <p:spTgt spid="47"/>
                                        </p:tgtEl>
                                      </p:cBhvr>
                                    </p:animEffect>
                                  </p:childTnLst>
                                </p:cTn>
                              </p:par>
                            </p:childTnLst>
                          </p:cTn>
                        </p:par>
                        <p:par>
                          <p:cTn id="141" fill="hold">
                            <p:stCondLst>
                              <p:cond delay="2000"/>
                            </p:stCondLst>
                            <p:childTnLst>
                              <p:par>
                                <p:cTn id="142" presetID="1" presetClass="entr" presetSubtype="0" fill="hold" grpId="0" nodeType="afterEffect">
                                  <p:stCondLst>
                                    <p:cond delay="0"/>
                                  </p:stCondLst>
                                  <p:childTnLst>
                                    <p:set>
                                      <p:cBhvr>
                                        <p:cTn id="143" dur="1" fill="hold">
                                          <p:stCondLst>
                                            <p:cond delay="0"/>
                                          </p:stCondLst>
                                        </p:cTn>
                                        <p:tgtEl>
                                          <p:spTgt spid="42"/>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1" presetClass="entr" presetSubtype="0" fill="hold" grpId="1" nodeType="clickEffect">
                                  <p:stCondLst>
                                    <p:cond delay="0"/>
                                  </p:stCondLst>
                                  <p:childTnLst>
                                    <p:set>
                                      <p:cBhvr>
                                        <p:cTn id="147" dur="1" fill="hold">
                                          <p:stCondLst>
                                            <p:cond delay="0"/>
                                          </p:stCondLst>
                                        </p:cTn>
                                        <p:tgtEl>
                                          <p:spTgt spid="35"/>
                                        </p:tgtEl>
                                        <p:attrNameLst>
                                          <p:attrName>style.visibility</p:attrName>
                                        </p:attrNameLst>
                                      </p:cBhvr>
                                      <p:to>
                                        <p:strVal val="visible"/>
                                      </p:to>
                                    </p:set>
                                  </p:childTnLst>
                                </p:cTn>
                              </p:par>
                              <p:par>
                                <p:cTn id="148" presetID="1" presetClass="entr" presetSubtype="0" fill="hold" grpId="1" nodeType="withEffect">
                                  <p:stCondLst>
                                    <p:cond delay="0"/>
                                  </p:stCondLst>
                                  <p:childTnLst>
                                    <p:set>
                                      <p:cBhvr>
                                        <p:cTn id="149" dur="1" fill="hold">
                                          <p:stCondLst>
                                            <p:cond delay="0"/>
                                          </p:stCondLst>
                                        </p:cTn>
                                        <p:tgtEl>
                                          <p:spTgt spid="48"/>
                                        </p:tgtEl>
                                        <p:attrNameLst>
                                          <p:attrName>style.visibility</p:attrName>
                                        </p:attrNameLst>
                                      </p:cBhvr>
                                      <p:to>
                                        <p:strVal val="visible"/>
                                      </p:to>
                                    </p:set>
                                  </p:childTnLst>
                                </p:cTn>
                              </p:par>
                            </p:childTnLst>
                          </p:cTn>
                        </p:par>
                        <p:par>
                          <p:cTn id="150" fill="hold">
                            <p:stCondLst>
                              <p:cond delay="0"/>
                            </p:stCondLst>
                            <p:childTnLst>
                              <p:par>
                                <p:cTn id="151" presetID="42" presetClass="path" presetSubtype="0" accel="50000" decel="50000" fill="hold" grpId="0" nodeType="afterEffect">
                                  <p:stCondLst>
                                    <p:cond delay="0"/>
                                  </p:stCondLst>
                                  <p:childTnLst>
                                    <p:animMotion origin="layout" path="M 5E-6 -1.85185E-6 L 0.00156 0.06597 " pathEditMode="relative" rAng="0" ptsTypes="AA">
                                      <p:cBhvr>
                                        <p:cTn id="152" dur="2000" fill="hold"/>
                                        <p:tgtEl>
                                          <p:spTgt spid="35"/>
                                        </p:tgtEl>
                                        <p:attrNameLst>
                                          <p:attrName>ppt_x</p:attrName>
                                          <p:attrName>ppt_y</p:attrName>
                                        </p:attrNameLst>
                                      </p:cBhvr>
                                      <p:rCtr x="78" y="3287"/>
                                    </p:animMotion>
                                  </p:childTnLst>
                                </p:cTn>
                              </p:par>
                              <p:par>
                                <p:cTn id="153" presetID="42" presetClass="path" presetSubtype="0" accel="50000" decel="50000" fill="hold" grpId="0" nodeType="withEffect">
                                  <p:stCondLst>
                                    <p:cond delay="0"/>
                                  </p:stCondLst>
                                  <p:childTnLst>
                                    <p:animMotion origin="layout" path="M -3.75E-6 4.07407E-6 L 0.00157 0.06805 " pathEditMode="relative" rAng="0" ptsTypes="AA">
                                      <p:cBhvr>
                                        <p:cTn id="154" dur="2000" fill="hold"/>
                                        <p:tgtEl>
                                          <p:spTgt spid="48"/>
                                        </p:tgtEl>
                                        <p:attrNameLst>
                                          <p:attrName>ppt_x</p:attrName>
                                          <p:attrName>ppt_y</p:attrName>
                                        </p:attrNameLst>
                                      </p:cBhvr>
                                      <p:rCtr x="78" y="34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p:bldP spid="14" grpId="0"/>
      <p:bldP spid="15" grpId="0"/>
      <p:bldP spid="16" grpId="0"/>
      <p:bldP spid="18" grpId="0"/>
      <p:bldP spid="19" grpId="0"/>
      <p:bldP spid="20" grpId="0"/>
      <p:bldP spid="21" grpId="0" animBg="1"/>
      <p:bldP spid="23" grpId="0" animBg="1"/>
      <p:bldP spid="24" grpId="0" animBg="1"/>
      <p:bldP spid="25" grpId="0" animBg="1"/>
      <p:bldP spid="26" grpId="0" animBg="1"/>
      <p:bldP spid="27" grpId="0" animBg="1"/>
      <p:bldP spid="29" grpId="0" animBg="1"/>
      <p:bldP spid="30" grpId="0" animBg="1"/>
      <p:bldP spid="31" grpId="0" animBg="1"/>
      <p:bldP spid="32" grpId="0" animBg="1"/>
      <p:bldP spid="33" grpId="0"/>
      <p:bldP spid="34" grpId="0"/>
      <p:bldP spid="35" grpId="0" animBg="1"/>
      <p:bldP spid="35" grpId="1" animBg="1"/>
      <p:bldP spid="36" grpId="0" animBg="1"/>
      <p:bldP spid="37" grpId="0" animBg="1"/>
      <p:bldP spid="38" grpId="0" animBg="1"/>
      <p:bldP spid="39" grpId="0"/>
      <p:bldP spid="40" grpId="0" animBg="1"/>
      <p:bldP spid="42" grpId="0"/>
      <p:bldP spid="43" grpId="0"/>
      <p:bldP spid="44" grpId="0"/>
      <p:bldP spid="45" grpId="0"/>
      <p:bldP spid="46" grpId="0" animBg="1"/>
      <p:bldP spid="47" grpId="0" animBg="1"/>
      <p:bldP spid="48" grpId="0" animBg="1"/>
      <p:bldP spid="48"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1" name="Rectángulo 40">
            <a:extLst>
              <a:ext uri="{FF2B5EF4-FFF2-40B4-BE49-F238E27FC236}">
                <a16:creationId xmlns:a16="http://schemas.microsoft.com/office/drawing/2014/main" id="{A41B82D9-7701-4029-A477-855FD03F33FD}"/>
              </a:ext>
            </a:extLst>
          </p:cNvPr>
          <p:cNvSpPr/>
          <p:nvPr/>
        </p:nvSpPr>
        <p:spPr>
          <a:xfrm>
            <a:off x="0" y="0"/>
            <a:ext cx="12191999" cy="369332"/>
          </a:xfrm>
          <a:prstGeom prst="rect">
            <a:avLst/>
          </a:prstGeom>
        </p:spPr>
        <p:txBody>
          <a:bodyPr wrap="square">
            <a:spAutoFit/>
          </a:bodyPr>
          <a:lstStyle/>
          <a:p>
            <a:pPr algn="ctr"/>
            <a:r>
              <a:rPr lang="es-ES">
                <a:solidFill>
                  <a:srgbClr val="0070C0"/>
                </a:solidFill>
              </a:rPr>
              <a:t>3.2. MÉTODOS DE GESTIÓN DE INVENTARIOS</a:t>
            </a:r>
          </a:p>
        </p:txBody>
      </p:sp>
      <p:sp>
        <p:nvSpPr>
          <p:cNvPr id="22" name="Rectángulo 21">
            <a:extLst>
              <a:ext uri="{FF2B5EF4-FFF2-40B4-BE49-F238E27FC236}">
                <a16:creationId xmlns:a16="http://schemas.microsoft.com/office/drawing/2014/main" id="{4D2CED4E-D02B-47E9-9937-550C7237D6DD}"/>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3.2.1. MODELOS DETERMINÍSTICOS</a:t>
            </a:r>
          </a:p>
        </p:txBody>
      </p:sp>
      <p:sp>
        <p:nvSpPr>
          <p:cNvPr id="5" name="CuadroTexto 4">
            <a:extLst>
              <a:ext uri="{FF2B5EF4-FFF2-40B4-BE49-F238E27FC236}">
                <a16:creationId xmlns:a16="http://schemas.microsoft.com/office/drawing/2014/main" id="{05F9CE74-851E-4176-B6A3-682BABED1D77}"/>
              </a:ext>
            </a:extLst>
          </p:cNvPr>
          <p:cNvSpPr txBox="1"/>
          <p:nvPr/>
        </p:nvSpPr>
        <p:spPr>
          <a:xfrm>
            <a:off x="1" y="388664"/>
            <a:ext cx="12191998" cy="6740307"/>
          </a:xfrm>
          <a:prstGeom prst="rect">
            <a:avLst/>
          </a:prstGeom>
          <a:noFill/>
        </p:spPr>
        <p:txBody>
          <a:bodyPr wrap="square" rtlCol="0">
            <a:spAutoFit/>
          </a:bodyPr>
          <a:lstStyle/>
          <a:p>
            <a:pPr algn="just"/>
            <a:r>
              <a:rPr lang="es-ES" sz="2400" b="1" u="sng"/>
              <a:t>CÁLCULO DEL LOTE ÓPTIMO</a:t>
            </a:r>
            <a:endParaRPr lang="es-ES" sz="2400"/>
          </a:p>
          <a:p>
            <a:pPr marL="342900" indent="-342900" algn="just">
              <a:buFont typeface="Arial" panose="020B0604020202020204" pitchFamily="34" charset="0"/>
              <a:buChar char="•"/>
            </a:pPr>
            <a:r>
              <a:rPr lang="es-ES" sz="2400"/>
              <a:t>En este caso el coste de adquisición (</a:t>
            </a:r>
            <a:r>
              <a:rPr lang="es-ES" sz="2400" i="1"/>
              <a:t>Ca</a:t>
            </a:r>
            <a:r>
              <a:rPr lang="es-ES" sz="2400"/>
              <a:t>) a partir de una cantidad </a:t>
            </a:r>
            <a:r>
              <a:rPr lang="es-ES" sz="2400" i="1"/>
              <a:t>Q</a:t>
            </a:r>
            <a:r>
              <a:rPr lang="es-ES_tradnl" altLang="es-ES" sz="2400" baseline="-12000"/>
              <a:t>1</a:t>
            </a:r>
            <a:r>
              <a:rPr lang="es-ES" sz="2400"/>
              <a:t> tiene un descuento “</a:t>
            </a:r>
            <a:r>
              <a:rPr lang="es-ES" sz="2400" i="1"/>
              <a:t>q</a:t>
            </a:r>
            <a:r>
              <a:rPr lang="es-ES_tradnl" altLang="es-ES" sz="2400" baseline="-12000"/>
              <a:t>1</a:t>
            </a:r>
            <a:r>
              <a:rPr lang="es-ES" sz="2400"/>
              <a:t>”; a partir de </a:t>
            </a:r>
            <a:r>
              <a:rPr lang="es-ES" sz="2400" i="1"/>
              <a:t>Q</a:t>
            </a:r>
            <a:r>
              <a:rPr lang="es-ES_tradnl" altLang="es-ES" sz="2400" baseline="-12000"/>
              <a:t>2</a:t>
            </a:r>
            <a:r>
              <a:rPr lang="es-ES" sz="2400"/>
              <a:t> tiene un descuento “</a:t>
            </a:r>
            <a:r>
              <a:rPr lang="es-ES" sz="2400" i="1"/>
              <a:t>q</a:t>
            </a:r>
            <a:r>
              <a:rPr lang="es-ES_tradnl" altLang="es-ES" sz="2400" baseline="-12000"/>
              <a:t>2</a:t>
            </a:r>
            <a:r>
              <a:rPr lang="es-ES" sz="2400"/>
              <a:t>”… Por tanto, si existen varios precios de adquisición habrá varias curvas de costes totales, una para cada precio.</a:t>
            </a:r>
          </a:p>
          <a:p>
            <a:pPr marL="342900" indent="-342900" algn="just">
              <a:buFont typeface="Arial" panose="020B0604020202020204" pitchFamily="34" charset="0"/>
              <a:buChar char="•"/>
            </a:pPr>
            <a:r>
              <a:rPr lang="es-ES" sz="2400"/>
              <a:t>El objetivo será encontrar el mínimo de esa curva de costes totales definida por tramos. La forma más cómoda de hacerlo consiste en buscar el punto de menores costes totales de cada curva que sea factible, y luego comparar esos mínimos correspondientes a cada curva para quedarse con el que sea mejor.</a:t>
            </a:r>
          </a:p>
          <a:p>
            <a:pPr marL="342900" indent="-342900" algn="just">
              <a:buFont typeface="Arial" panose="020B0604020202020204" pitchFamily="34" charset="0"/>
              <a:buChar char="•"/>
            </a:pPr>
            <a:endParaRPr lang="es-ES" sz="1000"/>
          </a:p>
          <a:p>
            <a:pPr algn="ctr"/>
            <a:r>
              <a:rPr lang="es-ES" sz="2400"/>
              <a:t>El mínimo coste total factible de cada curva será…</a:t>
            </a:r>
            <a:endParaRPr lang="es-ES"/>
          </a:p>
          <a:p>
            <a:pPr marL="800100" lvl="1" indent="-342900" algn="just">
              <a:buFont typeface="Wingdings" panose="05000000000000000000" pitchFamily="2" charset="2"/>
              <a:buChar char="ü"/>
            </a:pPr>
            <a:r>
              <a:rPr lang="es-ES" sz="2400" b="1"/>
              <a:t>Paso 1</a:t>
            </a:r>
            <a:r>
              <a:rPr lang="es-ES" sz="2400"/>
              <a:t>: …el correspondiente a su tamaño económico de pedido </a:t>
            </a:r>
            <a:r>
              <a:rPr lang="es-ES" sz="2400" i="1"/>
              <a:t>Q</a:t>
            </a:r>
            <a:r>
              <a:rPr lang="es-ES" sz="2400"/>
              <a:t>*, calculado de la forma habitual, siempre que esté dentro del rango de cantidades de pedido que permite obtener el precio unitario correspondiente a la curva (conviene comenzar a calcular la </a:t>
            </a:r>
            <a:r>
              <a:rPr lang="es-ES" sz="2400" i="1"/>
              <a:t>Q</a:t>
            </a:r>
            <a:r>
              <a:rPr lang="es-ES" sz="2400"/>
              <a:t>* correspondiente al precio más bajo y continuar los cálculos en orden ascendente).</a:t>
            </a:r>
          </a:p>
          <a:p>
            <a:pPr marL="800100" lvl="1" indent="-342900" algn="just">
              <a:buFont typeface="Wingdings" panose="05000000000000000000" pitchFamily="2" charset="2"/>
              <a:buChar char="ü"/>
            </a:pPr>
            <a:r>
              <a:rPr lang="es-ES" sz="2400" b="1"/>
              <a:t>Paso 2: </a:t>
            </a:r>
            <a:r>
              <a:rPr lang="es-ES" sz="2400"/>
              <a:t>Si </a:t>
            </a:r>
            <a:r>
              <a:rPr lang="es-ES" sz="2400" i="1"/>
              <a:t>Q</a:t>
            </a:r>
            <a:r>
              <a:rPr lang="es-ES" sz="2400"/>
              <a:t>* no está en dicho rango, el mínimo coste total factible será el correspondiente al mínimo tamaño de pedido que permite conseguir el precio correspondiente a la curva.</a:t>
            </a:r>
          </a:p>
          <a:p>
            <a:pPr marL="800100" lvl="1" indent="-342900" algn="just">
              <a:buFont typeface="Wingdings" panose="05000000000000000000" pitchFamily="2" charset="2"/>
              <a:buChar char="ü"/>
            </a:pPr>
            <a:r>
              <a:rPr lang="es-ES" sz="2400" b="1"/>
              <a:t>Paso 3: </a:t>
            </a:r>
            <a:r>
              <a:rPr lang="es-ES" sz="2400"/>
              <a:t>Seguidamente, se calcula el coste total en función de cada </a:t>
            </a:r>
            <a:r>
              <a:rPr lang="es-ES" sz="2400" i="1"/>
              <a:t>Q</a:t>
            </a:r>
            <a:r>
              <a:rPr lang="es-ES" sz="2400"/>
              <a:t>* obtenida.</a:t>
            </a:r>
            <a:endParaRPr lang="es-ES" sz="2400" b="1"/>
          </a:p>
          <a:p>
            <a:pPr marL="800100" lvl="1" indent="-342900" algn="just">
              <a:buFont typeface="Wingdings" panose="05000000000000000000" pitchFamily="2" charset="2"/>
              <a:buChar char="ü"/>
            </a:pPr>
            <a:r>
              <a:rPr lang="es-ES" sz="2400" b="1"/>
              <a:t>Paso 4: </a:t>
            </a:r>
            <a:r>
              <a:rPr lang="es-ES" sz="2400"/>
              <a:t>Por último, se toma como lote óptimo el que proporciona el menor coste total.</a:t>
            </a:r>
          </a:p>
        </p:txBody>
      </p:sp>
    </p:spTree>
    <p:extLst>
      <p:ext uri="{BB962C8B-B14F-4D97-AF65-F5344CB8AC3E}">
        <p14:creationId xmlns:p14="http://schemas.microsoft.com/office/powerpoint/2010/main" val="3846111981"/>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1" name="Rectángulo 40">
            <a:extLst>
              <a:ext uri="{FF2B5EF4-FFF2-40B4-BE49-F238E27FC236}">
                <a16:creationId xmlns:a16="http://schemas.microsoft.com/office/drawing/2014/main" id="{A41B82D9-7701-4029-A477-855FD03F33FD}"/>
              </a:ext>
            </a:extLst>
          </p:cNvPr>
          <p:cNvSpPr/>
          <p:nvPr/>
        </p:nvSpPr>
        <p:spPr>
          <a:xfrm>
            <a:off x="0" y="0"/>
            <a:ext cx="12191999" cy="369332"/>
          </a:xfrm>
          <a:prstGeom prst="rect">
            <a:avLst/>
          </a:prstGeom>
        </p:spPr>
        <p:txBody>
          <a:bodyPr wrap="square">
            <a:spAutoFit/>
          </a:bodyPr>
          <a:lstStyle/>
          <a:p>
            <a:pPr algn="ctr"/>
            <a:r>
              <a:rPr lang="es-ES">
                <a:solidFill>
                  <a:srgbClr val="0070C0"/>
                </a:solidFill>
              </a:rPr>
              <a:t>3.2. MÉTODOS DE GESTIÓN DE INVENTARIOS</a:t>
            </a:r>
          </a:p>
        </p:txBody>
      </p:sp>
      <p:sp>
        <p:nvSpPr>
          <p:cNvPr id="22" name="Rectángulo 21">
            <a:extLst>
              <a:ext uri="{FF2B5EF4-FFF2-40B4-BE49-F238E27FC236}">
                <a16:creationId xmlns:a16="http://schemas.microsoft.com/office/drawing/2014/main" id="{4D2CED4E-D02B-47E9-9937-550C7237D6DD}"/>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3.2.1. MODELOS DETERMINÍSTICOS</a:t>
            </a:r>
          </a:p>
        </p:txBody>
      </p:sp>
      <p:sp>
        <p:nvSpPr>
          <p:cNvPr id="2" name="Rectángulo 1">
            <a:extLst>
              <a:ext uri="{FF2B5EF4-FFF2-40B4-BE49-F238E27FC236}">
                <a16:creationId xmlns:a16="http://schemas.microsoft.com/office/drawing/2014/main" id="{0F53CAAF-1D7A-4BCF-B4D4-2DED4DF404C8}"/>
              </a:ext>
            </a:extLst>
          </p:cNvPr>
          <p:cNvSpPr/>
          <p:nvPr/>
        </p:nvSpPr>
        <p:spPr>
          <a:xfrm>
            <a:off x="0" y="591067"/>
            <a:ext cx="12192000" cy="5632311"/>
          </a:xfrm>
          <a:prstGeom prst="rect">
            <a:avLst/>
          </a:prstGeom>
        </p:spPr>
        <p:txBody>
          <a:bodyPr wrap="square">
            <a:spAutoFit/>
          </a:bodyPr>
          <a:lstStyle/>
          <a:p>
            <a:pPr algn="just"/>
            <a:r>
              <a:rPr lang="es-ES" sz="2400" b="1" u="sng"/>
              <a:t>CÁLCULO DEL PUNTO DE PEDIDO</a:t>
            </a:r>
            <a:endParaRPr lang="es-ES" sz="2400" b="1"/>
          </a:p>
          <a:p>
            <a:pPr marL="342900" indent="-342900" algn="just">
              <a:buFont typeface="Arial" panose="020B0604020202020204" pitchFamily="34" charset="0"/>
              <a:buChar char="•"/>
            </a:pPr>
            <a:r>
              <a:rPr lang="es-ES" sz="2400"/>
              <a:t>Una vez que se conoce la cantidad óptima a emitir en cada pedido queda por resolver cuándo han de realizarse los pedidos.</a:t>
            </a:r>
          </a:p>
          <a:p>
            <a:pPr marL="342900" indent="-342900" algn="just">
              <a:buFont typeface="Arial" panose="020B0604020202020204" pitchFamily="34" charset="0"/>
              <a:buChar char="•"/>
            </a:pPr>
            <a:r>
              <a:rPr lang="es-ES" sz="2400"/>
              <a:t>Los pedidos se solicitarán cuando las existencias en el almacén lleguen al nivel correspondiente al punto de pedido (</a:t>
            </a:r>
            <a:r>
              <a:rPr lang="es-ES" sz="2400" i="1"/>
              <a:t>Pp</a:t>
            </a:r>
            <a:r>
              <a:rPr lang="es-ES" sz="2400"/>
              <a:t>), es decir, al nivel necesario para cubrir el </a:t>
            </a:r>
            <a:r>
              <a:rPr lang="es-ES" sz="2400" i="1"/>
              <a:t>Ts</a:t>
            </a:r>
            <a:r>
              <a:rPr lang="es-ES" sz="2400"/>
              <a:t> que tarda en llegar el pedido (o la fabricación interna).</a:t>
            </a:r>
          </a:p>
          <a:p>
            <a:pPr marL="342900" indent="-342900" algn="just">
              <a:buFont typeface="Arial" panose="020B0604020202020204" pitchFamily="34" charset="0"/>
              <a:buChar char="•"/>
            </a:pPr>
            <a:r>
              <a:rPr lang="es-ES" sz="2400"/>
              <a:t>Si el tiempo de suministro (</a:t>
            </a:r>
            <a:r>
              <a:rPr lang="es-ES" sz="2400" i="1"/>
              <a:t>Ts</a:t>
            </a:r>
            <a:r>
              <a:rPr lang="es-ES" sz="2400"/>
              <a:t>) y el tiempo de reaprovisionamiento (</a:t>
            </a:r>
            <a:r>
              <a:rPr lang="es-ES" sz="2400" i="1"/>
              <a:t>T</a:t>
            </a:r>
            <a:r>
              <a:rPr lang="es-ES" i="1"/>
              <a:t>R</a:t>
            </a:r>
            <a:r>
              <a:rPr lang="es-ES" sz="2400"/>
              <a:t>), también conocido como tiempo de ciclo, se expresan en días, la demanda media (</a:t>
            </a:r>
            <a:r>
              <a:rPr lang="es-ES" sz="2400" i="1"/>
              <a:t>D</a:t>
            </a:r>
            <a:r>
              <a:rPr lang="es-ES" sz="2400"/>
              <a:t>/</a:t>
            </a:r>
            <a:r>
              <a:rPr lang="es-ES" sz="2400" i="1"/>
              <a:t>hp</a:t>
            </a:r>
            <a:r>
              <a:rPr lang="es-ES" sz="2400"/>
              <a:t>) se expresará en días.</a:t>
            </a:r>
          </a:p>
          <a:p>
            <a:pPr marL="342900" indent="-342900">
              <a:buFont typeface="Arial" panose="020B0604020202020204" pitchFamily="34" charset="0"/>
              <a:buChar char="•"/>
            </a:pPr>
            <a:endParaRPr lang="es-ES" sz="2400"/>
          </a:p>
          <a:p>
            <a:pPr marL="342900" indent="-342900" algn="just">
              <a:buFont typeface="Arial" panose="020B0604020202020204" pitchFamily="34" charset="0"/>
              <a:buChar char="•"/>
            </a:pPr>
            <a:r>
              <a:rPr lang="es-ES" sz="2400"/>
              <a:t>Pueden darse 2 casos:</a:t>
            </a:r>
          </a:p>
          <a:p>
            <a:pPr marL="342900" indent="-342900" algn="just">
              <a:buFont typeface="Courier New" panose="02070309020205020404" pitchFamily="49" charset="0"/>
              <a:buChar char="o"/>
            </a:pPr>
            <a:endParaRPr lang="es-ES" sz="2400"/>
          </a:p>
          <a:p>
            <a:pPr marL="1714500" lvl="3" indent="-342900" algn="just">
              <a:buFont typeface="Wingdings" panose="05000000000000000000" pitchFamily="2" charset="2"/>
              <a:buChar char="ü"/>
            </a:pPr>
            <a:r>
              <a:rPr lang="es-ES" sz="2400"/>
              <a:t>Que el </a:t>
            </a:r>
            <a:r>
              <a:rPr lang="es-ES" sz="2400" b="1" i="1"/>
              <a:t>T</a:t>
            </a:r>
            <a:r>
              <a:rPr lang="es-ES" sz="1400" b="1" i="1"/>
              <a:t>S</a:t>
            </a:r>
            <a:r>
              <a:rPr lang="es-ES" sz="2400" b="1"/>
              <a:t> </a:t>
            </a:r>
            <a:r>
              <a:rPr lang="es-ES" sz="2400" b="1">
                <a:solidFill>
                  <a:srgbClr val="FF0000"/>
                </a:solidFill>
              </a:rPr>
              <a:t>≤</a:t>
            </a:r>
            <a:r>
              <a:rPr lang="es-ES" sz="2400" b="1"/>
              <a:t> </a:t>
            </a:r>
            <a:r>
              <a:rPr lang="es-ES" sz="2400" b="1" i="1"/>
              <a:t>T</a:t>
            </a:r>
            <a:r>
              <a:rPr lang="es-ES" sz="1400" b="1" i="1"/>
              <a:t>R</a:t>
            </a:r>
          </a:p>
          <a:p>
            <a:pPr marL="800100" lvl="1" indent="-342900" algn="just">
              <a:buFont typeface="Wingdings" panose="05000000000000000000" pitchFamily="2" charset="2"/>
              <a:buChar char="ü"/>
            </a:pPr>
            <a:endParaRPr lang="es-ES" sz="2400"/>
          </a:p>
          <a:p>
            <a:pPr marL="1714500" lvl="3" indent="-342900" algn="just">
              <a:buFont typeface="Wingdings" panose="05000000000000000000" pitchFamily="2" charset="2"/>
              <a:buChar char="ü"/>
            </a:pPr>
            <a:r>
              <a:rPr lang="es-ES" sz="2400"/>
              <a:t>Que el </a:t>
            </a:r>
            <a:r>
              <a:rPr lang="es-ES" sz="2400" b="1" i="1"/>
              <a:t>T</a:t>
            </a:r>
            <a:r>
              <a:rPr lang="es-ES" sz="1400" b="1" i="1"/>
              <a:t>S</a:t>
            </a:r>
            <a:r>
              <a:rPr lang="es-ES" sz="2400" b="1"/>
              <a:t> </a:t>
            </a:r>
            <a:r>
              <a:rPr lang="es-ES" sz="1400" b="1"/>
              <a:t> </a:t>
            </a:r>
            <a:r>
              <a:rPr lang="es-ES" sz="2400" b="1">
                <a:solidFill>
                  <a:srgbClr val="FF0000"/>
                </a:solidFill>
              </a:rPr>
              <a:t>&gt;</a:t>
            </a:r>
            <a:r>
              <a:rPr lang="es-ES" sz="2400" b="1"/>
              <a:t> </a:t>
            </a:r>
            <a:r>
              <a:rPr lang="es-ES" sz="2400" b="1" i="1"/>
              <a:t>T</a:t>
            </a:r>
            <a:r>
              <a:rPr lang="es-ES" sz="1400" b="1" i="1"/>
              <a:t>R</a:t>
            </a:r>
          </a:p>
          <a:p>
            <a:pPr algn="just"/>
            <a:r>
              <a:rPr lang="es-ES" sz="2400"/>
              <a:t>		</a:t>
            </a:r>
          </a:p>
        </p:txBody>
      </p:sp>
      <p:sp>
        <p:nvSpPr>
          <p:cNvPr id="26" name="Rectángulo 25">
            <a:extLst>
              <a:ext uri="{FF2B5EF4-FFF2-40B4-BE49-F238E27FC236}">
                <a16:creationId xmlns:a16="http://schemas.microsoft.com/office/drawing/2014/main" id="{9DD224DD-44DB-4C21-9058-5477F02C8FD5}"/>
              </a:ext>
            </a:extLst>
          </p:cNvPr>
          <p:cNvSpPr/>
          <p:nvPr/>
        </p:nvSpPr>
        <p:spPr>
          <a:xfrm>
            <a:off x="6080714" y="4638688"/>
            <a:ext cx="4032771" cy="400110"/>
          </a:xfrm>
          <a:prstGeom prst="rect">
            <a:avLst/>
          </a:prstGeom>
          <a:ln>
            <a:solidFill>
              <a:schemeClr val="bg1"/>
            </a:solidFill>
          </a:ln>
          <a:effectLst/>
        </p:spPr>
        <p:txBody>
          <a:bodyPr wrap="none">
            <a:spAutoFit/>
          </a:bodyPr>
          <a:lstStyle/>
          <a:p>
            <a:r>
              <a:rPr lang="es-ES" sz="2000" i="1"/>
              <a:t>Pp = Ts x Demanda media = Ts x D/hp</a:t>
            </a:r>
          </a:p>
        </p:txBody>
      </p:sp>
      <p:sp>
        <p:nvSpPr>
          <p:cNvPr id="27" name="CuadroTexto 26">
            <a:extLst>
              <a:ext uri="{FF2B5EF4-FFF2-40B4-BE49-F238E27FC236}">
                <a16:creationId xmlns:a16="http://schemas.microsoft.com/office/drawing/2014/main" id="{1B15D134-BAD5-43FD-BB72-8DE1F06942F5}"/>
              </a:ext>
            </a:extLst>
          </p:cNvPr>
          <p:cNvSpPr txBox="1"/>
          <p:nvPr/>
        </p:nvSpPr>
        <p:spPr>
          <a:xfrm>
            <a:off x="6718206" y="4102440"/>
            <a:ext cx="2757785" cy="461665"/>
          </a:xfrm>
          <a:prstGeom prst="rect">
            <a:avLst/>
          </a:prstGeom>
          <a:noFill/>
        </p:spPr>
        <p:txBody>
          <a:bodyPr wrap="square" rtlCol="0">
            <a:spAutoFit/>
          </a:bodyPr>
          <a:lstStyle/>
          <a:p>
            <a:r>
              <a:rPr lang="es-ES" sz="2400" b="1">
                <a:effectLst>
                  <a:outerShdw blurRad="38100" dist="38100" dir="2700000" algn="tl">
                    <a:srgbClr val="000000">
                      <a:alpha val="43137"/>
                    </a:srgbClr>
                  </a:outerShdw>
                </a:effectLst>
              </a:rPr>
              <a:t>PUNTO DE PEDIDO</a:t>
            </a:r>
          </a:p>
        </p:txBody>
      </p:sp>
      <p:grpSp>
        <p:nvGrpSpPr>
          <p:cNvPr id="28" name="Grupo 27">
            <a:extLst>
              <a:ext uri="{FF2B5EF4-FFF2-40B4-BE49-F238E27FC236}">
                <a16:creationId xmlns:a16="http://schemas.microsoft.com/office/drawing/2014/main" id="{C1E54145-F9D3-4254-A434-FF85C07A2DD4}"/>
              </a:ext>
            </a:extLst>
          </p:cNvPr>
          <p:cNvGrpSpPr/>
          <p:nvPr/>
        </p:nvGrpSpPr>
        <p:grpSpPr>
          <a:xfrm>
            <a:off x="5986261" y="5099946"/>
            <a:ext cx="4464403" cy="990600"/>
            <a:chOff x="4853819" y="5665696"/>
            <a:chExt cx="4464403" cy="990600"/>
          </a:xfrm>
        </p:grpSpPr>
        <p:grpSp>
          <p:nvGrpSpPr>
            <p:cNvPr id="29" name="Grupo 28">
              <a:extLst>
                <a:ext uri="{FF2B5EF4-FFF2-40B4-BE49-F238E27FC236}">
                  <a16:creationId xmlns:a16="http://schemas.microsoft.com/office/drawing/2014/main" id="{5DB6312B-1928-455F-8F57-0C9F1DB898A4}"/>
                </a:ext>
              </a:extLst>
            </p:cNvPr>
            <p:cNvGrpSpPr/>
            <p:nvPr/>
          </p:nvGrpSpPr>
          <p:grpSpPr>
            <a:xfrm>
              <a:off x="4853819" y="5665696"/>
              <a:ext cx="4464403" cy="990600"/>
              <a:chOff x="4573605" y="5665696"/>
              <a:chExt cx="4464403" cy="990600"/>
            </a:xfrm>
          </p:grpSpPr>
          <p:grpSp>
            <p:nvGrpSpPr>
              <p:cNvPr id="31" name="Grupo 30">
                <a:extLst>
                  <a:ext uri="{FF2B5EF4-FFF2-40B4-BE49-F238E27FC236}">
                    <a16:creationId xmlns:a16="http://schemas.microsoft.com/office/drawing/2014/main" id="{4320739E-7FBF-493B-83AF-E1143E9B3CC6}"/>
                  </a:ext>
                </a:extLst>
              </p:cNvPr>
              <p:cNvGrpSpPr/>
              <p:nvPr/>
            </p:nvGrpSpPr>
            <p:grpSpPr>
              <a:xfrm>
                <a:off x="5068390" y="5665696"/>
                <a:ext cx="3887788" cy="990600"/>
                <a:chOff x="3635375" y="5337175"/>
                <a:chExt cx="3887788" cy="990600"/>
              </a:xfrm>
              <a:effectLst/>
            </p:grpSpPr>
            <p:pic>
              <p:nvPicPr>
                <p:cNvPr id="34" name="Picture 15">
                  <a:extLst>
                    <a:ext uri="{FF2B5EF4-FFF2-40B4-BE49-F238E27FC236}">
                      <a16:creationId xmlns:a16="http://schemas.microsoft.com/office/drawing/2014/main" id="{B71A8C44-C91E-496D-9AF5-1B9457B1E0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375" y="5337175"/>
                  <a:ext cx="3887788" cy="990600"/>
                </a:xfrm>
                <a:prstGeom prst="rect">
                  <a:avLst/>
                </a:prstGeom>
                <a:solidFill>
                  <a:schemeClr val="bg1"/>
                </a:solidFill>
                <a:ln w="9525">
                  <a:solidFill>
                    <a:schemeClr val="bg1"/>
                  </a:solidFill>
                  <a:miter lim="800000"/>
                  <a:headEnd/>
                  <a:tailEnd/>
                </a:ln>
              </p:spPr>
            </p:pic>
            <p:sp>
              <p:nvSpPr>
                <p:cNvPr id="35" name="Rectángulo 34">
                  <a:extLst>
                    <a:ext uri="{FF2B5EF4-FFF2-40B4-BE49-F238E27FC236}">
                      <a16:creationId xmlns:a16="http://schemas.microsoft.com/office/drawing/2014/main" id="{9CAE4FE9-9878-43DC-A433-B93607EB0F48}"/>
                    </a:ext>
                  </a:extLst>
                </p:cNvPr>
                <p:cNvSpPr/>
                <p:nvPr/>
              </p:nvSpPr>
              <p:spPr>
                <a:xfrm>
                  <a:off x="5595992" y="5589240"/>
                  <a:ext cx="1803699" cy="369332"/>
                </a:xfrm>
                <a:prstGeom prst="rect">
                  <a:avLst/>
                </a:prstGeom>
                <a:solidFill>
                  <a:schemeClr val="bg1"/>
                </a:solidFill>
                <a:ln>
                  <a:solidFill>
                    <a:schemeClr val="bg1"/>
                  </a:solidFill>
                </a:ln>
              </p:spPr>
              <p:txBody>
                <a:bodyPr wrap="none">
                  <a:spAutoFit/>
                </a:bodyPr>
                <a:lstStyle/>
                <a:p>
                  <a:pPr eaLnBrk="1" hangingPunct="1">
                    <a:defRPr/>
                  </a:pPr>
                  <a:r>
                    <a:rPr lang="es-ES_tradnl" altLang="es-ES"/>
                    <a:t>x</a:t>
                  </a:r>
                  <a:r>
                    <a:rPr lang="es-ES_tradnl" altLang="es-ES" i="1"/>
                    <a:t> </a:t>
                  </a:r>
                  <a:r>
                    <a:rPr lang="es-ES_tradnl" altLang="es-ES" sz="1700" i="1"/>
                    <a:t>Demanda diaria</a:t>
                  </a:r>
                  <a:endParaRPr lang="es-ES" altLang="es-ES" sz="1700" i="1"/>
                </a:p>
              </p:txBody>
            </p:sp>
          </p:grpSp>
          <p:sp>
            <p:nvSpPr>
              <p:cNvPr id="32" name="CuadroTexto 31">
                <a:extLst>
                  <a:ext uri="{FF2B5EF4-FFF2-40B4-BE49-F238E27FC236}">
                    <a16:creationId xmlns:a16="http://schemas.microsoft.com/office/drawing/2014/main" id="{AB540A4D-10D5-4ADF-B71A-294C349BC2F3}"/>
                  </a:ext>
                </a:extLst>
              </p:cNvPr>
              <p:cNvSpPr txBox="1"/>
              <p:nvPr/>
            </p:nvSpPr>
            <p:spPr>
              <a:xfrm>
                <a:off x="7222800" y="5927123"/>
                <a:ext cx="1815208" cy="369332"/>
              </a:xfrm>
              <a:prstGeom prst="rect">
                <a:avLst/>
              </a:prstGeom>
              <a:solidFill>
                <a:schemeClr val="bg1"/>
              </a:solidFill>
            </p:spPr>
            <p:txBody>
              <a:bodyPr wrap="square" rtlCol="0">
                <a:spAutoFit/>
              </a:bodyPr>
              <a:lstStyle/>
              <a:p>
                <a:r>
                  <a:rPr lang="es-ES" i="1"/>
                  <a:t>Demanda media</a:t>
                </a:r>
                <a:endParaRPr lang="es-ES"/>
              </a:p>
            </p:txBody>
          </p:sp>
          <p:sp>
            <p:nvSpPr>
              <p:cNvPr id="33" name="CuadroTexto 32">
                <a:extLst>
                  <a:ext uri="{FF2B5EF4-FFF2-40B4-BE49-F238E27FC236}">
                    <a16:creationId xmlns:a16="http://schemas.microsoft.com/office/drawing/2014/main" id="{7F3773FF-7EBD-432D-A472-F6B05E0992A6}"/>
                  </a:ext>
                </a:extLst>
              </p:cNvPr>
              <p:cNvSpPr txBox="1"/>
              <p:nvPr/>
            </p:nvSpPr>
            <p:spPr>
              <a:xfrm>
                <a:off x="4573605" y="5978077"/>
                <a:ext cx="825910" cy="400110"/>
              </a:xfrm>
              <a:prstGeom prst="rect">
                <a:avLst/>
              </a:prstGeom>
              <a:noFill/>
            </p:spPr>
            <p:txBody>
              <a:bodyPr wrap="square" rtlCol="0">
                <a:spAutoFit/>
              </a:bodyPr>
              <a:lstStyle/>
              <a:p>
                <a:r>
                  <a:rPr lang="es-ES" sz="2000" i="1"/>
                  <a:t>Pp</a:t>
                </a:r>
                <a:r>
                  <a:rPr lang="es-ES" i="1"/>
                  <a:t> =</a:t>
                </a:r>
                <a:endParaRPr lang="es-ES"/>
              </a:p>
            </p:txBody>
          </p:sp>
        </p:grpSp>
        <p:cxnSp>
          <p:nvCxnSpPr>
            <p:cNvPr id="30" name="Conector recto 29">
              <a:extLst>
                <a:ext uri="{FF2B5EF4-FFF2-40B4-BE49-F238E27FC236}">
                  <a16:creationId xmlns:a16="http://schemas.microsoft.com/office/drawing/2014/main" id="{BEFA3F4E-F749-4B1B-B602-4C62623562A5}"/>
                </a:ext>
              </a:extLst>
            </p:cNvPr>
            <p:cNvCxnSpPr/>
            <p:nvPr/>
          </p:nvCxnSpPr>
          <p:spPr>
            <a:xfrm flipH="1">
              <a:off x="7302230" y="5902051"/>
              <a:ext cx="707" cy="57003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6" name="Rectángulo 35">
                <a:extLst>
                  <a:ext uri="{FF2B5EF4-FFF2-40B4-BE49-F238E27FC236}">
                    <a16:creationId xmlns:a16="http://schemas.microsoft.com/office/drawing/2014/main" id="{C8AB4429-541B-4B27-920B-9A10AC771606}"/>
                  </a:ext>
                </a:extLst>
              </p:cNvPr>
              <p:cNvSpPr/>
              <p:nvPr/>
            </p:nvSpPr>
            <p:spPr>
              <a:xfrm>
                <a:off x="1611134" y="6197923"/>
                <a:ext cx="2395976" cy="5965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1600" i="1" smtClean="0">
                              <a:latin typeface="Cambria Math" panose="02040503050406030204" pitchFamily="18" charset="0"/>
                            </a:rPr>
                          </m:ctrlPr>
                        </m:sSubPr>
                        <m:e>
                          <m:r>
                            <a:rPr lang="es-ES" sz="1600" i="1">
                              <a:latin typeface="Cambria Math" panose="02040503050406030204" pitchFamily="18" charset="0"/>
                            </a:rPr>
                            <m:t>𝑇</m:t>
                          </m:r>
                        </m:e>
                        <m:sub>
                          <m:r>
                            <a:rPr lang="es-ES" sz="1600" i="1">
                              <a:latin typeface="Cambria Math" panose="02040503050406030204" pitchFamily="18" charset="0"/>
                            </a:rPr>
                            <m:t>𝑅</m:t>
                          </m:r>
                        </m:sub>
                      </m:sSub>
                      <m:r>
                        <a:rPr lang="es-ES" sz="1600" i="0">
                          <a:latin typeface="Cambria Math" panose="02040503050406030204" pitchFamily="18" charset="0"/>
                        </a:rPr>
                        <m:t>=</m:t>
                      </m:r>
                      <m:f>
                        <m:fPr>
                          <m:ctrlPr>
                            <a:rPr lang="es-ES" sz="1600" i="1">
                              <a:latin typeface="Cambria Math" panose="02040503050406030204" pitchFamily="18" charset="0"/>
                            </a:rPr>
                          </m:ctrlPr>
                        </m:fPr>
                        <m:num>
                          <m:r>
                            <a:rPr lang="es-ES" sz="1600" b="0" i="1" smtClean="0">
                              <a:latin typeface="Cambria Math" panose="02040503050406030204" pitchFamily="18" charset="0"/>
                            </a:rPr>
                            <m:t>h𝑝</m:t>
                          </m:r>
                        </m:num>
                        <m:den>
                          <m:r>
                            <m:rPr>
                              <m:sty m:val="p"/>
                            </m:rPr>
                            <a:rPr lang="es-ES" sz="1600" b="0" i="0" smtClean="0">
                              <a:latin typeface="Cambria Math" panose="02040503050406030204" pitchFamily="18" charset="0"/>
                            </a:rPr>
                            <m:t>f</m:t>
                          </m:r>
                          <m:r>
                            <m:rPr>
                              <m:sty m:val="p"/>
                            </m:rPr>
                            <a:rPr lang="es-ES" sz="1600" i="0">
                              <a:latin typeface="Cambria Math" panose="02040503050406030204" pitchFamily="18" charset="0"/>
                            </a:rPr>
                            <m:t>recuenci</m:t>
                          </m:r>
                          <m:r>
                            <a:rPr lang="es-ES" sz="1600" b="0" i="1" smtClean="0">
                              <a:latin typeface="Cambria Math" panose="02040503050406030204" pitchFamily="18" charset="0"/>
                            </a:rPr>
                            <m:t>𝑎</m:t>
                          </m:r>
                        </m:den>
                      </m:f>
                      <m:r>
                        <a:rPr lang="es-ES" sz="1600" i="0">
                          <a:latin typeface="Cambria Math" panose="02040503050406030204" pitchFamily="18" charset="0"/>
                        </a:rPr>
                        <m:t>=</m:t>
                      </m:r>
                      <m:f>
                        <m:fPr>
                          <m:ctrlPr>
                            <a:rPr lang="es-ES" sz="1600" i="1">
                              <a:latin typeface="Cambria Math" panose="02040503050406030204" pitchFamily="18" charset="0"/>
                            </a:rPr>
                          </m:ctrlPr>
                        </m:fPr>
                        <m:num>
                          <m:r>
                            <a:rPr lang="es-ES" sz="1600" b="0" i="1" smtClean="0">
                              <a:latin typeface="Cambria Math" panose="02040503050406030204" pitchFamily="18" charset="0"/>
                            </a:rPr>
                            <m:t>h𝑝</m:t>
                          </m:r>
                        </m:num>
                        <m:den>
                          <m:f>
                            <m:fPr>
                              <m:type m:val="lin"/>
                              <m:ctrlPr>
                                <a:rPr lang="es-ES" sz="1600" i="1">
                                  <a:latin typeface="Cambria Math" panose="02040503050406030204" pitchFamily="18" charset="0"/>
                                </a:rPr>
                              </m:ctrlPr>
                            </m:fPr>
                            <m:num>
                              <m:r>
                                <a:rPr lang="es-ES" sz="1600" i="1">
                                  <a:latin typeface="Cambria Math" panose="02040503050406030204" pitchFamily="18" charset="0"/>
                                </a:rPr>
                                <m:t>𝐷</m:t>
                              </m:r>
                            </m:num>
                            <m:den>
                              <m:sSup>
                                <m:sSupPr>
                                  <m:ctrlPr>
                                    <a:rPr lang="es-ES" sz="1600" i="1">
                                      <a:latin typeface="Cambria Math" panose="02040503050406030204" pitchFamily="18" charset="0"/>
                                    </a:rPr>
                                  </m:ctrlPr>
                                </m:sSupPr>
                                <m:e>
                                  <m:r>
                                    <a:rPr lang="es-ES" sz="1600" i="1">
                                      <a:latin typeface="Cambria Math" panose="02040503050406030204" pitchFamily="18" charset="0"/>
                                    </a:rPr>
                                    <m:t>𝑄</m:t>
                                  </m:r>
                                </m:e>
                                <m:sup>
                                  <m:r>
                                    <a:rPr lang="es-ES" sz="1600" i="0">
                                      <a:latin typeface="Cambria Math" panose="02040503050406030204" pitchFamily="18" charset="0"/>
                                    </a:rPr>
                                    <m:t>∗</m:t>
                                  </m:r>
                                </m:sup>
                              </m:sSup>
                            </m:den>
                          </m:f>
                        </m:den>
                      </m:f>
                    </m:oMath>
                  </m:oMathPara>
                </a14:m>
                <a:endParaRPr lang="es-ES" sz="1600"/>
              </a:p>
            </p:txBody>
          </p:sp>
        </mc:Choice>
        <mc:Fallback xmlns="">
          <p:sp>
            <p:nvSpPr>
              <p:cNvPr id="36" name="Rectángulo 35">
                <a:extLst>
                  <a:ext uri="{FF2B5EF4-FFF2-40B4-BE49-F238E27FC236}">
                    <a16:creationId xmlns:a16="http://schemas.microsoft.com/office/drawing/2014/main" id="{C8AB4429-541B-4B27-920B-9A10AC771606}"/>
                  </a:ext>
                </a:extLst>
              </p:cNvPr>
              <p:cNvSpPr>
                <a:spLocks noRot="1" noChangeAspect="1" noMove="1" noResize="1" noEditPoints="1" noAdjustHandles="1" noChangeArrowheads="1" noChangeShapeType="1" noTextEdit="1"/>
              </p:cNvSpPr>
              <p:nvPr/>
            </p:nvSpPr>
            <p:spPr>
              <a:xfrm>
                <a:off x="1611134" y="6197923"/>
                <a:ext cx="2395976" cy="596510"/>
              </a:xfrm>
              <a:prstGeom prst="rect">
                <a:avLst/>
              </a:prstGeom>
              <a:blipFill>
                <a:blip r:embed="rId5"/>
                <a:stretch>
                  <a:fillRect/>
                </a:stretch>
              </a:blipFill>
            </p:spPr>
            <p:txBody>
              <a:bodyPr/>
              <a:lstStyle/>
              <a:p>
                <a:r>
                  <a:rPr lang="es-ES">
                    <a:noFill/>
                  </a:rPr>
                  <a:t> </a:t>
                </a:r>
              </a:p>
            </p:txBody>
          </p:sp>
        </mc:Fallback>
      </mc:AlternateContent>
      <p:sp>
        <p:nvSpPr>
          <p:cNvPr id="37" name="CuadroTexto 36">
            <a:extLst>
              <a:ext uri="{FF2B5EF4-FFF2-40B4-BE49-F238E27FC236}">
                <a16:creationId xmlns:a16="http://schemas.microsoft.com/office/drawing/2014/main" id="{011B26F9-66B8-45C9-97F7-DB8AE1BA8619}"/>
              </a:ext>
            </a:extLst>
          </p:cNvPr>
          <p:cNvSpPr txBox="1"/>
          <p:nvPr/>
        </p:nvSpPr>
        <p:spPr>
          <a:xfrm>
            <a:off x="6481046" y="6326901"/>
            <a:ext cx="4060351" cy="338554"/>
          </a:xfrm>
          <a:prstGeom prst="rect">
            <a:avLst/>
          </a:prstGeom>
          <a:noFill/>
        </p:spPr>
        <p:txBody>
          <a:bodyPr wrap="square" rtlCol="0">
            <a:spAutoFit/>
          </a:bodyPr>
          <a:lstStyle/>
          <a:p>
            <a:r>
              <a:rPr lang="es-ES" sz="1600" i="1">
                <a:ea typeface="Cambria Math" panose="02040503050406030204" pitchFamily="18" charset="0"/>
              </a:rPr>
              <a:t>E = </a:t>
            </a:r>
            <a:r>
              <a:rPr lang="es-ES" sz="1600">
                <a:ea typeface="Cambria Math" panose="02040503050406030204" pitchFamily="18" charset="0"/>
              </a:rPr>
              <a:t>parte entera del cociente (</a:t>
            </a:r>
            <a:r>
              <a:rPr lang="es-ES" sz="1600" i="1">
                <a:ea typeface="Cambria Math" panose="02040503050406030204" pitchFamily="18" charset="0"/>
              </a:rPr>
              <a:t>T</a:t>
            </a:r>
            <a:r>
              <a:rPr lang="es-ES" sz="1000" i="1">
                <a:ea typeface="Cambria Math" panose="02040503050406030204" pitchFamily="18" charset="0"/>
              </a:rPr>
              <a:t>S</a:t>
            </a:r>
            <a:r>
              <a:rPr lang="es-ES" sz="1600" i="1">
                <a:ea typeface="Cambria Math" panose="02040503050406030204" pitchFamily="18" charset="0"/>
              </a:rPr>
              <a:t>/T</a:t>
            </a:r>
            <a:r>
              <a:rPr lang="es-ES" sz="1000" i="1">
                <a:ea typeface="Cambria Math" panose="02040503050406030204" pitchFamily="18" charset="0"/>
              </a:rPr>
              <a:t>R</a:t>
            </a:r>
            <a:r>
              <a:rPr lang="es-ES" sz="1600">
                <a:ea typeface="Cambria Math" panose="02040503050406030204" pitchFamily="18" charset="0"/>
              </a:rPr>
              <a:t>)</a:t>
            </a:r>
          </a:p>
        </p:txBody>
      </p:sp>
      <p:cxnSp>
        <p:nvCxnSpPr>
          <p:cNvPr id="38" name="Conector recto de flecha 37">
            <a:extLst>
              <a:ext uri="{FF2B5EF4-FFF2-40B4-BE49-F238E27FC236}">
                <a16:creationId xmlns:a16="http://schemas.microsoft.com/office/drawing/2014/main" id="{98A29BFE-CCA8-43E7-A422-8F7B6AFDAED4}"/>
              </a:ext>
            </a:extLst>
          </p:cNvPr>
          <p:cNvCxnSpPr/>
          <p:nvPr/>
        </p:nvCxnSpPr>
        <p:spPr>
          <a:xfrm>
            <a:off x="4066904" y="4862736"/>
            <a:ext cx="1645920" cy="0"/>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9" name="Conector recto de flecha 38">
            <a:extLst>
              <a:ext uri="{FF2B5EF4-FFF2-40B4-BE49-F238E27FC236}">
                <a16:creationId xmlns:a16="http://schemas.microsoft.com/office/drawing/2014/main" id="{557452D2-2500-40D5-A03D-494CE7BB6C67}"/>
              </a:ext>
            </a:extLst>
          </p:cNvPr>
          <p:cNvCxnSpPr/>
          <p:nvPr/>
        </p:nvCxnSpPr>
        <p:spPr>
          <a:xfrm>
            <a:off x="4066904" y="5598610"/>
            <a:ext cx="1645920" cy="0"/>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ángulo 19">
                <a:extLst>
                  <a:ext uri="{FF2B5EF4-FFF2-40B4-BE49-F238E27FC236}">
                    <a16:creationId xmlns:a16="http://schemas.microsoft.com/office/drawing/2014/main" id="{613DED75-EE7A-4D0E-8B0A-7E2716464C5C}"/>
                  </a:ext>
                </a:extLst>
              </p:cNvPr>
              <p:cNvSpPr/>
              <p:nvPr/>
            </p:nvSpPr>
            <p:spPr>
              <a:xfrm>
                <a:off x="168816" y="6197923"/>
                <a:ext cx="935833" cy="5605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1600" i="1" smtClean="0">
                              <a:latin typeface="Cambria Math" panose="02040503050406030204" pitchFamily="18" charset="0"/>
                            </a:rPr>
                          </m:ctrlPr>
                        </m:sSubPr>
                        <m:e>
                          <m:r>
                            <a:rPr lang="es-ES" sz="1600" i="1">
                              <a:latin typeface="Cambria Math" panose="02040503050406030204" pitchFamily="18" charset="0"/>
                            </a:rPr>
                            <m:t>𝑇</m:t>
                          </m:r>
                        </m:e>
                        <m:sub>
                          <m:r>
                            <a:rPr lang="es-ES" sz="1600" i="1">
                              <a:latin typeface="Cambria Math" panose="02040503050406030204" pitchFamily="18" charset="0"/>
                            </a:rPr>
                            <m:t>𝑅</m:t>
                          </m:r>
                        </m:sub>
                      </m:sSub>
                      <m:r>
                        <a:rPr lang="es-ES" sz="1600" i="0">
                          <a:latin typeface="Cambria Math" panose="02040503050406030204" pitchFamily="18" charset="0"/>
                        </a:rPr>
                        <m:t>=</m:t>
                      </m:r>
                      <m:f>
                        <m:fPr>
                          <m:ctrlPr>
                            <a:rPr lang="es-ES" sz="1600" i="1">
                              <a:latin typeface="Cambria Math" panose="02040503050406030204" pitchFamily="18" charset="0"/>
                            </a:rPr>
                          </m:ctrlPr>
                        </m:fPr>
                        <m:num>
                          <m:sSup>
                            <m:sSupPr>
                              <m:ctrlPr>
                                <a:rPr lang="es-ES" sz="1600" i="1">
                                  <a:latin typeface="Cambria Math" panose="02040503050406030204" pitchFamily="18" charset="0"/>
                                </a:rPr>
                              </m:ctrlPr>
                            </m:sSupPr>
                            <m:e>
                              <m:r>
                                <a:rPr lang="es-ES" sz="1600" i="1">
                                  <a:latin typeface="Cambria Math" panose="02040503050406030204" pitchFamily="18" charset="0"/>
                                </a:rPr>
                                <m:t>𝑄</m:t>
                              </m:r>
                            </m:e>
                            <m:sup>
                              <m:r>
                                <a:rPr lang="es-ES" sz="1600">
                                  <a:latin typeface="Cambria Math" panose="02040503050406030204" pitchFamily="18" charset="0"/>
                                </a:rPr>
                                <m:t>∗</m:t>
                              </m:r>
                            </m:sup>
                          </m:sSup>
                        </m:num>
                        <m:den>
                          <m:r>
                            <a:rPr lang="es-ES" sz="1600" b="0" i="1" smtClean="0">
                              <a:latin typeface="Cambria Math" panose="02040503050406030204" pitchFamily="18" charset="0"/>
                            </a:rPr>
                            <m:t>𝐷</m:t>
                          </m:r>
                        </m:den>
                      </m:f>
                    </m:oMath>
                  </m:oMathPara>
                </a14:m>
                <a:endParaRPr lang="es-ES" sz="1600"/>
              </a:p>
            </p:txBody>
          </p:sp>
        </mc:Choice>
        <mc:Fallback xmlns="">
          <p:sp>
            <p:nvSpPr>
              <p:cNvPr id="20" name="Rectángulo 19">
                <a:extLst>
                  <a:ext uri="{FF2B5EF4-FFF2-40B4-BE49-F238E27FC236}">
                    <a16:creationId xmlns:a16="http://schemas.microsoft.com/office/drawing/2014/main" id="{613DED75-EE7A-4D0E-8B0A-7E2716464C5C}"/>
                  </a:ext>
                </a:extLst>
              </p:cNvPr>
              <p:cNvSpPr>
                <a:spLocks noRot="1" noChangeAspect="1" noMove="1" noResize="1" noEditPoints="1" noAdjustHandles="1" noChangeArrowheads="1" noChangeShapeType="1" noTextEdit="1"/>
              </p:cNvSpPr>
              <p:nvPr/>
            </p:nvSpPr>
            <p:spPr>
              <a:xfrm>
                <a:off x="168816" y="6197923"/>
                <a:ext cx="935833" cy="560538"/>
              </a:xfrm>
              <a:prstGeom prst="rect">
                <a:avLst/>
              </a:prstGeom>
              <a:blipFill>
                <a:blip r:embed="rId6"/>
                <a:stretch>
                  <a:fillRect/>
                </a:stretch>
              </a:blipFill>
            </p:spPr>
            <p:txBody>
              <a:bodyPr/>
              <a:lstStyle/>
              <a:p>
                <a:r>
                  <a:rPr lang="es-ES">
                    <a:noFill/>
                  </a:rPr>
                  <a:t> </a:t>
                </a:r>
              </a:p>
            </p:txBody>
          </p:sp>
        </mc:Fallback>
      </mc:AlternateContent>
      <p:cxnSp>
        <p:nvCxnSpPr>
          <p:cNvPr id="21" name="Conector recto de flecha 20">
            <a:extLst>
              <a:ext uri="{FF2B5EF4-FFF2-40B4-BE49-F238E27FC236}">
                <a16:creationId xmlns:a16="http://schemas.microsoft.com/office/drawing/2014/main" id="{9594BA6F-B3A8-4D5A-928F-FEF21B18DFC6}"/>
              </a:ext>
            </a:extLst>
          </p:cNvPr>
          <p:cNvCxnSpPr>
            <a:cxnSpLocks/>
          </p:cNvCxnSpPr>
          <p:nvPr/>
        </p:nvCxnSpPr>
        <p:spPr>
          <a:xfrm>
            <a:off x="1184224" y="6510246"/>
            <a:ext cx="407310" cy="0"/>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26518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left)">
                                      <p:cBhvr>
                                        <p:cTn id="15" dur="500"/>
                                        <p:tgtEl>
                                          <p:spTgt spid="39"/>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1" name="Rectángulo 40">
            <a:extLst>
              <a:ext uri="{FF2B5EF4-FFF2-40B4-BE49-F238E27FC236}">
                <a16:creationId xmlns:a16="http://schemas.microsoft.com/office/drawing/2014/main" id="{A41B82D9-7701-4029-A477-855FD03F33FD}"/>
              </a:ext>
            </a:extLst>
          </p:cNvPr>
          <p:cNvSpPr/>
          <p:nvPr/>
        </p:nvSpPr>
        <p:spPr>
          <a:xfrm>
            <a:off x="0" y="0"/>
            <a:ext cx="12191999" cy="369332"/>
          </a:xfrm>
          <a:prstGeom prst="rect">
            <a:avLst/>
          </a:prstGeom>
        </p:spPr>
        <p:txBody>
          <a:bodyPr wrap="square">
            <a:spAutoFit/>
          </a:bodyPr>
          <a:lstStyle/>
          <a:p>
            <a:pPr algn="ctr"/>
            <a:r>
              <a:rPr lang="es-ES">
                <a:solidFill>
                  <a:srgbClr val="0070C0"/>
                </a:solidFill>
              </a:rPr>
              <a:t>3.2. MÉTODOS DE GESTIÓN DE INVENTARIOS</a:t>
            </a:r>
          </a:p>
        </p:txBody>
      </p:sp>
      <p:sp>
        <p:nvSpPr>
          <p:cNvPr id="22" name="Rectángulo 21">
            <a:extLst>
              <a:ext uri="{FF2B5EF4-FFF2-40B4-BE49-F238E27FC236}">
                <a16:creationId xmlns:a16="http://schemas.microsoft.com/office/drawing/2014/main" id="{4D2CED4E-D02B-47E9-9937-550C7237D6DD}"/>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3.2.1. MODELOS DETERMINÍSTICOS</a:t>
            </a:r>
          </a:p>
        </p:txBody>
      </p:sp>
      <p:grpSp>
        <p:nvGrpSpPr>
          <p:cNvPr id="5" name="Grupo 4">
            <a:extLst>
              <a:ext uri="{FF2B5EF4-FFF2-40B4-BE49-F238E27FC236}">
                <a16:creationId xmlns:a16="http://schemas.microsoft.com/office/drawing/2014/main" id="{D9AA4E74-9695-48A7-9EC3-3EC5543C0B2E}"/>
              </a:ext>
            </a:extLst>
          </p:cNvPr>
          <p:cNvGrpSpPr/>
          <p:nvPr/>
        </p:nvGrpSpPr>
        <p:grpSpPr>
          <a:xfrm>
            <a:off x="165548" y="160996"/>
            <a:ext cx="2503475" cy="914400"/>
            <a:chOff x="4217964" y="760727"/>
            <a:chExt cx="2190136" cy="914400"/>
          </a:xfrm>
          <a:effectLst>
            <a:outerShdw blurRad="50800" dist="38100" dir="2700000" algn="tl" rotWithShape="0">
              <a:prstClr val="black">
                <a:alpha val="40000"/>
              </a:prstClr>
            </a:outerShdw>
          </a:effectLst>
        </p:grpSpPr>
        <p:pic>
          <p:nvPicPr>
            <p:cNvPr id="6" name="Gráfico 5" descr="Pizarra">
              <a:extLst>
                <a:ext uri="{FF2B5EF4-FFF2-40B4-BE49-F238E27FC236}">
                  <a16:creationId xmlns:a16="http://schemas.microsoft.com/office/drawing/2014/main" id="{C962D446-F3BC-4D5E-B79D-4BB60F6F55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7964" y="760727"/>
              <a:ext cx="914400" cy="914400"/>
            </a:xfrm>
            <a:prstGeom prst="rect">
              <a:avLst/>
            </a:prstGeom>
            <a:effectLst/>
          </p:spPr>
        </p:pic>
        <p:sp>
          <p:nvSpPr>
            <p:cNvPr id="7" name="Text Box 53">
              <a:extLst>
                <a:ext uri="{FF2B5EF4-FFF2-40B4-BE49-F238E27FC236}">
                  <a16:creationId xmlns:a16="http://schemas.microsoft.com/office/drawing/2014/main" id="{0966E316-AD15-48A5-8568-91529E51EFC6}"/>
                </a:ext>
              </a:extLst>
            </p:cNvPr>
            <p:cNvSpPr txBox="1">
              <a:spLocks noChangeArrowheads="1"/>
            </p:cNvSpPr>
            <p:nvPr/>
          </p:nvSpPr>
          <p:spPr bwMode="auto">
            <a:xfrm>
              <a:off x="5062023" y="1017872"/>
              <a:ext cx="1346077" cy="400110"/>
            </a:xfrm>
            <a:prstGeom prst="rect">
              <a:avLst/>
            </a:prstGeom>
            <a:noFill/>
            <a:ln w="9525">
              <a:noFill/>
              <a:miter lim="800000"/>
              <a:headEnd/>
              <a:tailEnd/>
            </a:ln>
            <a:effectLst/>
          </p:spPr>
          <p:txBody>
            <a:bodyPr wrap="square">
              <a:spAutoFit/>
            </a:bodyPr>
            <a:lstStyle/>
            <a:p>
              <a:pPr algn="ctr">
                <a:spcBef>
                  <a:spcPct val="50000"/>
                </a:spcBef>
              </a:pPr>
              <a:r>
                <a:rPr lang="es-ES" altLang="es-ES" sz="2000" b="1"/>
                <a:t>Ejemplo 3.3</a:t>
              </a:r>
            </a:p>
          </p:txBody>
        </p:sp>
      </p:grpSp>
      <p:sp>
        <p:nvSpPr>
          <p:cNvPr id="8" name="CuadroTexto 7">
            <a:extLst>
              <a:ext uri="{FF2B5EF4-FFF2-40B4-BE49-F238E27FC236}">
                <a16:creationId xmlns:a16="http://schemas.microsoft.com/office/drawing/2014/main" id="{42C00A0D-3117-494A-B0B1-490A8324A0AF}"/>
              </a:ext>
            </a:extLst>
          </p:cNvPr>
          <p:cNvSpPr txBox="1"/>
          <p:nvPr/>
        </p:nvSpPr>
        <p:spPr>
          <a:xfrm>
            <a:off x="1" y="888548"/>
            <a:ext cx="12191998" cy="3170099"/>
          </a:xfrm>
          <a:prstGeom prst="rect">
            <a:avLst/>
          </a:prstGeom>
          <a:noFill/>
        </p:spPr>
        <p:txBody>
          <a:bodyPr wrap="square" rtlCol="0">
            <a:spAutoFit/>
          </a:bodyPr>
          <a:lstStyle/>
          <a:p>
            <a:pPr algn="just"/>
            <a:r>
              <a:rPr lang="es-ES" sz="2000"/>
              <a:t>Uno de los supuestos del modelo EOQ es que el coste de adquisición unitario es independiente del tamaño del pedido, sin embargo, este supuesto es fácil de flexibilizar debido a que en muchos casos es razonable asumir que se puede acceder a un determinado descuento por unidad en la medida en que aumenta el volumen del pedido.</a:t>
            </a:r>
          </a:p>
          <a:p>
            <a:pPr algn="just"/>
            <a:r>
              <a:rPr lang="es-ES" sz="2000"/>
              <a:t>Para determinados productos, los proveedores suelen ofrecer una escala de descuentos dependiendo del tamaño del pedido. Normalmente, la escala de descuentos suele estar previamente tabulada y accesible para el comprador.</a:t>
            </a:r>
          </a:p>
          <a:p>
            <a:pPr algn="just"/>
            <a:endParaRPr lang="es-ES" sz="2000" b="1"/>
          </a:p>
          <a:p>
            <a:pPr algn="just"/>
            <a:r>
              <a:rPr lang="es-ES" sz="2000" b="1"/>
              <a:t>Ejercicio:</a:t>
            </a:r>
            <a:r>
              <a:rPr lang="es-ES" sz="2000"/>
              <a:t> Actualmente nuestra demanda anual se sitúa en 6.000 unidades. Los costes de emisión de cada pedido realizado ascienden a 750€. Nuestros costes de posesión anuales son de 400€ por unidad y año, y el coste de adquisición unitario se cifra en 4.000€. La empresa opta por una revisión continua del inventario.</a:t>
            </a:r>
          </a:p>
          <a:p>
            <a:pPr algn="just"/>
            <a:r>
              <a:rPr lang="es-ES" sz="2000"/>
              <a:t>Nuestro proveedor nos informa de una nueva promoción de descuentos basada en el volumen de los pedidos:</a:t>
            </a:r>
          </a:p>
        </p:txBody>
      </p:sp>
      <p:graphicFrame>
        <p:nvGraphicFramePr>
          <p:cNvPr id="9" name="Tabla 8">
            <a:extLst>
              <a:ext uri="{FF2B5EF4-FFF2-40B4-BE49-F238E27FC236}">
                <a16:creationId xmlns:a16="http://schemas.microsoft.com/office/drawing/2014/main" id="{E68F1842-0F75-4C6E-9639-887489A6F4D8}"/>
              </a:ext>
            </a:extLst>
          </p:cNvPr>
          <p:cNvGraphicFramePr>
            <a:graphicFrameLocks noGrp="1"/>
          </p:cNvGraphicFramePr>
          <p:nvPr>
            <p:extLst>
              <p:ext uri="{D42A27DB-BD31-4B8C-83A1-F6EECF244321}">
                <p14:modId xmlns:p14="http://schemas.microsoft.com/office/powerpoint/2010/main" val="563686560"/>
              </p:ext>
            </p:extLst>
          </p:nvPr>
        </p:nvGraphicFramePr>
        <p:xfrm>
          <a:off x="2031999" y="4128944"/>
          <a:ext cx="8128000" cy="148336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0840">
                <a:tc>
                  <a:txBody>
                    <a:bodyPr/>
                    <a:lstStyle/>
                    <a:p>
                      <a:pPr algn="ctr"/>
                      <a:r>
                        <a:rPr lang="es-ES">
                          <a:solidFill>
                            <a:schemeClr val="tx1"/>
                          </a:solidFill>
                        </a:rPr>
                        <a:t>CANTIDAD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s-ES">
                          <a:solidFill>
                            <a:schemeClr val="tx1"/>
                          </a:solidFill>
                        </a:rPr>
                        <a:t>PRECIO UNITARIO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370840">
                <a:tc>
                  <a:txBody>
                    <a:bodyPr/>
                    <a:lstStyle/>
                    <a:p>
                      <a:pPr algn="ctr"/>
                      <a:r>
                        <a:rPr lang="es-ES"/>
                        <a:t>&lt; 200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ES"/>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pPr algn="ctr"/>
                      <a:r>
                        <a:rPr lang="es-ES"/>
                        <a:t>200 - 299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ES"/>
                        <a:t>3.500€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pPr algn="ctr"/>
                      <a:r>
                        <a:rPr lang="es-ES"/>
                        <a:t>300 -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ES"/>
                        <a:t>3.200€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10" name="CuadroTexto 9">
            <a:extLst>
              <a:ext uri="{FF2B5EF4-FFF2-40B4-BE49-F238E27FC236}">
                <a16:creationId xmlns:a16="http://schemas.microsoft.com/office/drawing/2014/main" id="{FF8DE295-6B22-44AC-82EB-A8741C6B642F}"/>
              </a:ext>
            </a:extLst>
          </p:cNvPr>
          <p:cNvSpPr txBox="1"/>
          <p:nvPr/>
        </p:nvSpPr>
        <p:spPr>
          <a:xfrm>
            <a:off x="1" y="5903105"/>
            <a:ext cx="12191998" cy="707886"/>
          </a:xfrm>
          <a:prstGeom prst="rect">
            <a:avLst/>
          </a:prstGeom>
          <a:noFill/>
        </p:spPr>
        <p:txBody>
          <a:bodyPr wrap="square" rtlCol="0">
            <a:spAutoFit/>
          </a:bodyPr>
          <a:lstStyle/>
          <a:p>
            <a:r>
              <a:rPr lang="es-ES" sz="2000"/>
              <a:t>Determinar el lote óptimo a pedir y representarlo gráficamente sabiendo que el tiempo de entrega es de 15 días (los días laborables anuales son 250).</a:t>
            </a:r>
          </a:p>
        </p:txBody>
      </p:sp>
    </p:spTree>
    <p:extLst>
      <p:ext uri="{BB962C8B-B14F-4D97-AF65-F5344CB8AC3E}">
        <p14:creationId xmlns:p14="http://schemas.microsoft.com/office/powerpoint/2010/main" val="3559900793"/>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1" name="Rectángulo 40">
            <a:extLst>
              <a:ext uri="{FF2B5EF4-FFF2-40B4-BE49-F238E27FC236}">
                <a16:creationId xmlns:a16="http://schemas.microsoft.com/office/drawing/2014/main" id="{A41B82D9-7701-4029-A477-855FD03F33FD}"/>
              </a:ext>
            </a:extLst>
          </p:cNvPr>
          <p:cNvSpPr/>
          <p:nvPr/>
        </p:nvSpPr>
        <p:spPr>
          <a:xfrm>
            <a:off x="0" y="0"/>
            <a:ext cx="12191999" cy="369332"/>
          </a:xfrm>
          <a:prstGeom prst="rect">
            <a:avLst/>
          </a:prstGeom>
        </p:spPr>
        <p:txBody>
          <a:bodyPr wrap="square">
            <a:spAutoFit/>
          </a:bodyPr>
          <a:lstStyle/>
          <a:p>
            <a:pPr algn="ctr"/>
            <a:r>
              <a:rPr lang="es-ES">
                <a:solidFill>
                  <a:srgbClr val="0070C0"/>
                </a:solidFill>
              </a:rPr>
              <a:t>3.2. MÉTODOS DE GESTIÓN DE INVENTARIOS</a:t>
            </a:r>
          </a:p>
        </p:txBody>
      </p:sp>
      <p:sp>
        <p:nvSpPr>
          <p:cNvPr id="22" name="Rectángulo 21">
            <a:extLst>
              <a:ext uri="{FF2B5EF4-FFF2-40B4-BE49-F238E27FC236}">
                <a16:creationId xmlns:a16="http://schemas.microsoft.com/office/drawing/2014/main" id="{4D2CED4E-D02B-47E9-9937-550C7237D6DD}"/>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3.2.1. MODELOS DETERMINÍSTICOS</a:t>
            </a:r>
          </a:p>
        </p:txBody>
      </p:sp>
      <p:sp>
        <p:nvSpPr>
          <p:cNvPr id="5" name="CuadroTexto 4">
            <a:extLst>
              <a:ext uri="{FF2B5EF4-FFF2-40B4-BE49-F238E27FC236}">
                <a16:creationId xmlns:a16="http://schemas.microsoft.com/office/drawing/2014/main" id="{38818067-0A7D-4971-83C5-1D9CE183E683}"/>
              </a:ext>
            </a:extLst>
          </p:cNvPr>
          <p:cNvSpPr txBox="1"/>
          <p:nvPr/>
        </p:nvSpPr>
        <p:spPr>
          <a:xfrm>
            <a:off x="1" y="500535"/>
            <a:ext cx="12191998" cy="1754326"/>
          </a:xfrm>
          <a:prstGeom prst="rect">
            <a:avLst/>
          </a:prstGeom>
          <a:noFill/>
        </p:spPr>
        <p:txBody>
          <a:bodyPr wrap="square" rtlCol="0">
            <a:spAutoFit/>
          </a:bodyPr>
          <a:lstStyle/>
          <a:p>
            <a:pPr algn="just"/>
            <a:r>
              <a:rPr lang="es-ES"/>
              <a:t>Como el coste de adquisición de 1 unidad es de 4.000€ y el coste de posesión anual de 1 unidad es igual a 400€, podemos determinar que la tasa anual de mantenimiento de inventarios representa el 10%.</a:t>
            </a:r>
          </a:p>
          <a:p>
            <a:pPr algn="just"/>
            <a:r>
              <a:rPr lang="es-ES"/>
              <a:t>Si el </a:t>
            </a:r>
            <a:r>
              <a:rPr lang="es-ES" i="1"/>
              <a:t>Cp</a:t>
            </a:r>
            <a:r>
              <a:rPr lang="es-ES"/>
              <a:t> = </a:t>
            </a:r>
            <a:r>
              <a:rPr lang="es-ES" i="1"/>
              <a:t>Ca</a:t>
            </a:r>
            <a:r>
              <a:rPr lang="es-ES"/>
              <a:t> x </a:t>
            </a:r>
            <a:r>
              <a:rPr lang="es-ES" i="1"/>
              <a:t>i</a:t>
            </a:r>
            <a:r>
              <a:rPr lang="es-ES"/>
              <a:t>, se puede considerar que el coste de almacenar un producto se puede representar como un porcentaje de su coste de adquisición (precio de compra). De esta forma, al aumentar los descuentos (y en consecuencia disminuir el precio de compra) el coste unitario de almacenamiento disminuirá y generará un incentivo a pedidos de mayor tamaño (dado que el denominador de la fórmula disminuye en magnitud).</a:t>
            </a:r>
          </a:p>
        </p:txBody>
      </p:sp>
      <p:sp>
        <p:nvSpPr>
          <p:cNvPr id="6" name="Rectángulo 5">
            <a:extLst>
              <a:ext uri="{FF2B5EF4-FFF2-40B4-BE49-F238E27FC236}">
                <a16:creationId xmlns:a16="http://schemas.microsoft.com/office/drawing/2014/main" id="{D0CD5402-7185-4EE7-9EA8-5DCEB34C0068}"/>
              </a:ext>
            </a:extLst>
          </p:cNvPr>
          <p:cNvSpPr/>
          <p:nvPr/>
        </p:nvSpPr>
        <p:spPr>
          <a:xfrm>
            <a:off x="5880277" y="4220498"/>
            <a:ext cx="6427850" cy="615553"/>
          </a:xfrm>
          <a:prstGeom prst="rect">
            <a:avLst/>
          </a:prstGeom>
        </p:spPr>
        <p:txBody>
          <a:bodyPr wrap="none">
            <a:spAutoFit/>
          </a:bodyPr>
          <a:lstStyle/>
          <a:p>
            <a:pPr lvl="1"/>
            <a:r>
              <a:rPr lang="es-ES" sz="1700"/>
              <a:t>CT</a:t>
            </a:r>
            <a:r>
              <a:rPr lang="es-ES" sz="1200"/>
              <a:t>1</a:t>
            </a:r>
            <a:r>
              <a:rPr lang="es-ES" sz="1700"/>
              <a:t> = (750 x 6000/300) + ((10%x3.200) x 300/2)) + (3.200 x 6.000)</a:t>
            </a:r>
          </a:p>
          <a:p>
            <a:pPr lvl="1" algn="ctr"/>
            <a:r>
              <a:rPr lang="es-ES" sz="1700"/>
              <a:t>CT</a:t>
            </a:r>
            <a:r>
              <a:rPr lang="es-ES" sz="1200"/>
              <a:t>1 </a:t>
            </a:r>
            <a:r>
              <a:rPr lang="es-ES" sz="1700"/>
              <a:t>= 19.263.000€</a:t>
            </a:r>
          </a:p>
        </p:txBody>
      </p:sp>
      <p:sp>
        <p:nvSpPr>
          <p:cNvPr id="7" name="Rectángulo 6">
            <a:extLst>
              <a:ext uri="{FF2B5EF4-FFF2-40B4-BE49-F238E27FC236}">
                <a16:creationId xmlns:a16="http://schemas.microsoft.com/office/drawing/2014/main" id="{E6298ECB-5384-4DFE-A173-F4DD3925DEDF}"/>
              </a:ext>
            </a:extLst>
          </p:cNvPr>
          <p:cNvSpPr/>
          <p:nvPr/>
        </p:nvSpPr>
        <p:spPr>
          <a:xfrm>
            <a:off x="5872735" y="6022312"/>
            <a:ext cx="6394186" cy="615553"/>
          </a:xfrm>
          <a:prstGeom prst="rect">
            <a:avLst/>
          </a:prstGeom>
        </p:spPr>
        <p:txBody>
          <a:bodyPr wrap="none">
            <a:spAutoFit/>
          </a:bodyPr>
          <a:lstStyle/>
          <a:p>
            <a:pPr lvl="1"/>
            <a:r>
              <a:rPr lang="es-ES" sz="1700"/>
              <a:t>CT</a:t>
            </a:r>
            <a:r>
              <a:rPr lang="es-ES" sz="1200"/>
              <a:t>3</a:t>
            </a:r>
            <a:r>
              <a:rPr lang="es-ES" sz="1700"/>
              <a:t> = (750 x 6000/150) + ((10%x4.000) x 150/2)) + (4.000 x 6.000)</a:t>
            </a:r>
          </a:p>
          <a:p>
            <a:pPr lvl="1" algn="ctr"/>
            <a:r>
              <a:rPr lang="es-ES" sz="1700"/>
              <a:t>CT</a:t>
            </a:r>
            <a:r>
              <a:rPr lang="es-ES" sz="1200"/>
              <a:t>3 </a:t>
            </a:r>
            <a:r>
              <a:rPr lang="es-ES" sz="1700"/>
              <a:t>= 24.060.000€</a:t>
            </a:r>
          </a:p>
        </p:txBody>
      </p:sp>
      <p:cxnSp>
        <p:nvCxnSpPr>
          <p:cNvPr id="8" name="Conector recto de flecha 7">
            <a:extLst>
              <a:ext uri="{FF2B5EF4-FFF2-40B4-BE49-F238E27FC236}">
                <a16:creationId xmlns:a16="http://schemas.microsoft.com/office/drawing/2014/main" id="{9D4E5EA7-61A7-4AE3-A6EB-496B7A1B40C0}"/>
              </a:ext>
            </a:extLst>
          </p:cNvPr>
          <p:cNvCxnSpPr/>
          <p:nvPr/>
        </p:nvCxnSpPr>
        <p:spPr>
          <a:xfrm flipV="1">
            <a:off x="5861706" y="6210471"/>
            <a:ext cx="432000" cy="1708"/>
          </a:xfrm>
          <a:prstGeom prst="straightConnector1">
            <a:avLst/>
          </a:prstGeom>
          <a:ln w="3810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Rectángulo 8">
            <a:extLst>
              <a:ext uri="{FF2B5EF4-FFF2-40B4-BE49-F238E27FC236}">
                <a16:creationId xmlns:a16="http://schemas.microsoft.com/office/drawing/2014/main" id="{E521D77E-8F0C-40A4-927E-05CD48DA62C2}"/>
              </a:ext>
            </a:extLst>
          </p:cNvPr>
          <p:cNvSpPr/>
          <p:nvPr/>
        </p:nvSpPr>
        <p:spPr>
          <a:xfrm>
            <a:off x="5873578" y="5135651"/>
            <a:ext cx="6427850" cy="615553"/>
          </a:xfrm>
          <a:prstGeom prst="rect">
            <a:avLst/>
          </a:prstGeom>
        </p:spPr>
        <p:txBody>
          <a:bodyPr wrap="none">
            <a:spAutoFit/>
          </a:bodyPr>
          <a:lstStyle/>
          <a:p>
            <a:pPr lvl="1"/>
            <a:r>
              <a:rPr lang="es-ES" sz="1700"/>
              <a:t>CT</a:t>
            </a:r>
            <a:r>
              <a:rPr lang="es-ES" sz="1200"/>
              <a:t>2</a:t>
            </a:r>
            <a:r>
              <a:rPr lang="es-ES" sz="1700"/>
              <a:t> = (750 x 6000/200) + ((10%x3.500) x 200/2)) + (3.500 x 6.000)</a:t>
            </a:r>
          </a:p>
          <a:p>
            <a:pPr lvl="1" algn="ctr"/>
            <a:r>
              <a:rPr lang="es-ES" sz="1700"/>
              <a:t>CT</a:t>
            </a:r>
            <a:r>
              <a:rPr lang="es-ES" sz="1200"/>
              <a:t>2 </a:t>
            </a:r>
            <a:r>
              <a:rPr lang="es-ES" sz="1700"/>
              <a:t>= 21.057.500€</a:t>
            </a:r>
          </a:p>
        </p:txBody>
      </p:sp>
      <p:sp>
        <p:nvSpPr>
          <p:cNvPr id="10" name="Elipse 9">
            <a:extLst>
              <a:ext uri="{FF2B5EF4-FFF2-40B4-BE49-F238E27FC236}">
                <a16:creationId xmlns:a16="http://schemas.microsoft.com/office/drawing/2014/main" id="{16BF92D1-BC4E-4054-A56F-FD828238468A}"/>
              </a:ext>
            </a:extLst>
          </p:cNvPr>
          <p:cNvSpPr/>
          <p:nvPr/>
        </p:nvSpPr>
        <p:spPr>
          <a:xfrm>
            <a:off x="4362722" y="4122659"/>
            <a:ext cx="1439782" cy="527323"/>
          </a:xfrm>
          <a:prstGeom prst="ellipse">
            <a:avLst/>
          </a:prstGeom>
          <a:solidFill>
            <a:schemeClr val="bg1"/>
          </a:solidFill>
          <a:ln w="381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mc:AlternateContent xmlns:mc="http://schemas.openxmlformats.org/markup-compatibility/2006" xmlns:a14="http://schemas.microsoft.com/office/drawing/2010/main">
        <mc:Choice Requires="a14">
          <p:sp>
            <p:nvSpPr>
              <p:cNvPr id="11" name="Rectángulo 10">
                <a:extLst>
                  <a:ext uri="{FF2B5EF4-FFF2-40B4-BE49-F238E27FC236}">
                    <a16:creationId xmlns:a16="http://schemas.microsoft.com/office/drawing/2014/main" id="{4D0669CD-9578-4D8D-BE19-F1AFF74C50F3}"/>
                  </a:ext>
                </a:extLst>
              </p:cNvPr>
              <p:cNvSpPr/>
              <p:nvPr/>
            </p:nvSpPr>
            <p:spPr>
              <a:xfrm>
                <a:off x="-17994" y="5710929"/>
                <a:ext cx="3751476" cy="9106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s-ES" i="1" smtClean="0">
                              <a:latin typeface="Cambria Math" panose="02040503050406030204" pitchFamily="18" charset="0"/>
                            </a:rPr>
                          </m:ctrlPr>
                        </m:sSupPr>
                        <m:e>
                          <m:r>
                            <m:rPr>
                              <m:sty m:val="p"/>
                            </m:rPr>
                            <a:rPr lang="es-ES" i="0">
                              <a:latin typeface="Cambria Math" panose="02040503050406030204" pitchFamily="18" charset="0"/>
                            </a:rPr>
                            <m:t>Q</m:t>
                          </m:r>
                        </m:e>
                        <m:sup>
                          <m:r>
                            <a:rPr lang="es-ES" i="0">
                              <a:latin typeface="Cambria Math" panose="02040503050406030204" pitchFamily="18" charset="0"/>
                            </a:rPr>
                            <m:t>∗</m:t>
                          </m:r>
                          <m:r>
                            <a:rPr lang="es-ES" b="0" i="1" smtClean="0">
                              <a:latin typeface="Cambria Math" panose="02040503050406030204" pitchFamily="18" charset="0"/>
                            </a:rPr>
                            <m:t>3</m:t>
                          </m:r>
                        </m:sup>
                      </m:sSup>
                      <m:r>
                        <a:rPr lang="es-ES" i="0">
                          <a:latin typeface="Cambria Math" panose="02040503050406030204" pitchFamily="18" charset="0"/>
                        </a:rPr>
                        <m:t>=</m:t>
                      </m:r>
                      <m:rad>
                        <m:radPr>
                          <m:degHide m:val="on"/>
                          <m:ctrlPr>
                            <a:rPr lang="es-ES" i="1">
                              <a:latin typeface="Cambria Math" panose="02040503050406030204" pitchFamily="18" charset="0"/>
                            </a:rPr>
                          </m:ctrlPr>
                        </m:radPr>
                        <m:deg/>
                        <m:e>
                          <m:f>
                            <m:fPr>
                              <m:ctrlPr>
                                <a:rPr lang="es-ES" i="1">
                                  <a:latin typeface="Cambria Math" panose="02040503050406030204" pitchFamily="18" charset="0"/>
                                </a:rPr>
                              </m:ctrlPr>
                            </m:fPr>
                            <m:num>
                              <m:r>
                                <a:rPr lang="es-ES" i="0">
                                  <a:latin typeface="Cambria Math" panose="02040503050406030204" pitchFamily="18" charset="0"/>
                                </a:rPr>
                                <m:t>2 </m:t>
                              </m:r>
                              <m:r>
                                <m:rPr>
                                  <m:sty m:val="p"/>
                                </m:rPr>
                                <a:rPr lang="es-ES" i="0">
                                  <a:latin typeface="Cambria Math" panose="02040503050406030204" pitchFamily="18" charset="0"/>
                                </a:rPr>
                                <m:t>x</m:t>
                              </m:r>
                              <m:r>
                                <a:rPr lang="es-ES" i="0">
                                  <a:latin typeface="Cambria Math" panose="02040503050406030204" pitchFamily="18" charset="0"/>
                                </a:rPr>
                                <m:t> 6.000 </m:t>
                              </m:r>
                              <m:r>
                                <m:rPr>
                                  <m:sty m:val="p"/>
                                </m:rPr>
                                <a:rPr lang="es-ES" i="0">
                                  <a:latin typeface="Cambria Math" panose="02040503050406030204" pitchFamily="18" charset="0"/>
                                </a:rPr>
                                <m:t>x</m:t>
                              </m:r>
                              <m:r>
                                <a:rPr lang="es-ES" i="0">
                                  <a:latin typeface="Cambria Math" panose="02040503050406030204" pitchFamily="18" charset="0"/>
                                </a:rPr>
                                <m:t> 750</m:t>
                              </m:r>
                            </m:num>
                            <m:den>
                              <m:r>
                                <a:rPr lang="es-ES" i="0">
                                  <a:latin typeface="Cambria Math" panose="02040503050406030204" pitchFamily="18" charset="0"/>
                                </a:rPr>
                                <m:t>4.00</m:t>
                              </m:r>
                              <m:r>
                                <a:rPr lang="es-ES" b="0" i="1" smtClean="0">
                                  <a:latin typeface="Cambria Math" panose="02040503050406030204" pitchFamily="18" charset="0"/>
                                </a:rPr>
                                <m:t>0 </m:t>
                              </m:r>
                              <m:r>
                                <m:rPr>
                                  <m:sty m:val="p"/>
                                </m:rPr>
                                <a:rPr lang="es-ES">
                                  <a:latin typeface="Cambria Math" panose="02040503050406030204" pitchFamily="18" charset="0"/>
                                </a:rPr>
                                <m:t>x</m:t>
                              </m:r>
                              <m:r>
                                <a:rPr lang="es-ES" b="0" i="1" smtClean="0">
                                  <a:latin typeface="Cambria Math" panose="02040503050406030204" pitchFamily="18" charset="0"/>
                                </a:rPr>
                                <m:t> 10%</m:t>
                              </m:r>
                            </m:den>
                          </m:f>
                        </m:e>
                      </m:rad>
                      <m:r>
                        <a:rPr lang="es-ES" i="0">
                          <a:latin typeface="Cambria Math" panose="02040503050406030204" pitchFamily="18" charset="0"/>
                        </a:rPr>
                        <m:t>= 150 </m:t>
                      </m:r>
                      <m:r>
                        <m:rPr>
                          <m:sty m:val="p"/>
                        </m:rPr>
                        <a:rPr lang="es-ES" i="0">
                          <a:latin typeface="Cambria Math" panose="02040503050406030204" pitchFamily="18" charset="0"/>
                        </a:rPr>
                        <m:t>uds</m:t>
                      </m:r>
                      <m:r>
                        <a:rPr lang="es-ES" i="0">
                          <a:latin typeface="Cambria Math" panose="02040503050406030204" pitchFamily="18" charset="0"/>
                        </a:rPr>
                        <m:t>.</m:t>
                      </m:r>
                    </m:oMath>
                  </m:oMathPara>
                </a14:m>
                <a:endParaRPr lang="es-ES"/>
              </a:p>
            </p:txBody>
          </p:sp>
        </mc:Choice>
        <mc:Fallback xmlns="">
          <p:sp>
            <p:nvSpPr>
              <p:cNvPr id="11" name="Rectángulo 10">
                <a:extLst>
                  <a:ext uri="{FF2B5EF4-FFF2-40B4-BE49-F238E27FC236}">
                    <a16:creationId xmlns:a16="http://schemas.microsoft.com/office/drawing/2014/main" id="{4D0669CD-9578-4D8D-BE19-F1AFF74C50F3}"/>
                  </a:ext>
                </a:extLst>
              </p:cNvPr>
              <p:cNvSpPr>
                <a:spLocks noRot="1" noChangeAspect="1" noMove="1" noResize="1" noEditPoints="1" noAdjustHandles="1" noChangeArrowheads="1" noChangeShapeType="1" noTextEdit="1"/>
              </p:cNvSpPr>
              <p:nvPr/>
            </p:nvSpPr>
            <p:spPr>
              <a:xfrm>
                <a:off x="-17994" y="5710929"/>
                <a:ext cx="3751476" cy="910699"/>
              </a:xfrm>
              <a:prstGeom prst="rect">
                <a:avLst/>
              </a:prstGeom>
              <a:blipFill>
                <a:blip r:embed="rId4"/>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2" name="Rectángulo 11">
                <a:extLst>
                  <a:ext uri="{FF2B5EF4-FFF2-40B4-BE49-F238E27FC236}">
                    <a16:creationId xmlns:a16="http://schemas.microsoft.com/office/drawing/2014/main" id="{24657152-D8C5-44FD-84AE-3C11FD579F56}"/>
                  </a:ext>
                </a:extLst>
              </p:cNvPr>
              <p:cNvSpPr/>
              <p:nvPr/>
            </p:nvSpPr>
            <p:spPr>
              <a:xfrm>
                <a:off x="-60236" y="4805713"/>
                <a:ext cx="4056047" cy="9106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s-ES" i="1" smtClean="0">
                              <a:latin typeface="Cambria Math" panose="02040503050406030204" pitchFamily="18" charset="0"/>
                            </a:rPr>
                          </m:ctrlPr>
                        </m:sSupPr>
                        <m:e>
                          <m:r>
                            <m:rPr>
                              <m:sty m:val="p"/>
                            </m:rPr>
                            <a:rPr lang="es-ES" i="0">
                              <a:latin typeface="Cambria Math" panose="02040503050406030204" pitchFamily="18" charset="0"/>
                            </a:rPr>
                            <m:t>Q</m:t>
                          </m:r>
                        </m:e>
                        <m:sup>
                          <m:r>
                            <a:rPr lang="es-ES" i="0">
                              <a:latin typeface="Cambria Math" panose="02040503050406030204" pitchFamily="18" charset="0"/>
                            </a:rPr>
                            <m:t>∗</m:t>
                          </m:r>
                          <m:r>
                            <a:rPr lang="es-ES" b="0" i="0" smtClean="0">
                              <a:latin typeface="Cambria Math" panose="02040503050406030204" pitchFamily="18" charset="0"/>
                            </a:rPr>
                            <m:t>2</m:t>
                          </m:r>
                        </m:sup>
                      </m:sSup>
                      <m:r>
                        <a:rPr lang="es-ES" i="0">
                          <a:latin typeface="Cambria Math" panose="02040503050406030204" pitchFamily="18" charset="0"/>
                        </a:rPr>
                        <m:t>=</m:t>
                      </m:r>
                      <m:rad>
                        <m:radPr>
                          <m:degHide m:val="on"/>
                          <m:ctrlPr>
                            <a:rPr lang="es-ES" i="1">
                              <a:latin typeface="Cambria Math" panose="02040503050406030204" pitchFamily="18" charset="0"/>
                            </a:rPr>
                          </m:ctrlPr>
                        </m:radPr>
                        <m:deg/>
                        <m:e>
                          <m:f>
                            <m:fPr>
                              <m:ctrlPr>
                                <a:rPr lang="es-ES" i="1">
                                  <a:latin typeface="Cambria Math" panose="02040503050406030204" pitchFamily="18" charset="0"/>
                                </a:rPr>
                              </m:ctrlPr>
                            </m:fPr>
                            <m:num>
                              <m:r>
                                <a:rPr lang="es-ES" i="0">
                                  <a:latin typeface="Cambria Math" panose="02040503050406030204" pitchFamily="18" charset="0"/>
                                </a:rPr>
                                <m:t>2 </m:t>
                              </m:r>
                              <m:r>
                                <m:rPr>
                                  <m:sty m:val="p"/>
                                </m:rPr>
                                <a:rPr lang="es-ES" i="0">
                                  <a:latin typeface="Cambria Math" panose="02040503050406030204" pitchFamily="18" charset="0"/>
                                </a:rPr>
                                <m:t>x</m:t>
                              </m:r>
                              <m:r>
                                <a:rPr lang="es-ES" i="0">
                                  <a:latin typeface="Cambria Math" panose="02040503050406030204" pitchFamily="18" charset="0"/>
                                </a:rPr>
                                <m:t> 6.000 </m:t>
                              </m:r>
                              <m:r>
                                <m:rPr>
                                  <m:sty m:val="p"/>
                                </m:rPr>
                                <a:rPr lang="es-ES" i="0">
                                  <a:latin typeface="Cambria Math" panose="02040503050406030204" pitchFamily="18" charset="0"/>
                                </a:rPr>
                                <m:t>x</m:t>
                              </m:r>
                              <m:r>
                                <a:rPr lang="es-ES" i="0">
                                  <a:latin typeface="Cambria Math" panose="02040503050406030204" pitchFamily="18" charset="0"/>
                                </a:rPr>
                                <m:t> 750</m:t>
                              </m:r>
                            </m:num>
                            <m:den>
                              <m:r>
                                <a:rPr lang="es-ES" i="0">
                                  <a:latin typeface="Cambria Math" panose="02040503050406030204" pitchFamily="18" charset="0"/>
                                </a:rPr>
                                <m:t>3.500</m:t>
                              </m:r>
                              <m:r>
                                <a:rPr lang="es-ES" b="0" i="0" smtClean="0">
                                  <a:latin typeface="Cambria Math" panose="02040503050406030204" pitchFamily="18" charset="0"/>
                                </a:rPr>
                                <m:t> </m:t>
                              </m:r>
                              <m:r>
                                <m:rPr>
                                  <m:sty m:val="p"/>
                                </m:rPr>
                                <a:rPr lang="es-ES" b="0" i="0" smtClean="0">
                                  <a:latin typeface="Cambria Math" panose="02040503050406030204" pitchFamily="18" charset="0"/>
                                </a:rPr>
                                <m:t>x</m:t>
                              </m:r>
                              <m:r>
                                <a:rPr lang="es-ES" b="0" i="0" smtClean="0">
                                  <a:latin typeface="Cambria Math" panose="02040503050406030204" pitchFamily="18" charset="0"/>
                                </a:rPr>
                                <m:t> 10%</m:t>
                              </m:r>
                            </m:den>
                          </m:f>
                        </m:e>
                      </m:rad>
                      <m:r>
                        <a:rPr lang="es-ES" i="0">
                          <a:latin typeface="Cambria Math" panose="02040503050406030204" pitchFamily="18" charset="0"/>
                        </a:rPr>
                        <m:t>= 160</m:t>
                      </m:r>
                      <m:r>
                        <a:rPr lang="es-ES" b="0" i="0" smtClean="0">
                          <a:latin typeface="Cambria Math" panose="02040503050406030204" pitchFamily="18" charset="0"/>
                        </a:rPr>
                        <m:t>,3</m:t>
                      </m:r>
                      <m:r>
                        <a:rPr lang="es-ES" i="0">
                          <a:latin typeface="Cambria Math" panose="02040503050406030204" pitchFamily="18" charset="0"/>
                        </a:rPr>
                        <m:t> </m:t>
                      </m:r>
                      <m:r>
                        <m:rPr>
                          <m:sty m:val="p"/>
                        </m:rPr>
                        <a:rPr lang="es-ES" i="0">
                          <a:latin typeface="Cambria Math" panose="02040503050406030204" pitchFamily="18" charset="0"/>
                        </a:rPr>
                        <m:t>uds</m:t>
                      </m:r>
                      <m:r>
                        <a:rPr lang="es-ES" i="0">
                          <a:latin typeface="Cambria Math" panose="02040503050406030204" pitchFamily="18" charset="0"/>
                        </a:rPr>
                        <m:t>.</m:t>
                      </m:r>
                    </m:oMath>
                  </m:oMathPara>
                </a14:m>
                <a:endParaRPr lang="es-ES"/>
              </a:p>
            </p:txBody>
          </p:sp>
        </mc:Choice>
        <mc:Fallback xmlns="">
          <p:sp>
            <p:nvSpPr>
              <p:cNvPr id="12" name="Rectángulo 11">
                <a:extLst>
                  <a:ext uri="{FF2B5EF4-FFF2-40B4-BE49-F238E27FC236}">
                    <a16:creationId xmlns:a16="http://schemas.microsoft.com/office/drawing/2014/main" id="{24657152-D8C5-44FD-84AE-3C11FD579F56}"/>
                  </a:ext>
                </a:extLst>
              </p:cNvPr>
              <p:cNvSpPr>
                <a:spLocks noRot="1" noChangeAspect="1" noMove="1" noResize="1" noEditPoints="1" noAdjustHandles="1" noChangeArrowheads="1" noChangeShapeType="1" noTextEdit="1"/>
              </p:cNvSpPr>
              <p:nvPr/>
            </p:nvSpPr>
            <p:spPr>
              <a:xfrm>
                <a:off x="-60236" y="4805713"/>
                <a:ext cx="4056047" cy="910699"/>
              </a:xfrm>
              <a:prstGeom prst="rect">
                <a:avLst/>
              </a:prstGeom>
              <a:blipFill>
                <a:blip r:embed="rId5"/>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3" name="Rectángulo 12">
                <a:extLst>
                  <a:ext uri="{FF2B5EF4-FFF2-40B4-BE49-F238E27FC236}">
                    <a16:creationId xmlns:a16="http://schemas.microsoft.com/office/drawing/2014/main" id="{41FFC8E5-56A0-4BAD-9BEC-544ACFE71DB8}"/>
                  </a:ext>
                </a:extLst>
              </p:cNvPr>
              <p:cNvSpPr/>
              <p:nvPr/>
            </p:nvSpPr>
            <p:spPr>
              <a:xfrm>
                <a:off x="-60236" y="3913584"/>
                <a:ext cx="3927807" cy="9106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s-ES" i="1" smtClean="0">
                              <a:latin typeface="Cambria Math" panose="02040503050406030204" pitchFamily="18" charset="0"/>
                            </a:rPr>
                          </m:ctrlPr>
                        </m:sSupPr>
                        <m:e>
                          <m:r>
                            <m:rPr>
                              <m:sty m:val="p"/>
                            </m:rPr>
                            <a:rPr lang="es-ES" i="0">
                              <a:latin typeface="Cambria Math" panose="02040503050406030204" pitchFamily="18" charset="0"/>
                            </a:rPr>
                            <m:t>Q</m:t>
                          </m:r>
                        </m:e>
                        <m:sup>
                          <m:r>
                            <a:rPr lang="es-ES" i="0">
                              <a:latin typeface="Cambria Math" panose="02040503050406030204" pitchFamily="18" charset="0"/>
                            </a:rPr>
                            <m:t>∗</m:t>
                          </m:r>
                          <m:r>
                            <a:rPr lang="es-ES" b="0" i="0" smtClean="0">
                              <a:latin typeface="Cambria Math" panose="02040503050406030204" pitchFamily="18" charset="0"/>
                            </a:rPr>
                            <m:t>1</m:t>
                          </m:r>
                        </m:sup>
                      </m:sSup>
                      <m:r>
                        <a:rPr lang="es-ES" i="0">
                          <a:latin typeface="Cambria Math" panose="02040503050406030204" pitchFamily="18" charset="0"/>
                        </a:rPr>
                        <m:t>=</m:t>
                      </m:r>
                      <m:rad>
                        <m:radPr>
                          <m:degHide m:val="on"/>
                          <m:ctrlPr>
                            <a:rPr lang="es-ES" i="1">
                              <a:latin typeface="Cambria Math" panose="02040503050406030204" pitchFamily="18" charset="0"/>
                            </a:rPr>
                          </m:ctrlPr>
                        </m:radPr>
                        <m:deg/>
                        <m:e>
                          <m:f>
                            <m:fPr>
                              <m:ctrlPr>
                                <a:rPr lang="es-ES" i="1">
                                  <a:latin typeface="Cambria Math" panose="02040503050406030204" pitchFamily="18" charset="0"/>
                                </a:rPr>
                              </m:ctrlPr>
                            </m:fPr>
                            <m:num>
                              <m:r>
                                <a:rPr lang="es-ES" i="0">
                                  <a:latin typeface="Cambria Math" panose="02040503050406030204" pitchFamily="18" charset="0"/>
                                </a:rPr>
                                <m:t>2 </m:t>
                              </m:r>
                              <m:r>
                                <m:rPr>
                                  <m:sty m:val="p"/>
                                </m:rPr>
                                <a:rPr lang="es-ES" i="0">
                                  <a:latin typeface="Cambria Math" panose="02040503050406030204" pitchFamily="18" charset="0"/>
                                </a:rPr>
                                <m:t>x</m:t>
                              </m:r>
                              <m:r>
                                <a:rPr lang="es-ES" i="0">
                                  <a:latin typeface="Cambria Math" panose="02040503050406030204" pitchFamily="18" charset="0"/>
                                </a:rPr>
                                <m:t> 6.000 </m:t>
                              </m:r>
                              <m:r>
                                <m:rPr>
                                  <m:sty m:val="p"/>
                                </m:rPr>
                                <a:rPr lang="es-ES" i="0">
                                  <a:latin typeface="Cambria Math" panose="02040503050406030204" pitchFamily="18" charset="0"/>
                                </a:rPr>
                                <m:t>x</m:t>
                              </m:r>
                              <m:r>
                                <a:rPr lang="es-ES" i="0">
                                  <a:latin typeface="Cambria Math" panose="02040503050406030204" pitchFamily="18" charset="0"/>
                                </a:rPr>
                                <m:t> 750</m:t>
                              </m:r>
                            </m:num>
                            <m:den>
                              <m:r>
                                <a:rPr lang="es-ES" i="0">
                                  <a:latin typeface="Cambria Math" panose="02040503050406030204" pitchFamily="18" charset="0"/>
                                </a:rPr>
                                <m:t>3.200</m:t>
                              </m:r>
                              <m:r>
                                <a:rPr lang="es-ES" b="0" i="0" smtClean="0">
                                  <a:latin typeface="Cambria Math" panose="02040503050406030204" pitchFamily="18" charset="0"/>
                                </a:rPr>
                                <m:t> </m:t>
                              </m:r>
                              <m:r>
                                <m:rPr>
                                  <m:sty m:val="p"/>
                                </m:rPr>
                                <a:rPr lang="es-ES" b="0" i="0" smtClean="0">
                                  <a:latin typeface="Cambria Math" panose="02040503050406030204" pitchFamily="18" charset="0"/>
                                </a:rPr>
                                <m:t>x</m:t>
                              </m:r>
                              <m:r>
                                <a:rPr lang="es-ES" b="0" i="0" smtClean="0">
                                  <a:latin typeface="Cambria Math" panose="02040503050406030204" pitchFamily="18" charset="0"/>
                                </a:rPr>
                                <m:t> 10%</m:t>
                              </m:r>
                            </m:den>
                          </m:f>
                        </m:e>
                      </m:rad>
                      <m:r>
                        <a:rPr lang="es-ES" i="0">
                          <a:latin typeface="Cambria Math" panose="02040503050406030204" pitchFamily="18" charset="0"/>
                        </a:rPr>
                        <m:t>= 167</m:t>
                      </m:r>
                      <m:r>
                        <a:rPr lang="es-ES" b="0" i="0" smtClean="0">
                          <a:latin typeface="Cambria Math" panose="02040503050406030204" pitchFamily="18" charset="0"/>
                        </a:rPr>
                        <m:t>,7</m:t>
                      </m:r>
                      <m:r>
                        <a:rPr lang="es-ES" i="0">
                          <a:latin typeface="Cambria Math" panose="02040503050406030204" pitchFamily="18" charset="0"/>
                        </a:rPr>
                        <m:t> </m:t>
                      </m:r>
                      <m:r>
                        <m:rPr>
                          <m:sty m:val="p"/>
                        </m:rPr>
                        <a:rPr lang="es-ES" i="0">
                          <a:latin typeface="Cambria Math" panose="02040503050406030204" pitchFamily="18" charset="0"/>
                        </a:rPr>
                        <m:t>uds</m:t>
                      </m:r>
                      <m:r>
                        <a:rPr lang="es-ES" i="0">
                          <a:latin typeface="Cambria Math" panose="02040503050406030204" pitchFamily="18" charset="0"/>
                        </a:rPr>
                        <m:t>.</m:t>
                      </m:r>
                    </m:oMath>
                  </m:oMathPara>
                </a14:m>
                <a:endParaRPr lang="es-ES"/>
              </a:p>
            </p:txBody>
          </p:sp>
        </mc:Choice>
        <mc:Fallback xmlns="">
          <p:sp>
            <p:nvSpPr>
              <p:cNvPr id="13" name="Rectángulo 12">
                <a:extLst>
                  <a:ext uri="{FF2B5EF4-FFF2-40B4-BE49-F238E27FC236}">
                    <a16:creationId xmlns:a16="http://schemas.microsoft.com/office/drawing/2014/main" id="{41FFC8E5-56A0-4BAD-9BEC-544ACFE71DB8}"/>
                  </a:ext>
                </a:extLst>
              </p:cNvPr>
              <p:cNvSpPr>
                <a:spLocks noRot="1" noChangeAspect="1" noMove="1" noResize="1" noEditPoints="1" noAdjustHandles="1" noChangeArrowheads="1" noChangeShapeType="1" noTextEdit="1"/>
              </p:cNvSpPr>
              <p:nvPr/>
            </p:nvSpPr>
            <p:spPr>
              <a:xfrm>
                <a:off x="-60236" y="3913584"/>
                <a:ext cx="3927807" cy="910699"/>
              </a:xfrm>
              <a:prstGeom prst="rect">
                <a:avLst/>
              </a:prstGeom>
              <a:blipFill>
                <a:blip r:embed="rId6"/>
                <a:stretch>
                  <a:fillRect/>
                </a:stretch>
              </a:blipFill>
            </p:spPr>
            <p:txBody>
              <a:bodyPr/>
              <a:lstStyle/>
              <a:p>
                <a:r>
                  <a:rPr lang="es-ES">
                    <a:noFill/>
                  </a:rPr>
                  <a:t> </a:t>
                </a:r>
              </a:p>
            </p:txBody>
          </p:sp>
        </mc:Fallback>
      </mc:AlternateContent>
      <p:cxnSp>
        <p:nvCxnSpPr>
          <p:cNvPr id="14" name="Conector recto de flecha 13">
            <a:extLst>
              <a:ext uri="{FF2B5EF4-FFF2-40B4-BE49-F238E27FC236}">
                <a16:creationId xmlns:a16="http://schemas.microsoft.com/office/drawing/2014/main" id="{3B86B89F-2BB7-4617-9C69-3146495BDBF7}"/>
              </a:ext>
            </a:extLst>
          </p:cNvPr>
          <p:cNvCxnSpPr/>
          <p:nvPr/>
        </p:nvCxnSpPr>
        <p:spPr>
          <a:xfrm flipV="1">
            <a:off x="3894627" y="6210471"/>
            <a:ext cx="432000" cy="1708"/>
          </a:xfrm>
          <a:prstGeom prst="straightConnector1">
            <a:avLst/>
          </a:prstGeom>
          <a:ln w="3810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4582DE01-CB56-4495-8E3F-F37265C96F7E}"/>
                  </a:ext>
                </a:extLst>
              </p:cNvPr>
              <p:cNvSpPr txBox="1"/>
              <p:nvPr/>
            </p:nvSpPr>
            <p:spPr>
              <a:xfrm>
                <a:off x="4335753" y="6027510"/>
                <a:ext cx="1672281" cy="369332"/>
              </a:xfrm>
              <a:prstGeom prst="rect">
                <a:avLst/>
              </a:prstGeom>
              <a:noFill/>
            </p:spPr>
            <p:txBody>
              <a:bodyPr wrap="square" rtlCol="0">
                <a:spAutoFit/>
              </a:bodyPr>
              <a:lstStyle/>
              <a:p>
                <a14:m>
                  <m:oMath xmlns:m="http://schemas.openxmlformats.org/officeDocument/2006/math">
                    <m:sSup>
                      <m:sSupPr>
                        <m:ctrlPr>
                          <a:rPr lang="es-ES" i="1" smtClean="0">
                            <a:latin typeface="Cambria Math" panose="02040503050406030204" pitchFamily="18" charset="0"/>
                          </a:rPr>
                        </m:ctrlPr>
                      </m:sSupPr>
                      <m:e>
                        <m:r>
                          <m:rPr>
                            <m:sty m:val="p"/>
                          </m:rPr>
                          <a:rPr lang="es-ES">
                            <a:latin typeface="Cambria Math" panose="02040503050406030204" pitchFamily="18" charset="0"/>
                          </a:rPr>
                          <m:t>Q</m:t>
                        </m:r>
                      </m:e>
                      <m:sup>
                        <m:r>
                          <a:rPr lang="es-ES">
                            <a:latin typeface="Cambria Math" panose="02040503050406030204" pitchFamily="18" charset="0"/>
                          </a:rPr>
                          <m:t>∗</m:t>
                        </m:r>
                        <m:r>
                          <a:rPr lang="es-ES" b="0" i="1" smtClean="0">
                            <a:latin typeface="Cambria Math" panose="02040503050406030204" pitchFamily="18" charset="0"/>
                          </a:rPr>
                          <m:t>3</m:t>
                        </m:r>
                      </m:sup>
                    </m:sSup>
                  </m:oMath>
                </a14:m>
                <a:r>
                  <a:rPr lang="es-ES"/>
                  <a:t>= 150 uds.</a:t>
                </a:r>
              </a:p>
            </p:txBody>
          </p:sp>
        </mc:Choice>
        <mc:Fallback xmlns="">
          <p:sp>
            <p:nvSpPr>
              <p:cNvPr id="15" name="CuadroTexto 14">
                <a:extLst>
                  <a:ext uri="{FF2B5EF4-FFF2-40B4-BE49-F238E27FC236}">
                    <a16:creationId xmlns:a16="http://schemas.microsoft.com/office/drawing/2014/main" id="{4582DE01-CB56-4495-8E3F-F37265C96F7E}"/>
                  </a:ext>
                </a:extLst>
              </p:cNvPr>
              <p:cNvSpPr txBox="1">
                <a:spLocks noRot="1" noChangeAspect="1" noMove="1" noResize="1" noEditPoints="1" noAdjustHandles="1" noChangeArrowheads="1" noChangeShapeType="1" noTextEdit="1"/>
              </p:cNvSpPr>
              <p:nvPr/>
            </p:nvSpPr>
            <p:spPr>
              <a:xfrm>
                <a:off x="4335753" y="6027510"/>
                <a:ext cx="1672281" cy="369332"/>
              </a:xfrm>
              <a:prstGeom prst="rect">
                <a:avLst/>
              </a:prstGeom>
              <a:blipFill>
                <a:blip r:embed="rId7"/>
                <a:stretch>
                  <a:fillRect l="-727" t="-10000" b="-26667"/>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6" name="CuadroTexto 15">
                <a:extLst>
                  <a:ext uri="{FF2B5EF4-FFF2-40B4-BE49-F238E27FC236}">
                    <a16:creationId xmlns:a16="http://schemas.microsoft.com/office/drawing/2014/main" id="{3DAF8FC5-6252-4E66-A23E-CCD9EE30C27F}"/>
                  </a:ext>
                </a:extLst>
              </p:cNvPr>
              <p:cNvSpPr txBox="1"/>
              <p:nvPr/>
            </p:nvSpPr>
            <p:spPr>
              <a:xfrm>
                <a:off x="4335752" y="5109348"/>
                <a:ext cx="1672281" cy="369332"/>
              </a:xfrm>
              <a:prstGeom prst="rect">
                <a:avLst/>
              </a:prstGeom>
              <a:noFill/>
            </p:spPr>
            <p:txBody>
              <a:bodyPr wrap="square" rtlCol="0">
                <a:spAutoFit/>
              </a:bodyPr>
              <a:lstStyle/>
              <a:p>
                <a14:m>
                  <m:oMath xmlns:m="http://schemas.openxmlformats.org/officeDocument/2006/math">
                    <m:sSup>
                      <m:sSupPr>
                        <m:ctrlPr>
                          <a:rPr lang="es-ES" i="1" smtClean="0">
                            <a:latin typeface="Cambria Math" panose="02040503050406030204" pitchFamily="18" charset="0"/>
                          </a:rPr>
                        </m:ctrlPr>
                      </m:sSupPr>
                      <m:e>
                        <m:r>
                          <m:rPr>
                            <m:sty m:val="p"/>
                          </m:rPr>
                          <a:rPr lang="es-ES">
                            <a:latin typeface="Cambria Math" panose="02040503050406030204" pitchFamily="18" charset="0"/>
                          </a:rPr>
                          <m:t>Q</m:t>
                        </m:r>
                      </m:e>
                      <m:sup>
                        <m:r>
                          <a:rPr lang="es-ES">
                            <a:latin typeface="Cambria Math" panose="02040503050406030204" pitchFamily="18" charset="0"/>
                          </a:rPr>
                          <m:t>∗</m:t>
                        </m:r>
                        <m:r>
                          <a:rPr lang="es-ES" b="0" i="1" smtClean="0">
                            <a:latin typeface="Cambria Math" panose="02040503050406030204" pitchFamily="18" charset="0"/>
                          </a:rPr>
                          <m:t>2</m:t>
                        </m:r>
                      </m:sup>
                    </m:sSup>
                  </m:oMath>
                </a14:m>
                <a:r>
                  <a:rPr lang="es-ES"/>
                  <a:t>= 200 uds.</a:t>
                </a:r>
              </a:p>
            </p:txBody>
          </p:sp>
        </mc:Choice>
        <mc:Fallback xmlns="">
          <p:sp>
            <p:nvSpPr>
              <p:cNvPr id="16" name="CuadroTexto 15">
                <a:extLst>
                  <a:ext uri="{FF2B5EF4-FFF2-40B4-BE49-F238E27FC236}">
                    <a16:creationId xmlns:a16="http://schemas.microsoft.com/office/drawing/2014/main" id="{3DAF8FC5-6252-4E66-A23E-CCD9EE30C27F}"/>
                  </a:ext>
                </a:extLst>
              </p:cNvPr>
              <p:cNvSpPr txBox="1">
                <a:spLocks noRot="1" noChangeAspect="1" noMove="1" noResize="1" noEditPoints="1" noAdjustHandles="1" noChangeArrowheads="1" noChangeShapeType="1" noTextEdit="1"/>
              </p:cNvSpPr>
              <p:nvPr/>
            </p:nvSpPr>
            <p:spPr>
              <a:xfrm>
                <a:off x="4335752" y="5109348"/>
                <a:ext cx="1672281" cy="369332"/>
              </a:xfrm>
              <a:prstGeom prst="rect">
                <a:avLst/>
              </a:prstGeom>
              <a:blipFill>
                <a:blip r:embed="rId8"/>
                <a:stretch>
                  <a:fillRect l="-727" t="-8197" b="-24590"/>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B52AFB46-B608-455F-8582-A38351BB560E}"/>
                  </a:ext>
                </a:extLst>
              </p:cNvPr>
              <p:cNvSpPr txBox="1"/>
              <p:nvPr/>
            </p:nvSpPr>
            <p:spPr>
              <a:xfrm>
                <a:off x="4335752" y="4211167"/>
                <a:ext cx="1672281" cy="369332"/>
              </a:xfrm>
              <a:prstGeom prst="rect">
                <a:avLst/>
              </a:prstGeom>
              <a:noFill/>
            </p:spPr>
            <p:txBody>
              <a:bodyPr wrap="square" rtlCol="0">
                <a:spAutoFit/>
              </a:bodyPr>
              <a:lstStyle/>
              <a:p>
                <a14:m>
                  <m:oMath xmlns:m="http://schemas.openxmlformats.org/officeDocument/2006/math">
                    <m:sSup>
                      <m:sSupPr>
                        <m:ctrlPr>
                          <a:rPr lang="es-ES" i="1" smtClean="0">
                            <a:latin typeface="Cambria Math" panose="02040503050406030204" pitchFamily="18" charset="0"/>
                          </a:rPr>
                        </m:ctrlPr>
                      </m:sSupPr>
                      <m:e>
                        <m:r>
                          <m:rPr>
                            <m:sty m:val="p"/>
                          </m:rPr>
                          <a:rPr lang="es-ES">
                            <a:latin typeface="Cambria Math" panose="02040503050406030204" pitchFamily="18" charset="0"/>
                          </a:rPr>
                          <m:t>Q</m:t>
                        </m:r>
                      </m:e>
                      <m:sup>
                        <m:r>
                          <a:rPr lang="es-ES">
                            <a:latin typeface="Cambria Math" panose="02040503050406030204" pitchFamily="18" charset="0"/>
                          </a:rPr>
                          <m:t>∗</m:t>
                        </m:r>
                        <m:r>
                          <a:rPr lang="es-ES" b="0" i="1" smtClean="0">
                            <a:latin typeface="Cambria Math" panose="02040503050406030204" pitchFamily="18" charset="0"/>
                          </a:rPr>
                          <m:t>1</m:t>
                        </m:r>
                      </m:sup>
                    </m:sSup>
                  </m:oMath>
                </a14:m>
                <a:r>
                  <a:rPr lang="es-ES"/>
                  <a:t>= 300 uds.</a:t>
                </a:r>
              </a:p>
            </p:txBody>
          </p:sp>
        </mc:Choice>
        <mc:Fallback xmlns="">
          <p:sp>
            <p:nvSpPr>
              <p:cNvPr id="18" name="CuadroTexto 17">
                <a:extLst>
                  <a:ext uri="{FF2B5EF4-FFF2-40B4-BE49-F238E27FC236}">
                    <a16:creationId xmlns:a16="http://schemas.microsoft.com/office/drawing/2014/main" id="{B52AFB46-B608-455F-8582-A38351BB560E}"/>
                  </a:ext>
                </a:extLst>
              </p:cNvPr>
              <p:cNvSpPr txBox="1">
                <a:spLocks noRot="1" noChangeAspect="1" noMove="1" noResize="1" noEditPoints="1" noAdjustHandles="1" noChangeArrowheads="1" noChangeShapeType="1" noTextEdit="1"/>
              </p:cNvSpPr>
              <p:nvPr/>
            </p:nvSpPr>
            <p:spPr>
              <a:xfrm>
                <a:off x="4335752" y="4211167"/>
                <a:ext cx="1672281" cy="369332"/>
              </a:xfrm>
              <a:prstGeom prst="rect">
                <a:avLst/>
              </a:prstGeom>
              <a:blipFill>
                <a:blip r:embed="rId9"/>
                <a:stretch>
                  <a:fillRect l="-727" t="-10000" b="-26667"/>
                </a:stretch>
              </a:blipFill>
            </p:spPr>
            <p:txBody>
              <a:bodyPr/>
              <a:lstStyle/>
              <a:p>
                <a:r>
                  <a:rPr lang="es-ES">
                    <a:noFill/>
                  </a:rPr>
                  <a:t> </a:t>
                </a:r>
              </a:p>
            </p:txBody>
          </p:sp>
        </mc:Fallback>
      </mc:AlternateContent>
      <p:sp>
        <p:nvSpPr>
          <p:cNvPr id="19" name="Rectángulo 18">
            <a:extLst>
              <a:ext uri="{FF2B5EF4-FFF2-40B4-BE49-F238E27FC236}">
                <a16:creationId xmlns:a16="http://schemas.microsoft.com/office/drawing/2014/main" id="{FE586532-C158-42C8-80A1-07F65B366D0F}"/>
              </a:ext>
            </a:extLst>
          </p:cNvPr>
          <p:cNvSpPr/>
          <p:nvPr/>
        </p:nvSpPr>
        <p:spPr>
          <a:xfrm>
            <a:off x="6345248" y="3418004"/>
            <a:ext cx="5132495" cy="307777"/>
          </a:xfrm>
          <a:prstGeom prst="rect">
            <a:avLst/>
          </a:prstGeom>
        </p:spPr>
        <p:txBody>
          <a:bodyPr wrap="none">
            <a:spAutoFit/>
          </a:bodyPr>
          <a:lstStyle/>
          <a:p>
            <a:pPr lvl="1" algn="just"/>
            <a:r>
              <a:rPr lang="es-ES" sz="1400" b="1" u="sng"/>
              <a:t>PASO 3</a:t>
            </a:r>
            <a:r>
              <a:rPr lang="es-ES" sz="1400" b="1"/>
              <a:t>: Cálculo de los CT = (Ce x D/Q) + (Cp x Q/2) + (Ca x D)</a:t>
            </a:r>
          </a:p>
        </p:txBody>
      </p:sp>
      <p:cxnSp>
        <p:nvCxnSpPr>
          <p:cNvPr id="20" name="Conector recto de flecha 19">
            <a:extLst>
              <a:ext uri="{FF2B5EF4-FFF2-40B4-BE49-F238E27FC236}">
                <a16:creationId xmlns:a16="http://schemas.microsoft.com/office/drawing/2014/main" id="{8009BEE9-E221-4EFD-BF04-70733F1AEA54}"/>
              </a:ext>
            </a:extLst>
          </p:cNvPr>
          <p:cNvCxnSpPr/>
          <p:nvPr/>
        </p:nvCxnSpPr>
        <p:spPr>
          <a:xfrm flipV="1">
            <a:off x="3894627" y="5306533"/>
            <a:ext cx="432000" cy="1708"/>
          </a:xfrm>
          <a:prstGeom prst="straightConnector1">
            <a:avLst/>
          </a:prstGeom>
          <a:ln w="3810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DB3575C6-1A6B-49E8-94EF-522111F4E1AD}"/>
              </a:ext>
            </a:extLst>
          </p:cNvPr>
          <p:cNvCxnSpPr/>
          <p:nvPr/>
        </p:nvCxnSpPr>
        <p:spPr>
          <a:xfrm flipV="1">
            <a:off x="3894627" y="4395240"/>
            <a:ext cx="432000" cy="1708"/>
          </a:xfrm>
          <a:prstGeom prst="straightConnector1">
            <a:avLst/>
          </a:prstGeom>
          <a:ln w="3810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1B3BA061-6A9A-4941-BE62-0A72902801CE}"/>
              </a:ext>
            </a:extLst>
          </p:cNvPr>
          <p:cNvCxnSpPr/>
          <p:nvPr/>
        </p:nvCxnSpPr>
        <p:spPr>
          <a:xfrm flipV="1">
            <a:off x="5861706" y="5312376"/>
            <a:ext cx="432000" cy="1708"/>
          </a:xfrm>
          <a:prstGeom prst="straightConnector1">
            <a:avLst/>
          </a:prstGeom>
          <a:ln w="3810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id="{1D8B23A3-3C19-4441-9950-CF7AFE1E9510}"/>
              </a:ext>
            </a:extLst>
          </p:cNvPr>
          <p:cNvCxnSpPr/>
          <p:nvPr/>
        </p:nvCxnSpPr>
        <p:spPr>
          <a:xfrm flipV="1">
            <a:off x="5861706" y="4395240"/>
            <a:ext cx="432000" cy="1708"/>
          </a:xfrm>
          <a:prstGeom prst="straightConnector1">
            <a:avLst/>
          </a:prstGeom>
          <a:ln w="3810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5" name="Rectángulo 24">
            <a:extLst>
              <a:ext uri="{FF2B5EF4-FFF2-40B4-BE49-F238E27FC236}">
                <a16:creationId xmlns:a16="http://schemas.microsoft.com/office/drawing/2014/main" id="{2F389DD1-3E6D-4117-8057-35319D186006}"/>
              </a:ext>
            </a:extLst>
          </p:cNvPr>
          <p:cNvSpPr/>
          <p:nvPr/>
        </p:nvSpPr>
        <p:spPr>
          <a:xfrm>
            <a:off x="-22972" y="3379759"/>
            <a:ext cx="3241465" cy="307777"/>
          </a:xfrm>
          <a:prstGeom prst="rect">
            <a:avLst/>
          </a:prstGeom>
        </p:spPr>
        <p:txBody>
          <a:bodyPr wrap="none">
            <a:spAutoFit/>
          </a:bodyPr>
          <a:lstStyle/>
          <a:p>
            <a:pPr lvl="1" algn="just"/>
            <a:r>
              <a:rPr lang="es-ES" sz="1400" b="1" u="sng"/>
              <a:t>PASO 1</a:t>
            </a:r>
            <a:r>
              <a:rPr lang="es-ES" sz="1400" b="1"/>
              <a:t>: Cálculo de Q* por tramos</a:t>
            </a:r>
          </a:p>
        </p:txBody>
      </p:sp>
      <p:sp>
        <p:nvSpPr>
          <p:cNvPr id="26" name="Rectángulo 25">
            <a:extLst>
              <a:ext uri="{FF2B5EF4-FFF2-40B4-BE49-F238E27FC236}">
                <a16:creationId xmlns:a16="http://schemas.microsoft.com/office/drawing/2014/main" id="{3EE3C909-DD55-4475-9079-FEB4D7F528E6}"/>
              </a:ext>
            </a:extLst>
          </p:cNvPr>
          <p:cNvSpPr/>
          <p:nvPr/>
        </p:nvSpPr>
        <p:spPr>
          <a:xfrm>
            <a:off x="3372444" y="3383332"/>
            <a:ext cx="3013988" cy="738664"/>
          </a:xfrm>
          <a:prstGeom prst="rect">
            <a:avLst/>
          </a:prstGeom>
        </p:spPr>
        <p:txBody>
          <a:bodyPr wrap="square">
            <a:spAutoFit/>
          </a:bodyPr>
          <a:lstStyle/>
          <a:p>
            <a:pPr lvl="1" algn="ctr"/>
            <a:r>
              <a:rPr lang="es-ES" sz="1400" b="1" u="sng"/>
              <a:t>PASO 2</a:t>
            </a:r>
            <a:r>
              <a:rPr lang="es-ES" sz="1400" b="1"/>
              <a:t>: Si Q* no alcanza la cantidad mínima de pedido se aumenta hasta alcanzarla</a:t>
            </a:r>
          </a:p>
        </p:txBody>
      </p:sp>
      <p:sp>
        <p:nvSpPr>
          <p:cNvPr id="27" name="Rectángulo 26">
            <a:extLst>
              <a:ext uri="{FF2B5EF4-FFF2-40B4-BE49-F238E27FC236}">
                <a16:creationId xmlns:a16="http://schemas.microsoft.com/office/drawing/2014/main" id="{63080659-37F3-48BD-A747-57AAD9131F77}"/>
              </a:ext>
            </a:extLst>
          </p:cNvPr>
          <p:cNvSpPr/>
          <p:nvPr/>
        </p:nvSpPr>
        <p:spPr>
          <a:xfrm>
            <a:off x="7212578" y="3727000"/>
            <a:ext cx="3282502" cy="523220"/>
          </a:xfrm>
          <a:prstGeom prst="rect">
            <a:avLst/>
          </a:prstGeom>
        </p:spPr>
        <p:txBody>
          <a:bodyPr wrap="none">
            <a:spAutoFit/>
          </a:bodyPr>
          <a:lstStyle/>
          <a:p>
            <a:pPr lvl="1" algn="ctr"/>
            <a:r>
              <a:rPr lang="es-ES" sz="1400" b="1" u="sng"/>
              <a:t>PASO 4</a:t>
            </a:r>
            <a:r>
              <a:rPr lang="es-ES" sz="1400" b="1"/>
              <a:t>: Se toma el lote óptimo que</a:t>
            </a:r>
          </a:p>
          <a:p>
            <a:pPr lvl="1" algn="ctr"/>
            <a:r>
              <a:rPr lang="es-ES" sz="1400" b="1"/>
              <a:t>proporcione menor coste total</a:t>
            </a:r>
          </a:p>
        </p:txBody>
      </p:sp>
      <p:cxnSp>
        <p:nvCxnSpPr>
          <p:cNvPr id="28" name="Conector recto de flecha 27">
            <a:extLst>
              <a:ext uri="{FF2B5EF4-FFF2-40B4-BE49-F238E27FC236}">
                <a16:creationId xmlns:a16="http://schemas.microsoft.com/office/drawing/2014/main" id="{0EE736B9-6D99-4755-B2A4-4BC44B2CD6F1}"/>
              </a:ext>
            </a:extLst>
          </p:cNvPr>
          <p:cNvCxnSpPr/>
          <p:nvPr/>
        </p:nvCxnSpPr>
        <p:spPr>
          <a:xfrm flipH="1" flipV="1">
            <a:off x="5794443" y="4530335"/>
            <a:ext cx="2654354" cy="159824"/>
          </a:xfrm>
          <a:prstGeom prst="straightConnector1">
            <a:avLst/>
          </a:prstGeom>
          <a:ln w="3810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0" name="CuadroTexto 29">
            <a:extLst>
              <a:ext uri="{FF2B5EF4-FFF2-40B4-BE49-F238E27FC236}">
                <a16:creationId xmlns:a16="http://schemas.microsoft.com/office/drawing/2014/main" id="{AC1A990A-C7D1-454F-A6AF-6A33791FF808}"/>
              </a:ext>
            </a:extLst>
          </p:cNvPr>
          <p:cNvSpPr txBox="1"/>
          <p:nvPr/>
        </p:nvSpPr>
        <p:spPr>
          <a:xfrm>
            <a:off x="910727" y="2295214"/>
            <a:ext cx="2590075" cy="1015663"/>
          </a:xfrm>
          <a:prstGeom prst="rect">
            <a:avLst/>
          </a:prstGeom>
          <a:noFill/>
        </p:spPr>
        <p:txBody>
          <a:bodyPr wrap="square" rtlCol="0">
            <a:spAutoFit/>
          </a:bodyPr>
          <a:lstStyle/>
          <a:p>
            <a:r>
              <a:rPr lang="es-ES" sz="2000"/>
              <a:t>D = 6.000 uds./año</a:t>
            </a:r>
          </a:p>
          <a:p>
            <a:r>
              <a:rPr lang="es-ES" sz="2000"/>
              <a:t>Ce = 750€ por pedido</a:t>
            </a:r>
          </a:p>
          <a:p>
            <a:r>
              <a:rPr lang="es-ES" sz="2000"/>
              <a:t>Cp = Ca x i = Ca x 10%</a:t>
            </a:r>
          </a:p>
        </p:txBody>
      </p:sp>
      <p:pic>
        <p:nvPicPr>
          <p:cNvPr id="2" name="Imagen 1">
            <a:extLst>
              <a:ext uri="{FF2B5EF4-FFF2-40B4-BE49-F238E27FC236}">
                <a16:creationId xmlns:a16="http://schemas.microsoft.com/office/drawing/2014/main" id="{BC02036D-5B08-4175-A5E4-83B1F55A83FD}"/>
              </a:ext>
            </a:extLst>
          </p:cNvPr>
          <p:cNvPicPr>
            <a:picLocks noChangeAspect="1"/>
          </p:cNvPicPr>
          <p:nvPr/>
        </p:nvPicPr>
        <p:blipFill>
          <a:blip r:embed="rId10"/>
          <a:stretch>
            <a:fillRect/>
          </a:stretch>
        </p:blipFill>
        <p:spPr>
          <a:xfrm>
            <a:off x="3345855" y="2212473"/>
            <a:ext cx="6178710" cy="1209275"/>
          </a:xfrm>
          <a:prstGeom prst="rect">
            <a:avLst/>
          </a:prstGeom>
        </p:spPr>
      </p:pic>
      <p:graphicFrame>
        <p:nvGraphicFramePr>
          <p:cNvPr id="29" name="Object 15">
            <a:extLst>
              <a:ext uri="{FF2B5EF4-FFF2-40B4-BE49-F238E27FC236}">
                <a16:creationId xmlns:a16="http://schemas.microsoft.com/office/drawing/2014/main" id="{1B7409F2-512B-446C-B9CD-BBC1F8C9F188}"/>
              </a:ext>
            </a:extLst>
          </p:cNvPr>
          <p:cNvGraphicFramePr>
            <a:graphicFrameLocks noChangeAspect="1"/>
          </p:cNvGraphicFramePr>
          <p:nvPr>
            <p:extLst>
              <p:ext uri="{D42A27DB-BD31-4B8C-83A1-F6EECF244321}">
                <p14:modId xmlns:p14="http://schemas.microsoft.com/office/powerpoint/2010/main" val="3804460689"/>
              </p:ext>
            </p:extLst>
          </p:nvPr>
        </p:nvGraphicFramePr>
        <p:xfrm>
          <a:off x="9651927" y="2468166"/>
          <a:ext cx="1712999" cy="697888"/>
        </p:xfrm>
        <a:graphic>
          <a:graphicData uri="http://schemas.openxmlformats.org/presentationml/2006/ole">
            <mc:AlternateContent xmlns:mc="http://schemas.openxmlformats.org/markup-compatibility/2006">
              <mc:Choice xmlns:v="urn:schemas-microsoft-com:vml" Requires="v">
                <p:oleObj name="Equation" r:id="rId11" imgW="1066800" imgH="380910" progId="Equation.DSMT4">
                  <p:embed/>
                </p:oleObj>
              </mc:Choice>
              <mc:Fallback>
                <p:oleObj name="Equation" r:id="rId11" imgW="1066800" imgH="380910" progId="Equation.DSMT4">
                  <p:embed/>
                  <p:pic>
                    <p:nvPicPr>
                      <p:cNvPr id="29" name="Object 15">
                        <a:extLst>
                          <a:ext uri="{FF2B5EF4-FFF2-40B4-BE49-F238E27FC236}">
                            <a16:creationId xmlns:a16="http://schemas.microsoft.com/office/drawing/2014/main" id="{1B7409F2-512B-446C-B9CD-BBC1F8C9F18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651927" y="2468166"/>
                        <a:ext cx="1712999" cy="697888"/>
                      </a:xfrm>
                      <a:prstGeom prst="rect">
                        <a:avLst/>
                      </a:prstGeom>
                      <a:noFill/>
                    </p:spPr>
                  </p:pic>
                </p:oleObj>
              </mc:Fallback>
            </mc:AlternateContent>
          </a:graphicData>
        </a:graphic>
      </p:graphicFrame>
    </p:spTree>
    <p:extLst>
      <p:ext uri="{BB962C8B-B14F-4D97-AF65-F5344CB8AC3E}">
        <p14:creationId xmlns:p14="http://schemas.microsoft.com/office/powerpoint/2010/main" val="7945628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ppt_x"/>
                                          </p:val>
                                        </p:tav>
                                        <p:tav tm="100000">
                                          <p:val>
                                            <p:strVal val="#ppt_x"/>
                                          </p:val>
                                        </p:tav>
                                      </p:tavLst>
                                    </p:anim>
                                    <p:anim calcmode="lin" valueType="num">
                                      <p:cBhvr additive="base">
                                        <p:cTn id="1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500"/>
                                        <p:tgtEl>
                                          <p:spTgt spid="12"/>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left)">
                                      <p:cBhvr>
                                        <p:cTn id="40" dur="500"/>
                                        <p:tgtEl>
                                          <p:spTgt spid="14"/>
                                        </p:tgtEl>
                                      </p:cBhvr>
                                    </p:animEffect>
                                  </p:childTnLst>
                                </p:cTn>
                              </p:par>
                              <p:par>
                                <p:cTn id="41" presetID="22" presetClass="entr" presetSubtype="8"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500"/>
                                        <p:tgtEl>
                                          <p:spTgt spid="20"/>
                                        </p:tgtEl>
                                      </p:cBhvr>
                                    </p:animEffect>
                                  </p:childTnLst>
                                </p:cTn>
                              </p:par>
                              <p:par>
                                <p:cTn id="44" presetID="22" presetClass="entr" presetSubtype="8" fill="hold"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left)">
                                      <p:cBhvr>
                                        <p:cTn id="46" dur="500"/>
                                        <p:tgtEl>
                                          <p:spTgt spid="21"/>
                                        </p:tgtEl>
                                      </p:cBhvr>
                                    </p:animEffect>
                                  </p:childTnLst>
                                </p:cTn>
                              </p:par>
                            </p:childTnLst>
                          </p:cTn>
                        </p:par>
                        <p:par>
                          <p:cTn id="47" fill="hold">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left)">
                                      <p:cBhvr>
                                        <p:cTn id="50" dur="500"/>
                                        <p:tgtEl>
                                          <p:spTgt spid="15"/>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left)">
                                      <p:cBhvr>
                                        <p:cTn id="53" dur="500"/>
                                        <p:tgtEl>
                                          <p:spTgt spid="16"/>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wipe(left)">
                                      <p:cBhvr>
                                        <p:cTn id="56" dur="500"/>
                                        <p:tgtEl>
                                          <p:spTgt spid="18"/>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wipe(left)">
                                      <p:cBhvr>
                                        <p:cTn id="65" dur="500"/>
                                        <p:tgtEl>
                                          <p:spTgt spid="24"/>
                                        </p:tgtEl>
                                      </p:cBhvr>
                                    </p:animEffect>
                                  </p:childTnLst>
                                </p:cTn>
                              </p:par>
                              <p:par>
                                <p:cTn id="66" presetID="22" presetClass="entr" presetSubtype="8" fill="hold" nodeType="with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wipe(left)">
                                      <p:cBhvr>
                                        <p:cTn id="68" dur="500"/>
                                        <p:tgtEl>
                                          <p:spTgt spid="23"/>
                                        </p:tgtEl>
                                      </p:cBhvr>
                                    </p:animEffect>
                                  </p:childTnLst>
                                </p:cTn>
                              </p:par>
                              <p:par>
                                <p:cTn id="69" presetID="22" presetClass="entr" presetSubtype="8" fill="hold" nodeType="with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wipe(left)">
                                      <p:cBhvr>
                                        <p:cTn id="71" dur="500"/>
                                        <p:tgtEl>
                                          <p:spTgt spid="8"/>
                                        </p:tgtEl>
                                      </p:cBhvr>
                                    </p:animEffect>
                                  </p:childTnLst>
                                </p:cTn>
                              </p:par>
                            </p:childTnLst>
                          </p:cTn>
                        </p:par>
                        <p:par>
                          <p:cTn id="72" fill="hold">
                            <p:stCondLst>
                              <p:cond delay="500"/>
                            </p:stCondLst>
                            <p:childTnLst>
                              <p:par>
                                <p:cTn id="73" presetID="22" presetClass="entr" presetSubtype="8" fill="hold" grpId="0" nodeType="afterEffect">
                                  <p:stCondLst>
                                    <p:cond delay="0"/>
                                  </p:stCondLst>
                                  <p:childTnLst>
                                    <p:set>
                                      <p:cBhvr>
                                        <p:cTn id="74" dur="1" fill="hold">
                                          <p:stCondLst>
                                            <p:cond delay="0"/>
                                          </p:stCondLst>
                                        </p:cTn>
                                        <p:tgtEl>
                                          <p:spTgt spid="7"/>
                                        </p:tgtEl>
                                        <p:attrNameLst>
                                          <p:attrName>style.visibility</p:attrName>
                                        </p:attrNameLst>
                                      </p:cBhvr>
                                      <p:to>
                                        <p:strVal val="visible"/>
                                      </p:to>
                                    </p:set>
                                    <p:animEffect transition="in" filter="wipe(left)">
                                      <p:cBhvr>
                                        <p:cTn id="75" dur="500"/>
                                        <p:tgtEl>
                                          <p:spTgt spid="7"/>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9"/>
                                        </p:tgtEl>
                                        <p:attrNameLst>
                                          <p:attrName>style.visibility</p:attrName>
                                        </p:attrNameLst>
                                      </p:cBhvr>
                                      <p:to>
                                        <p:strVal val="visible"/>
                                      </p:to>
                                    </p:set>
                                    <p:animEffect transition="in" filter="wipe(left)">
                                      <p:cBhvr>
                                        <p:cTn id="78" dur="500"/>
                                        <p:tgtEl>
                                          <p:spTgt spid="9"/>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wipe(left)">
                                      <p:cBhvr>
                                        <p:cTn id="81" dur="500"/>
                                        <p:tgtEl>
                                          <p:spTgt spid="6"/>
                                        </p:tgtEl>
                                      </p:cBhvr>
                                    </p:animEffec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27"/>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22" presetClass="entr" presetSubtype="2" fill="hold" nodeType="click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wipe(right)">
                                      <p:cBhvr>
                                        <p:cTn id="90" dur="500"/>
                                        <p:tgtEl>
                                          <p:spTgt spid="28"/>
                                        </p:tgtEl>
                                      </p:cBhvr>
                                    </p:animEffect>
                                  </p:childTnLst>
                                </p:cTn>
                              </p:par>
                            </p:childTnLst>
                          </p:cTn>
                        </p:par>
                        <p:par>
                          <p:cTn id="91" fill="hold">
                            <p:stCondLst>
                              <p:cond delay="500"/>
                            </p:stCondLst>
                            <p:childTnLst>
                              <p:par>
                                <p:cTn id="92" presetID="1" presetClass="entr" presetSubtype="0" fill="hold" grpId="0" nodeType="afterEffect">
                                  <p:stCondLst>
                                    <p:cond delay="0"/>
                                  </p:stCondLst>
                                  <p:childTnLst>
                                    <p:set>
                                      <p:cBhvr>
                                        <p:cTn id="9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animBg="1"/>
      <p:bldP spid="11" grpId="0"/>
      <p:bldP spid="12" grpId="0"/>
      <p:bldP spid="13" grpId="0"/>
      <p:bldP spid="15" grpId="0"/>
      <p:bldP spid="16" grpId="0"/>
      <p:bldP spid="18" grpId="0"/>
      <p:bldP spid="19" grpId="0"/>
      <p:bldP spid="25" grpId="0"/>
      <p:bldP spid="26" grpId="0"/>
      <p:bldP spid="27" grpId="0"/>
      <p:bldP spid="3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1" name="Rectángulo 40">
            <a:extLst>
              <a:ext uri="{FF2B5EF4-FFF2-40B4-BE49-F238E27FC236}">
                <a16:creationId xmlns:a16="http://schemas.microsoft.com/office/drawing/2014/main" id="{A41B82D9-7701-4029-A477-855FD03F33FD}"/>
              </a:ext>
            </a:extLst>
          </p:cNvPr>
          <p:cNvSpPr/>
          <p:nvPr/>
        </p:nvSpPr>
        <p:spPr>
          <a:xfrm>
            <a:off x="0" y="0"/>
            <a:ext cx="12191999" cy="369332"/>
          </a:xfrm>
          <a:prstGeom prst="rect">
            <a:avLst/>
          </a:prstGeom>
        </p:spPr>
        <p:txBody>
          <a:bodyPr wrap="square">
            <a:spAutoFit/>
          </a:bodyPr>
          <a:lstStyle/>
          <a:p>
            <a:pPr algn="ctr"/>
            <a:r>
              <a:rPr lang="es-ES">
                <a:solidFill>
                  <a:srgbClr val="0070C0"/>
                </a:solidFill>
              </a:rPr>
              <a:t>3.2. MÉTODOS DE GESTIÓN DE INVENTARIOS</a:t>
            </a:r>
          </a:p>
        </p:txBody>
      </p:sp>
      <p:sp>
        <p:nvSpPr>
          <p:cNvPr id="22" name="Rectángulo 21">
            <a:extLst>
              <a:ext uri="{FF2B5EF4-FFF2-40B4-BE49-F238E27FC236}">
                <a16:creationId xmlns:a16="http://schemas.microsoft.com/office/drawing/2014/main" id="{4D2CED4E-D02B-47E9-9937-550C7237D6DD}"/>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3.2.1. MODELOS DETERMINÍSTICOS</a:t>
            </a:r>
          </a:p>
        </p:txBody>
      </p:sp>
      <p:sp>
        <p:nvSpPr>
          <p:cNvPr id="5" name="Line 20">
            <a:extLst>
              <a:ext uri="{FF2B5EF4-FFF2-40B4-BE49-F238E27FC236}">
                <a16:creationId xmlns:a16="http://schemas.microsoft.com/office/drawing/2014/main" id="{35177CA2-498D-4E42-955F-3854C58A3439}"/>
              </a:ext>
            </a:extLst>
          </p:cNvPr>
          <p:cNvSpPr>
            <a:spLocks noChangeShapeType="1"/>
          </p:cNvSpPr>
          <p:nvPr/>
        </p:nvSpPr>
        <p:spPr bwMode="auto">
          <a:xfrm>
            <a:off x="5467270" y="5332065"/>
            <a:ext cx="5378824" cy="0"/>
          </a:xfrm>
          <a:prstGeom prst="line">
            <a:avLst/>
          </a:prstGeom>
          <a:noFill/>
          <a:ln w="9525">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6" name="Text Box 28">
            <a:extLst>
              <a:ext uri="{FF2B5EF4-FFF2-40B4-BE49-F238E27FC236}">
                <a16:creationId xmlns:a16="http://schemas.microsoft.com/office/drawing/2014/main" id="{1F7B5109-3B8C-4AB7-A3A0-004580E7DFCC}"/>
              </a:ext>
            </a:extLst>
          </p:cNvPr>
          <p:cNvSpPr txBox="1">
            <a:spLocks noChangeArrowheads="1"/>
          </p:cNvSpPr>
          <p:nvPr/>
        </p:nvSpPr>
        <p:spPr bwMode="auto">
          <a:xfrm>
            <a:off x="4476671" y="2230521"/>
            <a:ext cx="2133600" cy="366713"/>
          </a:xfrm>
          <a:prstGeom prst="rect">
            <a:avLst/>
          </a:prstGeom>
          <a:noFill/>
          <a:ln w="9525">
            <a:noFill/>
            <a:miter lim="800000"/>
            <a:headEnd/>
            <a:tailEnd/>
          </a:ln>
          <a:effectLst/>
        </p:spPr>
        <p:txBody>
          <a:bodyPr>
            <a:spAutoFit/>
          </a:bodyPr>
          <a:lstStyle/>
          <a:p>
            <a:pPr eaLnBrk="0" hangingPunct="0">
              <a:spcBef>
                <a:spcPct val="50000"/>
              </a:spcBef>
            </a:pPr>
            <a:r>
              <a:rPr lang="es-ES" altLang="es-ES" i="0">
                <a:latin typeface="Arial Narrow" pitchFamily="34" charset="0"/>
              </a:rPr>
              <a:t>Nivel de inventarios</a:t>
            </a:r>
          </a:p>
        </p:txBody>
      </p:sp>
      <p:sp>
        <p:nvSpPr>
          <p:cNvPr id="7" name="Text Box 29">
            <a:extLst>
              <a:ext uri="{FF2B5EF4-FFF2-40B4-BE49-F238E27FC236}">
                <a16:creationId xmlns:a16="http://schemas.microsoft.com/office/drawing/2014/main" id="{668A7B12-7E44-4B46-8208-A61F52A3E2AD}"/>
              </a:ext>
            </a:extLst>
          </p:cNvPr>
          <p:cNvSpPr txBox="1">
            <a:spLocks noChangeArrowheads="1"/>
          </p:cNvSpPr>
          <p:nvPr/>
        </p:nvSpPr>
        <p:spPr bwMode="auto">
          <a:xfrm>
            <a:off x="4577601" y="3023433"/>
            <a:ext cx="833291" cy="369332"/>
          </a:xfrm>
          <a:prstGeom prst="rect">
            <a:avLst/>
          </a:prstGeom>
          <a:noFill/>
          <a:ln w="9525">
            <a:noFill/>
            <a:miter lim="800000"/>
            <a:headEnd/>
            <a:tailEnd/>
          </a:ln>
          <a:effectLst/>
        </p:spPr>
        <p:txBody>
          <a:bodyPr wrap="square">
            <a:spAutoFit/>
          </a:bodyPr>
          <a:lstStyle/>
          <a:p>
            <a:pPr eaLnBrk="0" hangingPunct="0">
              <a:spcBef>
                <a:spcPct val="50000"/>
              </a:spcBef>
            </a:pPr>
            <a:r>
              <a:rPr lang="es-ES" altLang="es-ES" b="1" i="0">
                <a:solidFill>
                  <a:srgbClr val="000000"/>
                </a:solidFill>
                <a:latin typeface="Arial Narrow" pitchFamily="34" charset="0"/>
              </a:rPr>
              <a:t>Q*=</a:t>
            </a:r>
            <a:r>
              <a:rPr lang="es-ES" altLang="es-ES" b="1">
                <a:solidFill>
                  <a:srgbClr val="000000"/>
                </a:solidFill>
                <a:latin typeface="Arial Narrow" pitchFamily="34" charset="0"/>
              </a:rPr>
              <a:t>300</a:t>
            </a:r>
            <a:endParaRPr lang="es-ES" altLang="es-ES" b="1" i="0">
              <a:solidFill>
                <a:srgbClr val="000000"/>
              </a:solidFill>
              <a:latin typeface="Arial Narrow" pitchFamily="34" charset="0"/>
            </a:endParaRPr>
          </a:p>
        </p:txBody>
      </p:sp>
      <p:sp>
        <p:nvSpPr>
          <p:cNvPr id="8" name="Text Box 36">
            <a:extLst>
              <a:ext uri="{FF2B5EF4-FFF2-40B4-BE49-F238E27FC236}">
                <a16:creationId xmlns:a16="http://schemas.microsoft.com/office/drawing/2014/main" id="{77786D6E-5131-4459-A70C-F1E3B609D280}"/>
              </a:ext>
            </a:extLst>
          </p:cNvPr>
          <p:cNvSpPr txBox="1">
            <a:spLocks noChangeArrowheads="1"/>
          </p:cNvSpPr>
          <p:nvPr/>
        </p:nvSpPr>
        <p:spPr bwMode="auto">
          <a:xfrm>
            <a:off x="10846094" y="4322891"/>
            <a:ext cx="1206523" cy="757130"/>
          </a:xfrm>
          <a:prstGeom prst="rect">
            <a:avLst/>
          </a:prstGeom>
          <a:noFill/>
          <a:ln w="9525">
            <a:noFill/>
            <a:miter lim="800000"/>
            <a:headEnd/>
            <a:tailEnd/>
          </a:ln>
          <a:effectLst/>
        </p:spPr>
        <p:txBody>
          <a:bodyPr wrap="square">
            <a:spAutoFit/>
          </a:bodyPr>
          <a:lstStyle/>
          <a:p>
            <a:pPr algn="ctr" eaLnBrk="0" hangingPunct="0">
              <a:lnSpc>
                <a:spcPct val="80000"/>
              </a:lnSpc>
            </a:pPr>
            <a:r>
              <a:rPr lang="es-ES" altLang="es-ES" b="1" i="0">
                <a:solidFill>
                  <a:srgbClr val="000000"/>
                </a:solidFill>
                <a:latin typeface="Arial Narrow" pitchFamily="34" charset="0"/>
              </a:rPr>
              <a:t>Inventario medio (Q*/2)=150)</a:t>
            </a:r>
          </a:p>
        </p:txBody>
      </p:sp>
      <p:sp>
        <p:nvSpPr>
          <p:cNvPr id="9" name="Line 60">
            <a:extLst>
              <a:ext uri="{FF2B5EF4-FFF2-40B4-BE49-F238E27FC236}">
                <a16:creationId xmlns:a16="http://schemas.microsoft.com/office/drawing/2014/main" id="{52B2BD4A-981E-4C02-982B-0B9B28E8F74E}"/>
              </a:ext>
            </a:extLst>
          </p:cNvPr>
          <p:cNvSpPr>
            <a:spLocks noChangeShapeType="1"/>
          </p:cNvSpPr>
          <p:nvPr/>
        </p:nvSpPr>
        <p:spPr bwMode="auto">
          <a:xfrm>
            <a:off x="5462791" y="4590657"/>
            <a:ext cx="5486400" cy="0"/>
          </a:xfrm>
          <a:prstGeom prst="line">
            <a:avLst/>
          </a:prstGeom>
          <a:noFill/>
          <a:ln w="25400">
            <a:solidFill>
              <a:srgbClr val="00FF00"/>
            </a:solidFill>
            <a:round/>
            <a:headEnd/>
            <a:tailEnd/>
          </a:ln>
          <a:effectLst>
            <a:outerShdw blurRad="50800" dist="38100" dir="2700000" algn="tl" rotWithShape="0">
              <a:prstClr val="black">
                <a:alpha val="40000"/>
              </a:prstClr>
            </a:outerShdw>
          </a:effectLst>
        </p:spPr>
        <p:txBody>
          <a:bodyPr/>
          <a:lstStyle/>
          <a:p>
            <a:endParaRPr lang="es-ES"/>
          </a:p>
        </p:txBody>
      </p:sp>
      <p:sp>
        <p:nvSpPr>
          <p:cNvPr id="10" name="Line 62">
            <a:extLst>
              <a:ext uri="{FF2B5EF4-FFF2-40B4-BE49-F238E27FC236}">
                <a16:creationId xmlns:a16="http://schemas.microsoft.com/office/drawing/2014/main" id="{DF56B24D-F662-40BD-B6AE-FBFD0AD48144}"/>
              </a:ext>
            </a:extLst>
          </p:cNvPr>
          <p:cNvSpPr>
            <a:spLocks noChangeShapeType="1"/>
          </p:cNvSpPr>
          <p:nvPr/>
        </p:nvSpPr>
        <p:spPr bwMode="auto">
          <a:xfrm>
            <a:off x="9734471" y="3198465"/>
            <a:ext cx="1295400" cy="2514600"/>
          </a:xfrm>
          <a:prstGeom prst="line">
            <a:avLst/>
          </a:prstGeom>
          <a:noFill/>
          <a:ln w="28575">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11" name="Line 63">
            <a:extLst>
              <a:ext uri="{FF2B5EF4-FFF2-40B4-BE49-F238E27FC236}">
                <a16:creationId xmlns:a16="http://schemas.microsoft.com/office/drawing/2014/main" id="{7D5013F4-26E5-4659-A32B-6788EF8819AC}"/>
              </a:ext>
            </a:extLst>
          </p:cNvPr>
          <p:cNvSpPr>
            <a:spLocks noChangeShapeType="1"/>
          </p:cNvSpPr>
          <p:nvPr/>
        </p:nvSpPr>
        <p:spPr bwMode="auto">
          <a:xfrm flipV="1">
            <a:off x="9734471" y="3198465"/>
            <a:ext cx="0" cy="2819400"/>
          </a:xfrm>
          <a:prstGeom prst="line">
            <a:avLst/>
          </a:prstGeom>
          <a:noFill/>
          <a:ln w="28575">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12" name="Line 64">
            <a:extLst>
              <a:ext uri="{FF2B5EF4-FFF2-40B4-BE49-F238E27FC236}">
                <a16:creationId xmlns:a16="http://schemas.microsoft.com/office/drawing/2014/main" id="{1B9D64B5-2222-42F9-A295-54F6D09F4B9E}"/>
              </a:ext>
            </a:extLst>
          </p:cNvPr>
          <p:cNvSpPr>
            <a:spLocks noChangeShapeType="1"/>
          </p:cNvSpPr>
          <p:nvPr/>
        </p:nvSpPr>
        <p:spPr bwMode="auto">
          <a:xfrm>
            <a:off x="8286671" y="3198465"/>
            <a:ext cx="1447800" cy="2819400"/>
          </a:xfrm>
          <a:prstGeom prst="line">
            <a:avLst/>
          </a:prstGeom>
          <a:noFill/>
          <a:ln w="28575">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13" name="Line 71">
            <a:extLst>
              <a:ext uri="{FF2B5EF4-FFF2-40B4-BE49-F238E27FC236}">
                <a16:creationId xmlns:a16="http://schemas.microsoft.com/office/drawing/2014/main" id="{947365CC-C740-46BD-A931-95ACE8B9451F}"/>
              </a:ext>
            </a:extLst>
          </p:cNvPr>
          <p:cNvSpPr>
            <a:spLocks noChangeShapeType="1"/>
          </p:cNvSpPr>
          <p:nvPr/>
        </p:nvSpPr>
        <p:spPr bwMode="auto">
          <a:xfrm>
            <a:off x="5467271" y="3198465"/>
            <a:ext cx="1371600" cy="2819400"/>
          </a:xfrm>
          <a:prstGeom prst="line">
            <a:avLst/>
          </a:prstGeom>
          <a:noFill/>
          <a:ln w="25400">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14" name="Line 72">
            <a:extLst>
              <a:ext uri="{FF2B5EF4-FFF2-40B4-BE49-F238E27FC236}">
                <a16:creationId xmlns:a16="http://schemas.microsoft.com/office/drawing/2014/main" id="{A2BF9307-D88C-4CBD-B737-A9A2938CE5B5}"/>
              </a:ext>
            </a:extLst>
          </p:cNvPr>
          <p:cNvSpPr>
            <a:spLocks noChangeShapeType="1"/>
          </p:cNvSpPr>
          <p:nvPr/>
        </p:nvSpPr>
        <p:spPr bwMode="auto">
          <a:xfrm flipV="1">
            <a:off x="6838871" y="3198465"/>
            <a:ext cx="0" cy="2819400"/>
          </a:xfrm>
          <a:prstGeom prst="line">
            <a:avLst/>
          </a:prstGeom>
          <a:noFill/>
          <a:ln w="25400">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15" name="Line 73">
            <a:extLst>
              <a:ext uri="{FF2B5EF4-FFF2-40B4-BE49-F238E27FC236}">
                <a16:creationId xmlns:a16="http://schemas.microsoft.com/office/drawing/2014/main" id="{7BE39521-AC08-4A1A-9318-59DF7A54CA9B}"/>
              </a:ext>
            </a:extLst>
          </p:cNvPr>
          <p:cNvSpPr>
            <a:spLocks noChangeShapeType="1"/>
          </p:cNvSpPr>
          <p:nvPr/>
        </p:nvSpPr>
        <p:spPr bwMode="auto">
          <a:xfrm>
            <a:off x="6838871" y="3198465"/>
            <a:ext cx="1447800" cy="2819400"/>
          </a:xfrm>
          <a:prstGeom prst="line">
            <a:avLst/>
          </a:prstGeom>
          <a:noFill/>
          <a:ln w="25400">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16" name="Line 74">
            <a:extLst>
              <a:ext uri="{FF2B5EF4-FFF2-40B4-BE49-F238E27FC236}">
                <a16:creationId xmlns:a16="http://schemas.microsoft.com/office/drawing/2014/main" id="{7C07C294-B73A-4FC6-A30D-E33AF5DD1834}"/>
              </a:ext>
            </a:extLst>
          </p:cNvPr>
          <p:cNvSpPr>
            <a:spLocks noChangeShapeType="1"/>
          </p:cNvSpPr>
          <p:nvPr/>
        </p:nvSpPr>
        <p:spPr bwMode="auto">
          <a:xfrm flipV="1">
            <a:off x="8286671" y="3198465"/>
            <a:ext cx="0" cy="2819400"/>
          </a:xfrm>
          <a:prstGeom prst="line">
            <a:avLst/>
          </a:prstGeom>
          <a:noFill/>
          <a:ln w="25400">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18" name="Line 78">
            <a:extLst>
              <a:ext uri="{FF2B5EF4-FFF2-40B4-BE49-F238E27FC236}">
                <a16:creationId xmlns:a16="http://schemas.microsoft.com/office/drawing/2014/main" id="{9BDC4CBB-1567-4C66-8FE3-A18068EE0543}"/>
              </a:ext>
            </a:extLst>
          </p:cNvPr>
          <p:cNvSpPr>
            <a:spLocks noChangeShapeType="1"/>
          </p:cNvSpPr>
          <p:nvPr/>
        </p:nvSpPr>
        <p:spPr bwMode="auto">
          <a:xfrm>
            <a:off x="5467271" y="2512665"/>
            <a:ext cx="0" cy="3657600"/>
          </a:xfrm>
          <a:prstGeom prst="line">
            <a:avLst/>
          </a:prstGeom>
          <a:noFill/>
          <a:ln w="57150">
            <a:solidFill>
              <a:srgbClr val="000000"/>
            </a:solidFill>
            <a:round/>
            <a:headEnd type="arrow" w="med" len="med"/>
            <a:tailEnd/>
          </a:ln>
          <a:effectLst>
            <a:outerShdw blurRad="50800" dist="38100" dir="2700000" algn="tl" rotWithShape="0">
              <a:prstClr val="black">
                <a:alpha val="40000"/>
              </a:prstClr>
            </a:outerShdw>
          </a:effectLst>
        </p:spPr>
        <p:txBody>
          <a:bodyPr/>
          <a:lstStyle/>
          <a:p>
            <a:endParaRPr lang="es-ES"/>
          </a:p>
        </p:txBody>
      </p:sp>
      <p:sp>
        <p:nvSpPr>
          <p:cNvPr id="19" name="Line 79">
            <a:extLst>
              <a:ext uri="{FF2B5EF4-FFF2-40B4-BE49-F238E27FC236}">
                <a16:creationId xmlns:a16="http://schemas.microsoft.com/office/drawing/2014/main" id="{31271373-8360-4F71-B995-E09DDE6FAFC9}"/>
              </a:ext>
            </a:extLst>
          </p:cNvPr>
          <p:cNvSpPr>
            <a:spLocks noChangeShapeType="1"/>
          </p:cNvSpPr>
          <p:nvPr/>
        </p:nvSpPr>
        <p:spPr bwMode="auto">
          <a:xfrm>
            <a:off x="5328316" y="6017865"/>
            <a:ext cx="6096000" cy="0"/>
          </a:xfrm>
          <a:prstGeom prst="line">
            <a:avLst/>
          </a:prstGeom>
          <a:noFill/>
          <a:ln w="57150">
            <a:solidFill>
              <a:srgbClr val="000000"/>
            </a:solidFill>
            <a:round/>
            <a:headEnd/>
            <a:tailEnd type="arrow" w="med" len="med"/>
          </a:ln>
          <a:effectLst>
            <a:outerShdw blurRad="50800" dist="38100" dir="2700000" algn="tl" rotWithShape="0">
              <a:prstClr val="black">
                <a:alpha val="40000"/>
              </a:prstClr>
            </a:outerShdw>
          </a:effectLst>
        </p:spPr>
        <p:txBody>
          <a:bodyPr/>
          <a:lstStyle/>
          <a:p>
            <a:endParaRPr lang="es-ES"/>
          </a:p>
        </p:txBody>
      </p:sp>
      <p:sp>
        <p:nvSpPr>
          <p:cNvPr id="20" name="Text Box 81">
            <a:extLst>
              <a:ext uri="{FF2B5EF4-FFF2-40B4-BE49-F238E27FC236}">
                <a16:creationId xmlns:a16="http://schemas.microsoft.com/office/drawing/2014/main" id="{BF765377-5352-4DEB-A586-53BC8A51EB8F}"/>
              </a:ext>
            </a:extLst>
          </p:cNvPr>
          <p:cNvSpPr txBox="1">
            <a:spLocks noChangeArrowheads="1"/>
          </p:cNvSpPr>
          <p:nvPr/>
        </p:nvSpPr>
        <p:spPr bwMode="auto">
          <a:xfrm>
            <a:off x="10572671" y="6094065"/>
            <a:ext cx="1066800" cy="366713"/>
          </a:xfrm>
          <a:prstGeom prst="rect">
            <a:avLst/>
          </a:prstGeom>
          <a:noFill/>
          <a:ln w="9525">
            <a:noFill/>
            <a:miter lim="800000"/>
            <a:headEnd/>
            <a:tailEnd/>
          </a:ln>
          <a:effectLst/>
        </p:spPr>
        <p:txBody>
          <a:bodyPr>
            <a:spAutoFit/>
          </a:bodyPr>
          <a:lstStyle/>
          <a:p>
            <a:pPr eaLnBrk="0" hangingPunct="0">
              <a:spcBef>
                <a:spcPct val="50000"/>
              </a:spcBef>
            </a:pPr>
            <a:r>
              <a:rPr lang="es-ES" altLang="es-ES" i="0">
                <a:latin typeface="Arial Narrow" pitchFamily="34" charset="0"/>
              </a:rPr>
              <a:t>Tiempo</a:t>
            </a:r>
          </a:p>
        </p:txBody>
      </p:sp>
      <p:sp>
        <p:nvSpPr>
          <p:cNvPr id="21" name="Text Box 83">
            <a:extLst>
              <a:ext uri="{FF2B5EF4-FFF2-40B4-BE49-F238E27FC236}">
                <a16:creationId xmlns:a16="http://schemas.microsoft.com/office/drawing/2014/main" id="{3AA88A4E-2D40-4BE4-AE56-3C49C9DF41C6}"/>
              </a:ext>
            </a:extLst>
          </p:cNvPr>
          <p:cNvSpPr txBox="1">
            <a:spLocks noChangeArrowheads="1"/>
          </p:cNvSpPr>
          <p:nvPr/>
        </p:nvSpPr>
        <p:spPr bwMode="auto">
          <a:xfrm>
            <a:off x="4577601" y="5147399"/>
            <a:ext cx="820192" cy="369332"/>
          </a:xfrm>
          <a:prstGeom prst="rect">
            <a:avLst/>
          </a:prstGeom>
          <a:noFill/>
          <a:ln w="9525">
            <a:noFill/>
            <a:miter lim="800000"/>
            <a:headEnd/>
            <a:tailEnd/>
          </a:ln>
          <a:effectLst/>
        </p:spPr>
        <p:txBody>
          <a:bodyPr wrap="square">
            <a:spAutoFit/>
          </a:bodyPr>
          <a:lstStyle/>
          <a:p>
            <a:pPr eaLnBrk="0" hangingPunct="0">
              <a:spcBef>
                <a:spcPct val="50000"/>
              </a:spcBef>
            </a:pPr>
            <a:r>
              <a:rPr lang="es-ES" altLang="es-ES" b="1">
                <a:solidFill>
                  <a:srgbClr val="000000"/>
                </a:solidFill>
                <a:latin typeface="Arial Narrow" pitchFamily="34" charset="0"/>
              </a:rPr>
              <a:t>Pp=60</a:t>
            </a:r>
          </a:p>
        </p:txBody>
      </p:sp>
      <p:sp>
        <p:nvSpPr>
          <p:cNvPr id="23" name="Line 88">
            <a:extLst>
              <a:ext uri="{FF2B5EF4-FFF2-40B4-BE49-F238E27FC236}">
                <a16:creationId xmlns:a16="http://schemas.microsoft.com/office/drawing/2014/main" id="{B1884D9D-E101-4658-8173-F6A073797EB7}"/>
              </a:ext>
            </a:extLst>
          </p:cNvPr>
          <p:cNvSpPr>
            <a:spLocks noChangeShapeType="1"/>
          </p:cNvSpPr>
          <p:nvPr/>
        </p:nvSpPr>
        <p:spPr bwMode="auto">
          <a:xfrm>
            <a:off x="6480521" y="5332065"/>
            <a:ext cx="7898" cy="1122404"/>
          </a:xfrm>
          <a:prstGeom prst="line">
            <a:avLst/>
          </a:prstGeom>
          <a:noFill/>
          <a:ln w="9525">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24" name="Line 90">
            <a:extLst>
              <a:ext uri="{FF2B5EF4-FFF2-40B4-BE49-F238E27FC236}">
                <a16:creationId xmlns:a16="http://schemas.microsoft.com/office/drawing/2014/main" id="{6832295F-D6AD-4F6E-9B4D-B9AF6A35DECB}"/>
              </a:ext>
            </a:extLst>
          </p:cNvPr>
          <p:cNvSpPr>
            <a:spLocks noChangeShapeType="1"/>
          </p:cNvSpPr>
          <p:nvPr/>
        </p:nvSpPr>
        <p:spPr bwMode="auto">
          <a:xfrm>
            <a:off x="8286671" y="6017865"/>
            <a:ext cx="0" cy="228600"/>
          </a:xfrm>
          <a:prstGeom prst="line">
            <a:avLst/>
          </a:prstGeom>
          <a:noFill/>
          <a:ln w="9525">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25" name="Text Box 91">
            <a:extLst>
              <a:ext uri="{FF2B5EF4-FFF2-40B4-BE49-F238E27FC236}">
                <a16:creationId xmlns:a16="http://schemas.microsoft.com/office/drawing/2014/main" id="{38A0AD65-A0BE-458E-85FF-EC32610D17FE}"/>
              </a:ext>
            </a:extLst>
          </p:cNvPr>
          <p:cNvSpPr txBox="1">
            <a:spLocks noChangeArrowheads="1"/>
          </p:cNvSpPr>
          <p:nvPr/>
        </p:nvSpPr>
        <p:spPr bwMode="auto">
          <a:xfrm>
            <a:off x="7067388" y="6416298"/>
            <a:ext cx="784085" cy="307777"/>
          </a:xfrm>
          <a:prstGeom prst="rect">
            <a:avLst/>
          </a:prstGeom>
          <a:noFill/>
          <a:ln w="9525">
            <a:noFill/>
            <a:miter lim="800000"/>
            <a:headEnd/>
            <a:tailEnd/>
          </a:ln>
          <a:effectLst/>
        </p:spPr>
        <p:txBody>
          <a:bodyPr wrap="square">
            <a:spAutoFit/>
          </a:bodyPr>
          <a:lstStyle/>
          <a:p>
            <a:pPr eaLnBrk="0" hangingPunct="0">
              <a:spcBef>
                <a:spcPct val="50000"/>
              </a:spcBef>
            </a:pPr>
            <a:r>
              <a:rPr lang="es-ES" altLang="es-ES" sz="1400" b="1">
                <a:solidFill>
                  <a:srgbClr val="000000"/>
                </a:solidFill>
                <a:latin typeface="Arial Narrow" pitchFamily="34" charset="0"/>
              </a:rPr>
              <a:t>T</a:t>
            </a:r>
            <a:r>
              <a:rPr lang="es-ES" altLang="es-ES" sz="1100" b="1">
                <a:solidFill>
                  <a:srgbClr val="000000"/>
                </a:solidFill>
                <a:latin typeface="Arial Narrow" pitchFamily="34" charset="0"/>
              </a:rPr>
              <a:t>S</a:t>
            </a:r>
            <a:r>
              <a:rPr lang="es-ES" altLang="es-ES" sz="1400" b="1">
                <a:solidFill>
                  <a:srgbClr val="000000"/>
                </a:solidFill>
                <a:latin typeface="Arial Narrow" pitchFamily="34" charset="0"/>
              </a:rPr>
              <a:t>=15</a:t>
            </a:r>
          </a:p>
        </p:txBody>
      </p:sp>
      <p:sp>
        <p:nvSpPr>
          <p:cNvPr id="26" name="Line 72">
            <a:extLst>
              <a:ext uri="{FF2B5EF4-FFF2-40B4-BE49-F238E27FC236}">
                <a16:creationId xmlns:a16="http://schemas.microsoft.com/office/drawing/2014/main" id="{456DDC56-CD9A-43B2-A6DC-7FC45DA6FC1C}"/>
              </a:ext>
            </a:extLst>
          </p:cNvPr>
          <p:cNvSpPr>
            <a:spLocks noChangeShapeType="1"/>
          </p:cNvSpPr>
          <p:nvPr/>
        </p:nvSpPr>
        <p:spPr bwMode="auto">
          <a:xfrm flipV="1">
            <a:off x="5497849" y="3260483"/>
            <a:ext cx="3920" cy="2728245"/>
          </a:xfrm>
          <a:prstGeom prst="line">
            <a:avLst/>
          </a:prstGeom>
          <a:noFill/>
          <a:ln w="25400">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27" name="Text Box 6">
            <a:extLst>
              <a:ext uri="{FF2B5EF4-FFF2-40B4-BE49-F238E27FC236}">
                <a16:creationId xmlns:a16="http://schemas.microsoft.com/office/drawing/2014/main" id="{43CDBC32-E7A8-4078-B2AA-D8FCDD7FD11D}"/>
              </a:ext>
            </a:extLst>
          </p:cNvPr>
          <p:cNvSpPr txBox="1">
            <a:spLocks noChangeArrowheads="1"/>
          </p:cNvSpPr>
          <p:nvPr/>
        </p:nvSpPr>
        <p:spPr bwMode="auto">
          <a:xfrm>
            <a:off x="9701654" y="2980467"/>
            <a:ext cx="1640566" cy="369332"/>
          </a:xfrm>
          <a:prstGeom prst="rect">
            <a:avLst/>
          </a:prstGeom>
          <a:noFill/>
          <a:ln w="9525">
            <a:noFill/>
            <a:miter lim="800000"/>
            <a:headEnd/>
            <a:tailEnd/>
          </a:ln>
          <a:effectLst/>
        </p:spPr>
        <p:txBody>
          <a:bodyPr wrap="square">
            <a:spAutoFit/>
          </a:bodyPr>
          <a:lstStyle/>
          <a:p>
            <a:pPr algn="ctr" eaLnBrk="0" hangingPunct="0">
              <a:spcBef>
                <a:spcPct val="50000"/>
              </a:spcBef>
            </a:pPr>
            <a:r>
              <a:rPr lang="es-ES" altLang="es-ES" b="1">
                <a:solidFill>
                  <a:srgbClr val="000000"/>
                </a:solidFill>
                <a:latin typeface="Arial Narrow" pitchFamily="34" charset="0"/>
              </a:rPr>
              <a:t>NMI=300</a:t>
            </a:r>
            <a:endParaRPr lang="es-ES" altLang="es-ES" b="1" i="0">
              <a:solidFill>
                <a:srgbClr val="000000"/>
              </a:solidFill>
              <a:latin typeface="Arial Narrow" pitchFamily="34" charset="0"/>
            </a:endParaRPr>
          </a:p>
        </p:txBody>
      </p:sp>
      <p:sp>
        <p:nvSpPr>
          <p:cNvPr id="28" name="Line 7">
            <a:extLst>
              <a:ext uri="{FF2B5EF4-FFF2-40B4-BE49-F238E27FC236}">
                <a16:creationId xmlns:a16="http://schemas.microsoft.com/office/drawing/2014/main" id="{698740A6-B9BC-46F2-9680-11AD4E33C94A}"/>
              </a:ext>
            </a:extLst>
          </p:cNvPr>
          <p:cNvSpPr>
            <a:spLocks noChangeShapeType="1"/>
          </p:cNvSpPr>
          <p:nvPr/>
        </p:nvSpPr>
        <p:spPr bwMode="auto">
          <a:xfrm flipV="1">
            <a:off x="5471752" y="3187120"/>
            <a:ext cx="4485421" cy="20979"/>
          </a:xfrm>
          <a:prstGeom prst="line">
            <a:avLst/>
          </a:prstGeom>
          <a:noFill/>
          <a:ln w="9525">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29" name="Line 90">
            <a:extLst>
              <a:ext uri="{FF2B5EF4-FFF2-40B4-BE49-F238E27FC236}">
                <a16:creationId xmlns:a16="http://schemas.microsoft.com/office/drawing/2014/main" id="{D21E4D75-1E0B-4D04-90CC-36D21F30327C}"/>
              </a:ext>
            </a:extLst>
          </p:cNvPr>
          <p:cNvSpPr>
            <a:spLocks noChangeShapeType="1"/>
          </p:cNvSpPr>
          <p:nvPr/>
        </p:nvSpPr>
        <p:spPr bwMode="auto">
          <a:xfrm flipH="1">
            <a:off x="6838868" y="5997782"/>
            <a:ext cx="8967" cy="281180"/>
          </a:xfrm>
          <a:prstGeom prst="line">
            <a:avLst/>
          </a:prstGeom>
          <a:noFill/>
          <a:ln w="19050">
            <a:solidFill>
              <a:srgbClr val="000000"/>
            </a:solidFill>
            <a:prstDash val="solid"/>
            <a:round/>
            <a:headEnd/>
            <a:tailEnd/>
          </a:ln>
          <a:effectLst>
            <a:outerShdw blurRad="50800" dist="38100" dir="2700000" algn="tl" rotWithShape="0">
              <a:prstClr val="black">
                <a:alpha val="40000"/>
              </a:prstClr>
            </a:outerShdw>
          </a:effectLst>
        </p:spPr>
        <p:txBody>
          <a:bodyPr/>
          <a:lstStyle/>
          <a:p>
            <a:endParaRPr lang="es-ES"/>
          </a:p>
        </p:txBody>
      </p:sp>
      <p:sp>
        <p:nvSpPr>
          <p:cNvPr id="30" name="Line 90">
            <a:extLst>
              <a:ext uri="{FF2B5EF4-FFF2-40B4-BE49-F238E27FC236}">
                <a16:creationId xmlns:a16="http://schemas.microsoft.com/office/drawing/2014/main" id="{81D61000-AA59-4D75-AD05-76A71783D93D}"/>
              </a:ext>
            </a:extLst>
          </p:cNvPr>
          <p:cNvSpPr>
            <a:spLocks noChangeShapeType="1"/>
          </p:cNvSpPr>
          <p:nvPr/>
        </p:nvSpPr>
        <p:spPr bwMode="auto">
          <a:xfrm flipH="1">
            <a:off x="8283251" y="6024497"/>
            <a:ext cx="2" cy="254335"/>
          </a:xfrm>
          <a:prstGeom prst="line">
            <a:avLst/>
          </a:prstGeom>
          <a:noFill/>
          <a:ln w="19050">
            <a:solidFill>
              <a:srgbClr val="000000"/>
            </a:solidFill>
            <a:prstDash val="solid"/>
            <a:round/>
            <a:headEnd/>
            <a:tailEnd/>
          </a:ln>
          <a:effectLst>
            <a:outerShdw blurRad="50800" dist="38100" dir="2700000" algn="tl" rotWithShape="0">
              <a:prstClr val="black">
                <a:alpha val="40000"/>
              </a:prstClr>
            </a:outerShdw>
          </a:effectLst>
        </p:spPr>
        <p:txBody>
          <a:bodyPr/>
          <a:lstStyle/>
          <a:p>
            <a:endParaRPr lang="es-ES"/>
          </a:p>
        </p:txBody>
      </p:sp>
      <p:sp>
        <p:nvSpPr>
          <p:cNvPr id="31" name="Line 90">
            <a:extLst>
              <a:ext uri="{FF2B5EF4-FFF2-40B4-BE49-F238E27FC236}">
                <a16:creationId xmlns:a16="http://schemas.microsoft.com/office/drawing/2014/main" id="{98E78FFF-659F-4B25-BB24-B13F7DE131AA}"/>
              </a:ext>
            </a:extLst>
          </p:cNvPr>
          <p:cNvSpPr>
            <a:spLocks noChangeShapeType="1"/>
          </p:cNvSpPr>
          <p:nvPr/>
        </p:nvSpPr>
        <p:spPr bwMode="auto">
          <a:xfrm flipH="1" flipV="1">
            <a:off x="6838870" y="6270376"/>
            <a:ext cx="1447798" cy="8586"/>
          </a:xfrm>
          <a:prstGeom prst="line">
            <a:avLst/>
          </a:prstGeom>
          <a:noFill/>
          <a:ln w="19050">
            <a:solidFill>
              <a:srgbClr val="000000"/>
            </a:solidFill>
            <a:prstDash val="solid"/>
            <a:round/>
            <a:headEnd/>
            <a:tailEnd/>
          </a:ln>
          <a:effectLst>
            <a:outerShdw blurRad="50800" dist="38100" dir="2700000" algn="tl" rotWithShape="0">
              <a:prstClr val="black">
                <a:alpha val="40000"/>
              </a:prstClr>
            </a:outerShdw>
          </a:effectLst>
        </p:spPr>
        <p:txBody>
          <a:bodyPr/>
          <a:lstStyle/>
          <a:p>
            <a:endParaRPr lang="es-ES"/>
          </a:p>
        </p:txBody>
      </p:sp>
      <p:sp>
        <p:nvSpPr>
          <p:cNvPr id="32" name="Text Box 91">
            <a:extLst>
              <a:ext uri="{FF2B5EF4-FFF2-40B4-BE49-F238E27FC236}">
                <a16:creationId xmlns:a16="http://schemas.microsoft.com/office/drawing/2014/main" id="{9177730C-EEE1-48D1-B2F2-62E47FA49C63}"/>
              </a:ext>
            </a:extLst>
          </p:cNvPr>
          <p:cNvSpPr txBox="1">
            <a:spLocks noChangeArrowheads="1"/>
          </p:cNvSpPr>
          <p:nvPr/>
        </p:nvSpPr>
        <p:spPr bwMode="auto">
          <a:xfrm>
            <a:off x="7187693" y="5993648"/>
            <a:ext cx="868832" cy="307777"/>
          </a:xfrm>
          <a:prstGeom prst="rect">
            <a:avLst/>
          </a:prstGeom>
          <a:noFill/>
          <a:ln w="9525">
            <a:noFill/>
            <a:miter lim="800000"/>
            <a:headEnd/>
            <a:tailEnd/>
          </a:ln>
          <a:effectLst/>
        </p:spPr>
        <p:txBody>
          <a:bodyPr wrap="square">
            <a:spAutoFit/>
          </a:bodyPr>
          <a:lstStyle/>
          <a:p>
            <a:pPr eaLnBrk="0" hangingPunct="0">
              <a:spcBef>
                <a:spcPct val="50000"/>
              </a:spcBef>
            </a:pPr>
            <a:r>
              <a:rPr lang="es-ES" altLang="es-ES" sz="1400" b="1">
                <a:solidFill>
                  <a:srgbClr val="000000"/>
                </a:solidFill>
                <a:latin typeface="Arial Narrow" pitchFamily="34" charset="0"/>
              </a:rPr>
              <a:t>T</a:t>
            </a:r>
            <a:r>
              <a:rPr lang="es-ES" altLang="es-ES" sz="1100" b="1">
                <a:solidFill>
                  <a:srgbClr val="000000"/>
                </a:solidFill>
                <a:latin typeface="Arial Narrow" pitchFamily="34" charset="0"/>
              </a:rPr>
              <a:t>R</a:t>
            </a:r>
            <a:r>
              <a:rPr lang="es-ES" altLang="es-ES" sz="1400" b="1">
                <a:solidFill>
                  <a:srgbClr val="000000"/>
                </a:solidFill>
                <a:latin typeface="Arial Narrow" pitchFamily="34" charset="0"/>
              </a:rPr>
              <a:t>=12,5</a:t>
            </a:r>
          </a:p>
        </p:txBody>
      </p:sp>
      <p:sp>
        <p:nvSpPr>
          <p:cNvPr id="33" name="Elipse 32">
            <a:extLst>
              <a:ext uri="{FF2B5EF4-FFF2-40B4-BE49-F238E27FC236}">
                <a16:creationId xmlns:a16="http://schemas.microsoft.com/office/drawing/2014/main" id="{F0910645-4EB9-4C80-AE9B-FE9AC94CE156}"/>
              </a:ext>
            </a:extLst>
          </p:cNvPr>
          <p:cNvSpPr/>
          <p:nvPr/>
        </p:nvSpPr>
        <p:spPr>
          <a:xfrm>
            <a:off x="961339" y="1796615"/>
            <a:ext cx="2225946" cy="454636"/>
          </a:xfrm>
          <a:prstGeom prst="ellipse">
            <a:avLst/>
          </a:prstGeom>
          <a:solidFill>
            <a:schemeClr val="bg1"/>
          </a:solidFill>
          <a:ln w="2857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34" name="Conector recto de flecha 33">
            <a:extLst>
              <a:ext uri="{FF2B5EF4-FFF2-40B4-BE49-F238E27FC236}">
                <a16:creationId xmlns:a16="http://schemas.microsoft.com/office/drawing/2014/main" id="{AA2F5D61-2D69-4413-8577-AE03C809C2EA}"/>
              </a:ext>
            </a:extLst>
          </p:cNvPr>
          <p:cNvCxnSpPr>
            <a:stCxn id="33" idx="6"/>
            <a:endCxn id="46" idx="1"/>
          </p:cNvCxnSpPr>
          <p:nvPr/>
        </p:nvCxnSpPr>
        <p:spPr>
          <a:xfrm flipV="1">
            <a:off x="3187285" y="1100604"/>
            <a:ext cx="1107390" cy="923329"/>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5" name="CuadroTexto 34">
            <a:extLst>
              <a:ext uri="{FF2B5EF4-FFF2-40B4-BE49-F238E27FC236}">
                <a16:creationId xmlns:a16="http://schemas.microsoft.com/office/drawing/2014/main" id="{96D40433-171B-429D-BE37-A0939F734D5C}"/>
              </a:ext>
            </a:extLst>
          </p:cNvPr>
          <p:cNvSpPr txBox="1"/>
          <p:nvPr/>
        </p:nvSpPr>
        <p:spPr>
          <a:xfrm>
            <a:off x="399463" y="746165"/>
            <a:ext cx="2757785" cy="461665"/>
          </a:xfrm>
          <a:prstGeom prst="rect">
            <a:avLst/>
          </a:prstGeom>
          <a:noFill/>
        </p:spPr>
        <p:txBody>
          <a:bodyPr wrap="square" rtlCol="0">
            <a:spAutoFit/>
          </a:bodyPr>
          <a:lstStyle/>
          <a:p>
            <a:r>
              <a:rPr lang="es-ES" sz="2400" b="1">
                <a:effectLst>
                  <a:outerShdw blurRad="38100" dist="38100" dir="2700000" algn="tl">
                    <a:srgbClr val="000000">
                      <a:alpha val="43137"/>
                    </a:srgbClr>
                  </a:outerShdw>
                </a:effectLst>
              </a:rPr>
              <a:t>PUNTO DE PEDIDO</a:t>
            </a:r>
          </a:p>
        </p:txBody>
      </p:sp>
      <p:sp>
        <p:nvSpPr>
          <p:cNvPr id="36" name="Rectángulo 35">
            <a:extLst>
              <a:ext uri="{FF2B5EF4-FFF2-40B4-BE49-F238E27FC236}">
                <a16:creationId xmlns:a16="http://schemas.microsoft.com/office/drawing/2014/main" id="{E7EDDCC1-6180-4E85-9E75-212206BFE128}"/>
              </a:ext>
            </a:extLst>
          </p:cNvPr>
          <p:cNvSpPr/>
          <p:nvPr/>
        </p:nvSpPr>
        <p:spPr>
          <a:xfrm>
            <a:off x="226966" y="1048029"/>
            <a:ext cx="3319849" cy="1200329"/>
          </a:xfrm>
          <a:prstGeom prst="rect">
            <a:avLst/>
          </a:prstGeom>
        </p:spPr>
        <p:txBody>
          <a:bodyPr wrap="square">
            <a:spAutoFit/>
          </a:bodyPr>
          <a:lstStyle/>
          <a:p>
            <a:pPr algn="just"/>
            <a:endParaRPr lang="es-ES" sz="2400"/>
          </a:p>
          <a:p>
            <a:pPr marL="800100" lvl="1" indent="-342900" algn="just">
              <a:buFont typeface="Arial" panose="020B0604020202020204" pitchFamily="34" charset="0"/>
              <a:buChar char="•"/>
            </a:pPr>
            <a:r>
              <a:rPr lang="es-ES" sz="2400"/>
              <a:t>Que el </a:t>
            </a:r>
            <a:r>
              <a:rPr lang="es-ES" sz="2400" b="1"/>
              <a:t>T</a:t>
            </a:r>
            <a:r>
              <a:rPr lang="es-ES" sz="1400" b="1"/>
              <a:t>S </a:t>
            </a:r>
            <a:r>
              <a:rPr lang="es-ES" sz="2400" b="1">
                <a:solidFill>
                  <a:srgbClr val="FF0000"/>
                </a:solidFill>
              </a:rPr>
              <a:t>≤</a:t>
            </a:r>
            <a:r>
              <a:rPr lang="es-ES" sz="2400" b="1"/>
              <a:t> T</a:t>
            </a:r>
            <a:r>
              <a:rPr lang="es-ES" sz="1400" b="1"/>
              <a:t>R</a:t>
            </a:r>
            <a:endParaRPr lang="es-ES" sz="2400"/>
          </a:p>
          <a:p>
            <a:pPr marL="800100" lvl="1" indent="-342900" algn="just">
              <a:buFont typeface="Arial" panose="020B0604020202020204" pitchFamily="34" charset="0"/>
              <a:buChar char="•"/>
            </a:pPr>
            <a:r>
              <a:rPr lang="es-ES" sz="2400"/>
              <a:t>Que el </a:t>
            </a:r>
            <a:r>
              <a:rPr lang="es-ES" sz="2400" b="1"/>
              <a:t>T</a:t>
            </a:r>
            <a:r>
              <a:rPr lang="es-ES" sz="1400" b="1"/>
              <a:t>S </a:t>
            </a:r>
            <a:r>
              <a:rPr lang="es-ES" sz="2400" b="1">
                <a:solidFill>
                  <a:srgbClr val="FF0000"/>
                </a:solidFill>
              </a:rPr>
              <a:t>&gt;</a:t>
            </a:r>
            <a:r>
              <a:rPr lang="es-ES" sz="2400" b="1"/>
              <a:t> T</a:t>
            </a:r>
            <a:r>
              <a:rPr lang="es-ES" sz="1400" b="1"/>
              <a:t>R</a:t>
            </a:r>
          </a:p>
        </p:txBody>
      </p:sp>
      <p:sp>
        <p:nvSpPr>
          <p:cNvPr id="37" name="CuadroTexto 36">
            <a:extLst>
              <a:ext uri="{FF2B5EF4-FFF2-40B4-BE49-F238E27FC236}">
                <a16:creationId xmlns:a16="http://schemas.microsoft.com/office/drawing/2014/main" id="{75DF8E0D-54D0-4374-8CEB-D14ABFE4D81D}"/>
              </a:ext>
            </a:extLst>
          </p:cNvPr>
          <p:cNvSpPr txBox="1"/>
          <p:nvPr/>
        </p:nvSpPr>
        <p:spPr>
          <a:xfrm>
            <a:off x="-14026" y="2994150"/>
            <a:ext cx="1845276" cy="461665"/>
          </a:xfrm>
          <a:prstGeom prst="rect">
            <a:avLst/>
          </a:prstGeom>
          <a:noFill/>
        </p:spPr>
        <p:txBody>
          <a:bodyPr wrap="square" rtlCol="0">
            <a:spAutoFit/>
          </a:bodyPr>
          <a:lstStyle/>
          <a:p>
            <a:r>
              <a:rPr lang="es-ES" sz="2400"/>
              <a:t>T</a:t>
            </a:r>
            <a:r>
              <a:rPr lang="es-ES" sz="1400"/>
              <a:t>S </a:t>
            </a:r>
            <a:r>
              <a:rPr lang="es-ES" sz="2400"/>
              <a:t>= 15 días</a:t>
            </a:r>
          </a:p>
        </p:txBody>
      </p:sp>
      <mc:AlternateContent xmlns:mc="http://schemas.openxmlformats.org/markup-compatibility/2006" xmlns:a14="http://schemas.microsoft.com/office/drawing/2010/main">
        <mc:Choice Requires="a14">
          <p:sp>
            <p:nvSpPr>
              <p:cNvPr id="38" name="Rectángulo 37">
                <a:extLst>
                  <a:ext uri="{FF2B5EF4-FFF2-40B4-BE49-F238E27FC236}">
                    <a16:creationId xmlns:a16="http://schemas.microsoft.com/office/drawing/2014/main" id="{3F30F357-1BED-4A28-8BD4-120DB0B214C6}"/>
                  </a:ext>
                </a:extLst>
              </p:cNvPr>
              <p:cNvSpPr/>
              <p:nvPr/>
            </p:nvSpPr>
            <p:spPr>
              <a:xfrm>
                <a:off x="-77256" y="3404360"/>
                <a:ext cx="1547796" cy="8079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200" i="1" smtClean="0">
                              <a:latin typeface="Cambria Math" panose="02040503050406030204" pitchFamily="18" charset="0"/>
                            </a:rPr>
                          </m:ctrlPr>
                        </m:sSubPr>
                        <m:e>
                          <m:r>
                            <m:rPr>
                              <m:sty m:val="p"/>
                            </m:rPr>
                            <a:rPr lang="es-ES" sz="2200" i="0">
                              <a:latin typeface="Cambria Math" panose="02040503050406030204" pitchFamily="18" charset="0"/>
                            </a:rPr>
                            <m:t>T</m:t>
                          </m:r>
                        </m:e>
                        <m:sub>
                          <m:r>
                            <m:rPr>
                              <m:sty m:val="p"/>
                            </m:rPr>
                            <a:rPr lang="es-ES" sz="2200" i="0">
                              <a:latin typeface="Cambria Math" panose="02040503050406030204" pitchFamily="18" charset="0"/>
                            </a:rPr>
                            <m:t>R</m:t>
                          </m:r>
                        </m:sub>
                      </m:sSub>
                      <m:r>
                        <a:rPr lang="es-ES" sz="2200" i="0">
                          <a:latin typeface="Cambria Math" panose="02040503050406030204" pitchFamily="18" charset="0"/>
                        </a:rPr>
                        <m:t>=</m:t>
                      </m:r>
                      <m:f>
                        <m:fPr>
                          <m:ctrlPr>
                            <a:rPr lang="es-ES" sz="2200" i="1">
                              <a:latin typeface="Cambria Math" panose="02040503050406030204" pitchFamily="18" charset="0"/>
                            </a:rPr>
                          </m:ctrlPr>
                        </m:fPr>
                        <m:num>
                          <m:r>
                            <m:rPr>
                              <m:sty m:val="p"/>
                            </m:rPr>
                            <a:rPr lang="es-ES" sz="2200" b="0" i="0" smtClean="0">
                              <a:latin typeface="Cambria Math"/>
                            </a:rPr>
                            <m:t>hp</m:t>
                          </m:r>
                        </m:num>
                        <m:den>
                          <m:f>
                            <m:fPr>
                              <m:type m:val="lin"/>
                              <m:ctrlPr>
                                <a:rPr lang="es-ES" sz="2200" i="1">
                                  <a:latin typeface="Cambria Math" panose="02040503050406030204" pitchFamily="18" charset="0"/>
                                </a:rPr>
                              </m:ctrlPr>
                            </m:fPr>
                            <m:num>
                              <m:r>
                                <m:rPr>
                                  <m:sty m:val="p"/>
                                </m:rPr>
                                <a:rPr lang="es-ES" sz="2200" i="0">
                                  <a:latin typeface="Cambria Math" panose="02040503050406030204" pitchFamily="18" charset="0"/>
                                </a:rPr>
                                <m:t>D</m:t>
                              </m:r>
                            </m:num>
                            <m:den>
                              <m:sSup>
                                <m:sSupPr>
                                  <m:ctrlPr>
                                    <a:rPr lang="es-ES" sz="2200" i="1">
                                      <a:latin typeface="Cambria Math" panose="02040503050406030204" pitchFamily="18" charset="0"/>
                                    </a:rPr>
                                  </m:ctrlPr>
                                </m:sSupPr>
                                <m:e>
                                  <m:r>
                                    <m:rPr>
                                      <m:sty m:val="p"/>
                                    </m:rPr>
                                    <a:rPr lang="es-ES" sz="2200" i="0">
                                      <a:latin typeface="Cambria Math" panose="02040503050406030204" pitchFamily="18" charset="0"/>
                                    </a:rPr>
                                    <m:t>Q</m:t>
                                  </m:r>
                                </m:e>
                                <m:sup>
                                  <m:r>
                                    <a:rPr lang="es-ES" sz="2200" i="0">
                                      <a:latin typeface="Cambria Math" panose="02040503050406030204" pitchFamily="18" charset="0"/>
                                    </a:rPr>
                                    <m:t>∗</m:t>
                                  </m:r>
                                </m:sup>
                              </m:sSup>
                            </m:den>
                          </m:f>
                        </m:den>
                      </m:f>
                    </m:oMath>
                  </m:oMathPara>
                </a14:m>
                <a:endParaRPr lang="es-ES" sz="2200"/>
              </a:p>
            </p:txBody>
          </p:sp>
        </mc:Choice>
        <mc:Fallback xmlns="">
          <p:sp>
            <p:nvSpPr>
              <p:cNvPr id="38" name="Rectángulo 37">
                <a:extLst>
                  <a:ext uri="{FF2B5EF4-FFF2-40B4-BE49-F238E27FC236}">
                    <a16:creationId xmlns:a16="http://schemas.microsoft.com/office/drawing/2014/main" id="{3F30F357-1BED-4A28-8BD4-120DB0B214C6}"/>
                  </a:ext>
                </a:extLst>
              </p:cNvPr>
              <p:cNvSpPr>
                <a:spLocks noRot="1" noChangeAspect="1" noMove="1" noResize="1" noEditPoints="1" noAdjustHandles="1" noChangeArrowheads="1" noChangeShapeType="1" noTextEdit="1"/>
              </p:cNvSpPr>
              <p:nvPr/>
            </p:nvSpPr>
            <p:spPr>
              <a:xfrm>
                <a:off x="-77256" y="3404360"/>
                <a:ext cx="1547796" cy="807978"/>
              </a:xfrm>
              <a:prstGeom prst="rect">
                <a:avLst/>
              </a:prstGeom>
              <a:blipFill>
                <a:blip r:embed="rId4"/>
                <a:stretch>
                  <a:fillRect/>
                </a:stretch>
              </a:blipFill>
            </p:spPr>
            <p:txBody>
              <a:bodyPr/>
              <a:lstStyle/>
              <a:p>
                <a:r>
                  <a:rPr lang="en-US">
                    <a:noFill/>
                  </a:rPr>
                  <a:t> </a:t>
                </a:r>
              </a:p>
            </p:txBody>
          </p:sp>
        </mc:Fallback>
      </mc:AlternateContent>
      <p:sp>
        <p:nvSpPr>
          <p:cNvPr id="39" name="CuadroTexto 38">
            <a:extLst>
              <a:ext uri="{FF2B5EF4-FFF2-40B4-BE49-F238E27FC236}">
                <a16:creationId xmlns:a16="http://schemas.microsoft.com/office/drawing/2014/main" id="{456BFBE4-D754-4C60-8252-B8BB937B1508}"/>
              </a:ext>
            </a:extLst>
          </p:cNvPr>
          <p:cNvSpPr txBox="1"/>
          <p:nvPr/>
        </p:nvSpPr>
        <p:spPr>
          <a:xfrm>
            <a:off x="-14026" y="4143118"/>
            <a:ext cx="4184159" cy="461665"/>
          </a:xfrm>
          <a:prstGeom prst="rect">
            <a:avLst/>
          </a:prstGeom>
          <a:noFill/>
        </p:spPr>
        <p:txBody>
          <a:bodyPr wrap="none" rtlCol="0">
            <a:spAutoFit/>
          </a:bodyPr>
          <a:lstStyle/>
          <a:p>
            <a:r>
              <a:rPr lang="es-ES" sz="2400"/>
              <a:t>T</a:t>
            </a:r>
            <a:r>
              <a:rPr lang="es-ES" sz="1400"/>
              <a:t>R</a:t>
            </a:r>
            <a:r>
              <a:rPr lang="es-ES" sz="2400"/>
              <a:t> = 250/(6.000/300) = 12,5 días</a:t>
            </a:r>
          </a:p>
        </p:txBody>
      </p:sp>
      <p:grpSp>
        <p:nvGrpSpPr>
          <p:cNvPr id="40" name="Grupo 39">
            <a:extLst>
              <a:ext uri="{FF2B5EF4-FFF2-40B4-BE49-F238E27FC236}">
                <a16:creationId xmlns:a16="http://schemas.microsoft.com/office/drawing/2014/main" id="{6D863012-29B7-43BE-AF09-E62B4D75DF16}"/>
              </a:ext>
            </a:extLst>
          </p:cNvPr>
          <p:cNvGrpSpPr/>
          <p:nvPr/>
        </p:nvGrpSpPr>
        <p:grpSpPr>
          <a:xfrm>
            <a:off x="4294675" y="588168"/>
            <a:ext cx="4464403" cy="990600"/>
            <a:chOff x="4853819" y="5665696"/>
            <a:chExt cx="4464403" cy="990600"/>
          </a:xfrm>
        </p:grpSpPr>
        <p:grpSp>
          <p:nvGrpSpPr>
            <p:cNvPr id="42" name="Grupo 41">
              <a:extLst>
                <a:ext uri="{FF2B5EF4-FFF2-40B4-BE49-F238E27FC236}">
                  <a16:creationId xmlns:a16="http://schemas.microsoft.com/office/drawing/2014/main" id="{52351811-2EDC-48A3-A087-D279E6F8F97C}"/>
                </a:ext>
              </a:extLst>
            </p:cNvPr>
            <p:cNvGrpSpPr/>
            <p:nvPr/>
          </p:nvGrpSpPr>
          <p:grpSpPr>
            <a:xfrm>
              <a:off x="4853819" y="5665696"/>
              <a:ext cx="4464403" cy="990600"/>
              <a:chOff x="4573605" y="5665696"/>
              <a:chExt cx="4464403" cy="990600"/>
            </a:xfrm>
          </p:grpSpPr>
          <p:grpSp>
            <p:nvGrpSpPr>
              <p:cNvPr id="44" name="Grupo 43">
                <a:extLst>
                  <a:ext uri="{FF2B5EF4-FFF2-40B4-BE49-F238E27FC236}">
                    <a16:creationId xmlns:a16="http://schemas.microsoft.com/office/drawing/2014/main" id="{4EF87126-3C9C-4A16-B49E-E58DDB1531E0}"/>
                  </a:ext>
                </a:extLst>
              </p:cNvPr>
              <p:cNvGrpSpPr/>
              <p:nvPr/>
            </p:nvGrpSpPr>
            <p:grpSpPr>
              <a:xfrm>
                <a:off x="5068390" y="5665696"/>
                <a:ext cx="3887788" cy="990600"/>
                <a:chOff x="3635375" y="5337175"/>
                <a:chExt cx="3887788" cy="990600"/>
              </a:xfrm>
              <a:effectLst/>
            </p:grpSpPr>
            <p:pic>
              <p:nvPicPr>
                <p:cNvPr id="47" name="Picture 15">
                  <a:extLst>
                    <a:ext uri="{FF2B5EF4-FFF2-40B4-BE49-F238E27FC236}">
                      <a16:creationId xmlns:a16="http://schemas.microsoft.com/office/drawing/2014/main" id="{53A8F6E9-FF29-4255-A416-970FBC4C4C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5375" y="5337175"/>
                  <a:ext cx="3887788" cy="990600"/>
                </a:xfrm>
                <a:prstGeom prst="rect">
                  <a:avLst/>
                </a:prstGeom>
                <a:solidFill>
                  <a:schemeClr val="bg1"/>
                </a:solidFill>
                <a:ln w="9525">
                  <a:solidFill>
                    <a:schemeClr val="bg1"/>
                  </a:solidFill>
                  <a:miter lim="800000"/>
                  <a:headEnd/>
                  <a:tailEnd/>
                </a:ln>
              </p:spPr>
            </p:pic>
            <p:sp>
              <p:nvSpPr>
                <p:cNvPr id="48" name="Rectángulo 47">
                  <a:extLst>
                    <a:ext uri="{FF2B5EF4-FFF2-40B4-BE49-F238E27FC236}">
                      <a16:creationId xmlns:a16="http://schemas.microsoft.com/office/drawing/2014/main" id="{7614F16F-2A04-4363-BFAB-631D74247CCC}"/>
                    </a:ext>
                  </a:extLst>
                </p:cNvPr>
                <p:cNvSpPr/>
                <p:nvPr/>
              </p:nvSpPr>
              <p:spPr>
                <a:xfrm>
                  <a:off x="5595992" y="5589240"/>
                  <a:ext cx="1803699" cy="369332"/>
                </a:xfrm>
                <a:prstGeom prst="rect">
                  <a:avLst/>
                </a:prstGeom>
                <a:solidFill>
                  <a:schemeClr val="bg1"/>
                </a:solidFill>
                <a:ln>
                  <a:solidFill>
                    <a:schemeClr val="bg1"/>
                  </a:solidFill>
                </a:ln>
              </p:spPr>
              <p:txBody>
                <a:bodyPr wrap="none">
                  <a:spAutoFit/>
                </a:bodyPr>
                <a:lstStyle/>
                <a:p>
                  <a:pPr eaLnBrk="1" hangingPunct="1">
                    <a:defRPr/>
                  </a:pPr>
                  <a:r>
                    <a:rPr lang="es-ES_tradnl" altLang="es-ES"/>
                    <a:t>x</a:t>
                  </a:r>
                  <a:r>
                    <a:rPr lang="es-ES_tradnl" altLang="es-ES" i="1"/>
                    <a:t> </a:t>
                  </a:r>
                  <a:r>
                    <a:rPr lang="es-ES_tradnl" altLang="es-ES" sz="1700" i="1"/>
                    <a:t>Demanda diaria</a:t>
                  </a:r>
                  <a:endParaRPr lang="es-ES" altLang="es-ES" sz="1700" i="1"/>
                </a:p>
              </p:txBody>
            </p:sp>
          </p:grpSp>
          <p:sp>
            <p:nvSpPr>
              <p:cNvPr id="45" name="CuadroTexto 44">
                <a:extLst>
                  <a:ext uri="{FF2B5EF4-FFF2-40B4-BE49-F238E27FC236}">
                    <a16:creationId xmlns:a16="http://schemas.microsoft.com/office/drawing/2014/main" id="{CCC0AB1C-BDE6-4C76-8F0A-7AD958F842CB}"/>
                  </a:ext>
                </a:extLst>
              </p:cNvPr>
              <p:cNvSpPr txBox="1"/>
              <p:nvPr/>
            </p:nvSpPr>
            <p:spPr>
              <a:xfrm>
                <a:off x="7222800" y="5927123"/>
                <a:ext cx="1815208" cy="369332"/>
              </a:xfrm>
              <a:prstGeom prst="rect">
                <a:avLst/>
              </a:prstGeom>
              <a:solidFill>
                <a:schemeClr val="bg1"/>
              </a:solidFill>
            </p:spPr>
            <p:txBody>
              <a:bodyPr wrap="square" rtlCol="0">
                <a:spAutoFit/>
              </a:bodyPr>
              <a:lstStyle/>
              <a:p>
                <a:r>
                  <a:rPr lang="es-ES" i="1"/>
                  <a:t>Demanda media</a:t>
                </a:r>
                <a:endParaRPr lang="es-ES"/>
              </a:p>
            </p:txBody>
          </p:sp>
          <p:sp>
            <p:nvSpPr>
              <p:cNvPr id="46" name="CuadroTexto 45">
                <a:extLst>
                  <a:ext uri="{FF2B5EF4-FFF2-40B4-BE49-F238E27FC236}">
                    <a16:creationId xmlns:a16="http://schemas.microsoft.com/office/drawing/2014/main" id="{13CB8435-2333-4714-9268-3802EF215F6E}"/>
                  </a:ext>
                </a:extLst>
              </p:cNvPr>
              <p:cNvSpPr txBox="1"/>
              <p:nvPr/>
            </p:nvSpPr>
            <p:spPr>
              <a:xfrm>
                <a:off x="4573605" y="5978077"/>
                <a:ext cx="825910" cy="400110"/>
              </a:xfrm>
              <a:prstGeom prst="rect">
                <a:avLst/>
              </a:prstGeom>
              <a:noFill/>
            </p:spPr>
            <p:txBody>
              <a:bodyPr wrap="square" rtlCol="0">
                <a:spAutoFit/>
              </a:bodyPr>
              <a:lstStyle/>
              <a:p>
                <a:r>
                  <a:rPr lang="es-ES" sz="2000" i="1"/>
                  <a:t>Pp</a:t>
                </a:r>
                <a:r>
                  <a:rPr lang="es-ES" i="1"/>
                  <a:t> =</a:t>
                </a:r>
                <a:endParaRPr lang="es-ES"/>
              </a:p>
            </p:txBody>
          </p:sp>
        </p:grpSp>
        <p:cxnSp>
          <p:nvCxnSpPr>
            <p:cNvPr id="43" name="Conector recto 42">
              <a:extLst>
                <a:ext uri="{FF2B5EF4-FFF2-40B4-BE49-F238E27FC236}">
                  <a16:creationId xmlns:a16="http://schemas.microsoft.com/office/drawing/2014/main" id="{23E683EA-DF87-4133-9217-C50445C0D29D}"/>
                </a:ext>
              </a:extLst>
            </p:cNvPr>
            <p:cNvCxnSpPr/>
            <p:nvPr/>
          </p:nvCxnSpPr>
          <p:spPr>
            <a:xfrm flipH="1">
              <a:off x="7302230" y="5902051"/>
              <a:ext cx="707" cy="57003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9" name="CuadroTexto 48">
            <a:extLst>
              <a:ext uri="{FF2B5EF4-FFF2-40B4-BE49-F238E27FC236}">
                <a16:creationId xmlns:a16="http://schemas.microsoft.com/office/drawing/2014/main" id="{63BD1F93-1F5F-474C-ABD5-1DFE7A260047}"/>
              </a:ext>
            </a:extLst>
          </p:cNvPr>
          <p:cNvSpPr txBox="1"/>
          <p:nvPr/>
        </p:nvSpPr>
        <p:spPr>
          <a:xfrm>
            <a:off x="4324712" y="1494106"/>
            <a:ext cx="6099747" cy="461665"/>
          </a:xfrm>
          <a:prstGeom prst="rect">
            <a:avLst/>
          </a:prstGeom>
          <a:noFill/>
        </p:spPr>
        <p:txBody>
          <a:bodyPr wrap="none" rtlCol="0">
            <a:spAutoFit/>
          </a:bodyPr>
          <a:lstStyle/>
          <a:p>
            <a:r>
              <a:rPr lang="es-ES" sz="2400"/>
              <a:t>Pp = [15 - (1x12,5)] x (6.000/250) = 60 unidades</a:t>
            </a:r>
          </a:p>
        </p:txBody>
      </p:sp>
      <p:sp>
        <p:nvSpPr>
          <p:cNvPr id="50" name="Line 88">
            <a:extLst>
              <a:ext uri="{FF2B5EF4-FFF2-40B4-BE49-F238E27FC236}">
                <a16:creationId xmlns:a16="http://schemas.microsoft.com/office/drawing/2014/main" id="{11344586-13A6-475F-A68C-22A78A445366}"/>
              </a:ext>
            </a:extLst>
          </p:cNvPr>
          <p:cNvSpPr>
            <a:spLocks noChangeShapeType="1"/>
          </p:cNvSpPr>
          <p:nvPr/>
        </p:nvSpPr>
        <p:spPr bwMode="auto">
          <a:xfrm flipH="1" flipV="1">
            <a:off x="6488419" y="6454469"/>
            <a:ext cx="1798248" cy="14858"/>
          </a:xfrm>
          <a:prstGeom prst="line">
            <a:avLst/>
          </a:prstGeom>
          <a:noFill/>
          <a:ln w="9525">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51" name="Line 88">
            <a:extLst>
              <a:ext uri="{FF2B5EF4-FFF2-40B4-BE49-F238E27FC236}">
                <a16:creationId xmlns:a16="http://schemas.microsoft.com/office/drawing/2014/main" id="{6BFDA2FB-A5B2-4001-8F44-745D10F91489}"/>
              </a:ext>
            </a:extLst>
          </p:cNvPr>
          <p:cNvSpPr>
            <a:spLocks noChangeShapeType="1"/>
          </p:cNvSpPr>
          <p:nvPr/>
        </p:nvSpPr>
        <p:spPr bwMode="auto">
          <a:xfrm>
            <a:off x="8278898" y="6024496"/>
            <a:ext cx="8625" cy="436604"/>
          </a:xfrm>
          <a:prstGeom prst="line">
            <a:avLst/>
          </a:prstGeom>
          <a:noFill/>
          <a:ln w="9525">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52" name="Diagrama de flujo: conector 51">
            <a:extLst>
              <a:ext uri="{FF2B5EF4-FFF2-40B4-BE49-F238E27FC236}">
                <a16:creationId xmlns:a16="http://schemas.microsoft.com/office/drawing/2014/main" id="{577E8E28-08FA-4967-BE29-AA689E4341B6}"/>
              </a:ext>
            </a:extLst>
          </p:cNvPr>
          <p:cNvSpPr/>
          <p:nvPr/>
        </p:nvSpPr>
        <p:spPr>
          <a:xfrm>
            <a:off x="6446474" y="5292131"/>
            <a:ext cx="83890" cy="79865"/>
          </a:xfrm>
          <a:prstGeom prst="flowChartConnector">
            <a:avLst/>
          </a:pr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Tree>
    <p:extLst>
      <p:ext uri="{BB962C8B-B14F-4D97-AF65-F5344CB8AC3E}">
        <p14:creationId xmlns:p14="http://schemas.microsoft.com/office/powerpoint/2010/main" val="21552327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additive="base">
                                        <p:cTn id="13" dur="500" fill="hold"/>
                                        <p:tgtEl>
                                          <p:spTgt spid="37"/>
                                        </p:tgtEl>
                                        <p:attrNameLst>
                                          <p:attrName>ppt_x</p:attrName>
                                        </p:attrNameLst>
                                      </p:cBhvr>
                                      <p:tavLst>
                                        <p:tav tm="0">
                                          <p:val>
                                            <p:strVal val="0-#ppt_w/2"/>
                                          </p:val>
                                        </p:tav>
                                        <p:tav tm="100000">
                                          <p:val>
                                            <p:strVal val="#ppt_x"/>
                                          </p:val>
                                        </p:tav>
                                      </p:tavLst>
                                    </p:anim>
                                    <p:anim calcmode="lin" valueType="num">
                                      <p:cBhvr additive="base">
                                        <p:cTn id="14" dur="500" fill="hold"/>
                                        <p:tgtEl>
                                          <p:spTgt spid="37"/>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0-#ppt_w/2"/>
                                          </p:val>
                                        </p:tav>
                                        <p:tav tm="100000">
                                          <p:val>
                                            <p:strVal val="#ppt_x"/>
                                          </p:val>
                                        </p:tav>
                                      </p:tavLst>
                                    </p:anim>
                                    <p:anim calcmode="lin" valueType="num">
                                      <p:cBhvr additive="base">
                                        <p:cTn id="18" dur="500" fill="hold"/>
                                        <p:tgtEl>
                                          <p:spTgt spid="38"/>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 calcmode="lin" valueType="num">
                                      <p:cBhvr additive="base">
                                        <p:cTn id="21" dur="500" fill="hold"/>
                                        <p:tgtEl>
                                          <p:spTgt spid="39"/>
                                        </p:tgtEl>
                                        <p:attrNameLst>
                                          <p:attrName>ppt_x</p:attrName>
                                        </p:attrNameLst>
                                      </p:cBhvr>
                                      <p:tavLst>
                                        <p:tav tm="0">
                                          <p:val>
                                            <p:strVal val="0-#ppt_w/2"/>
                                          </p:val>
                                        </p:tav>
                                        <p:tav tm="100000">
                                          <p:val>
                                            <p:strVal val="#ppt_x"/>
                                          </p:val>
                                        </p:tav>
                                      </p:tavLst>
                                    </p:anim>
                                    <p:anim calcmode="lin" valueType="num">
                                      <p:cBhvr additive="base">
                                        <p:cTn id="22"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par>
                          <p:cTn id="27" fill="hold">
                            <p:stCondLst>
                              <p:cond delay="0"/>
                            </p:stCondLst>
                            <p:childTnLst>
                              <p:par>
                                <p:cTn id="28" presetID="22" presetClass="entr" presetSubtype="8" fill="hold" nodeType="after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wipe(left)">
                                      <p:cBhvr>
                                        <p:cTn id="30" dur="500"/>
                                        <p:tgtEl>
                                          <p:spTgt spid="34"/>
                                        </p:tgtEl>
                                      </p:cBhvr>
                                    </p:animEffect>
                                  </p:childTnLst>
                                </p:cTn>
                              </p:par>
                            </p:childTnLst>
                          </p:cTn>
                        </p:par>
                        <p:par>
                          <p:cTn id="31" fill="hold">
                            <p:stCondLst>
                              <p:cond delay="500"/>
                            </p:stCondLst>
                            <p:childTnLst>
                              <p:par>
                                <p:cTn id="32" presetID="1" presetClass="entr" presetSubtype="0" fill="hold" grpId="0" nodeType="afterEffect">
                                  <p:stCondLst>
                                    <p:cond delay="0"/>
                                  </p:stCondLst>
                                  <p:childTnLst>
                                    <p:set>
                                      <p:cBhvr>
                                        <p:cTn id="33" dur="1" fill="hold">
                                          <p:stCondLst>
                                            <p:cond delay="0"/>
                                          </p:stCondLst>
                                        </p:cTn>
                                        <p:tgtEl>
                                          <p:spTgt spid="49"/>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4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1000"/>
                                        <p:tgtEl>
                                          <p:spTgt spid="5"/>
                                        </p:tgtEl>
                                      </p:cBhvr>
                                    </p:animEffect>
                                    <p:anim calcmode="lin" valueType="num">
                                      <p:cBhvr>
                                        <p:cTn id="41" dur="1000" fill="hold"/>
                                        <p:tgtEl>
                                          <p:spTgt spid="5"/>
                                        </p:tgtEl>
                                        <p:attrNameLst>
                                          <p:attrName>ppt_x</p:attrName>
                                        </p:attrNameLst>
                                      </p:cBhvr>
                                      <p:tavLst>
                                        <p:tav tm="0">
                                          <p:val>
                                            <p:strVal val="#ppt_x"/>
                                          </p:val>
                                        </p:tav>
                                        <p:tav tm="100000">
                                          <p:val>
                                            <p:strVal val="#ppt_x"/>
                                          </p:val>
                                        </p:tav>
                                      </p:tavLst>
                                    </p:anim>
                                    <p:anim calcmode="lin" valueType="num">
                                      <p:cBhvr>
                                        <p:cTn id="42" dur="1000" fill="hold"/>
                                        <p:tgtEl>
                                          <p:spTgt spid="5"/>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1000"/>
                                        <p:tgtEl>
                                          <p:spTgt spid="6"/>
                                        </p:tgtEl>
                                      </p:cBhvr>
                                    </p:animEffect>
                                    <p:anim calcmode="lin" valueType="num">
                                      <p:cBhvr>
                                        <p:cTn id="46" dur="1000" fill="hold"/>
                                        <p:tgtEl>
                                          <p:spTgt spid="6"/>
                                        </p:tgtEl>
                                        <p:attrNameLst>
                                          <p:attrName>ppt_x</p:attrName>
                                        </p:attrNameLst>
                                      </p:cBhvr>
                                      <p:tavLst>
                                        <p:tav tm="0">
                                          <p:val>
                                            <p:strVal val="#ppt_x"/>
                                          </p:val>
                                        </p:tav>
                                        <p:tav tm="100000">
                                          <p:val>
                                            <p:strVal val="#ppt_x"/>
                                          </p:val>
                                        </p:tav>
                                      </p:tavLst>
                                    </p:anim>
                                    <p:anim calcmode="lin" valueType="num">
                                      <p:cBhvr>
                                        <p:cTn id="47" dur="1000" fill="hold"/>
                                        <p:tgtEl>
                                          <p:spTgt spid="6"/>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1000"/>
                                        <p:tgtEl>
                                          <p:spTgt spid="7"/>
                                        </p:tgtEl>
                                      </p:cBhvr>
                                    </p:animEffect>
                                    <p:anim calcmode="lin" valueType="num">
                                      <p:cBhvr>
                                        <p:cTn id="51" dur="1000" fill="hold"/>
                                        <p:tgtEl>
                                          <p:spTgt spid="7"/>
                                        </p:tgtEl>
                                        <p:attrNameLst>
                                          <p:attrName>ppt_x</p:attrName>
                                        </p:attrNameLst>
                                      </p:cBhvr>
                                      <p:tavLst>
                                        <p:tav tm="0">
                                          <p:val>
                                            <p:strVal val="#ppt_x"/>
                                          </p:val>
                                        </p:tav>
                                        <p:tav tm="100000">
                                          <p:val>
                                            <p:strVal val="#ppt_x"/>
                                          </p:val>
                                        </p:tav>
                                      </p:tavLst>
                                    </p:anim>
                                    <p:anim calcmode="lin" valueType="num">
                                      <p:cBhvr>
                                        <p:cTn id="52" dur="1000" fill="hold"/>
                                        <p:tgtEl>
                                          <p:spTgt spid="7"/>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1000"/>
                                        <p:tgtEl>
                                          <p:spTgt spid="8"/>
                                        </p:tgtEl>
                                      </p:cBhvr>
                                    </p:animEffect>
                                    <p:anim calcmode="lin" valueType="num">
                                      <p:cBhvr>
                                        <p:cTn id="56" dur="1000" fill="hold"/>
                                        <p:tgtEl>
                                          <p:spTgt spid="8"/>
                                        </p:tgtEl>
                                        <p:attrNameLst>
                                          <p:attrName>ppt_x</p:attrName>
                                        </p:attrNameLst>
                                      </p:cBhvr>
                                      <p:tavLst>
                                        <p:tav tm="0">
                                          <p:val>
                                            <p:strVal val="#ppt_x"/>
                                          </p:val>
                                        </p:tav>
                                        <p:tav tm="100000">
                                          <p:val>
                                            <p:strVal val="#ppt_x"/>
                                          </p:val>
                                        </p:tav>
                                      </p:tavLst>
                                    </p:anim>
                                    <p:anim calcmode="lin" valueType="num">
                                      <p:cBhvr>
                                        <p:cTn id="57" dur="1000" fill="hold"/>
                                        <p:tgtEl>
                                          <p:spTgt spid="8"/>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1000"/>
                                        <p:tgtEl>
                                          <p:spTgt spid="9"/>
                                        </p:tgtEl>
                                      </p:cBhvr>
                                    </p:animEffect>
                                    <p:anim calcmode="lin" valueType="num">
                                      <p:cBhvr>
                                        <p:cTn id="61" dur="1000" fill="hold"/>
                                        <p:tgtEl>
                                          <p:spTgt spid="9"/>
                                        </p:tgtEl>
                                        <p:attrNameLst>
                                          <p:attrName>ppt_x</p:attrName>
                                        </p:attrNameLst>
                                      </p:cBhvr>
                                      <p:tavLst>
                                        <p:tav tm="0">
                                          <p:val>
                                            <p:strVal val="#ppt_x"/>
                                          </p:val>
                                        </p:tav>
                                        <p:tav tm="100000">
                                          <p:val>
                                            <p:strVal val="#ppt_x"/>
                                          </p:val>
                                        </p:tav>
                                      </p:tavLst>
                                    </p:anim>
                                    <p:anim calcmode="lin" valueType="num">
                                      <p:cBhvr>
                                        <p:cTn id="62" dur="1000" fill="hold"/>
                                        <p:tgtEl>
                                          <p:spTgt spid="9"/>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1000"/>
                                        <p:tgtEl>
                                          <p:spTgt spid="10"/>
                                        </p:tgtEl>
                                      </p:cBhvr>
                                    </p:animEffect>
                                    <p:anim calcmode="lin" valueType="num">
                                      <p:cBhvr>
                                        <p:cTn id="66" dur="1000" fill="hold"/>
                                        <p:tgtEl>
                                          <p:spTgt spid="10"/>
                                        </p:tgtEl>
                                        <p:attrNameLst>
                                          <p:attrName>ppt_x</p:attrName>
                                        </p:attrNameLst>
                                      </p:cBhvr>
                                      <p:tavLst>
                                        <p:tav tm="0">
                                          <p:val>
                                            <p:strVal val="#ppt_x"/>
                                          </p:val>
                                        </p:tav>
                                        <p:tav tm="100000">
                                          <p:val>
                                            <p:strVal val="#ppt_x"/>
                                          </p:val>
                                        </p:tav>
                                      </p:tavLst>
                                    </p:anim>
                                    <p:anim calcmode="lin" valueType="num">
                                      <p:cBhvr>
                                        <p:cTn id="67" dur="1000" fill="hold"/>
                                        <p:tgtEl>
                                          <p:spTgt spid="10"/>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1000"/>
                                        <p:tgtEl>
                                          <p:spTgt spid="11"/>
                                        </p:tgtEl>
                                      </p:cBhvr>
                                    </p:animEffect>
                                    <p:anim calcmode="lin" valueType="num">
                                      <p:cBhvr>
                                        <p:cTn id="71" dur="1000" fill="hold"/>
                                        <p:tgtEl>
                                          <p:spTgt spid="11"/>
                                        </p:tgtEl>
                                        <p:attrNameLst>
                                          <p:attrName>ppt_x</p:attrName>
                                        </p:attrNameLst>
                                      </p:cBhvr>
                                      <p:tavLst>
                                        <p:tav tm="0">
                                          <p:val>
                                            <p:strVal val="#ppt_x"/>
                                          </p:val>
                                        </p:tav>
                                        <p:tav tm="100000">
                                          <p:val>
                                            <p:strVal val="#ppt_x"/>
                                          </p:val>
                                        </p:tav>
                                      </p:tavLst>
                                    </p:anim>
                                    <p:anim calcmode="lin" valueType="num">
                                      <p:cBhvr>
                                        <p:cTn id="72" dur="1000" fill="hold"/>
                                        <p:tgtEl>
                                          <p:spTgt spid="11"/>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fade">
                                      <p:cBhvr>
                                        <p:cTn id="75" dur="1000"/>
                                        <p:tgtEl>
                                          <p:spTgt spid="12"/>
                                        </p:tgtEl>
                                      </p:cBhvr>
                                    </p:animEffect>
                                    <p:anim calcmode="lin" valueType="num">
                                      <p:cBhvr>
                                        <p:cTn id="76" dur="1000" fill="hold"/>
                                        <p:tgtEl>
                                          <p:spTgt spid="12"/>
                                        </p:tgtEl>
                                        <p:attrNameLst>
                                          <p:attrName>ppt_x</p:attrName>
                                        </p:attrNameLst>
                                      </p:cBhvr>
                                      <p:tavLst>
                                        <p:tav tm="0">
                                          <p:val>
                                            <p:strVal val="#ppt_x"/>
                                          </p:val>
                                        </p:tav>
                                        <p:tav tm="100000">
                                          <p:val>
                                            <p:strVal val="#ppt_x"/>
                                          </p:val>
                                        </p:tav>
                                      </p:tavLst>
                                    </p:anim>
                                    <p:anim calcmode="lin" valueType="num">
                                      <p:cBhvr>
                                        <p:cTn id="77" dur="1000" fill="hold"/>
                                        <p:tgtEl>
                                          <p:spTgt spid="12"/>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13"/>
                                        </p:tgtEl>
                                        <p:attrNameLst>
                                          <p:attrName>style.visibility</p:attrName>
                                        </p:attrNameLst>
                                      </p:cBhvr>
                                      <p:to>
                                        <p:strVal val="visible"/>
                                      </p:to>
                                    </p:set>
                                    <p:animEffect transition="in" filter="fade">
                                      <p:cBhvr>
                                        <p:cTn id="80" dur="1000"/>
                                        <p:tgtEl>
                                          <p:spTgt spid="13"/>
                                        </p:tgtEl>
                                      </p:cBhvr>
                                    </p:animEffect>
                                    <p:anim calcmode="lin" valueType="num">
                                      <p:cBhvr>
                                        <p:cTn id="81" dur="1000" fill="hold"/>
                                        <p:tgtEl>
                                          <p:spTgt spid="13"/>
                                        </p:tgtEl>
                                        <p:attrNameLst>
                                          <p:attrName>ppt_x</p:attrName>
                                        </p:attrNameLst>
                                      </p:cBhvr>
                                      <p:tavLst>
                                        <p:tav tm="0">
                                          <p:val>
                                            <p:strVal val="#ppt_x"/>
                                          </p:val>
                                        </p:tav>
                                        <p:tav tm="100000">
                                          <p:val>
                                            <p:strVal val="#ppt_x"/>
                                          </p:val>
                                        </p:tav>
                                      </p:tavLst>
                                    </p:anim>
                                    <p:anim calcmode="lin" valueType="num">
                                      <p:cBhvr>
                                        <p:cTn id="82" dur="1000" fill="hold"/>
                                        <p:tgtEl>
                                          <p:spTgt spid="13"/>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14"/>
                                        </p:tgtEl>
                                        <p:attrNameLst>
                                          <p:attrName>style.visibility</p:attrName>
                                        </p:attrNameLst>
                                      </p:cBhvr>
                                      <p:to>
                                        <p:strVal val="visible"/>
                                      </p:to>
                                    </p:set>
                                    <p:animEffect transition="in" filter="fade">
                                      <p:cBhvr>
                                        <p:cTn id="85" dur="1000"/>
                                        <p:tgtEl>
                                          <p:spTgt spid="14"/>
                                        </p:tgtEl>
                                      </p:cBhvr>
                                    </p:animEffect>
                                    <p:anim calcmode="lin" valueType="num">
                                      <p:cBhvr>
                                        <p:cTn id="86" dur="1000" fill="hold"/>
                                        <p:tgtEl>
                                          <p:spTgt spid="14"/>
                                        </p:tgtEl>
                                        <p:attrNameLst>
                                          <p:attrName>ppt_x</p:attrName>
                                        </p:attrNameLst>
                                      </p:cBhvr>
                                      <p:tavLst>
                                        <p:tav tm="0">
                                          <p:val>
                                            <p:strVal val="#ppt_x"/>
                                          </p:val>
                                        </p:tav>
                                        <p:tav tm="100000">
                                          <p:val>
                                            <p:strVal val="#ppt_x"/>
                                          </p:val>
                                        </p:tav>
                                      </p:tavLst>
                                    </p:anim>
                                    <p:anim calcmode="lin" valueType="num">
                                      <p:cBhvr>
                                        <p:cTn id="87" dur="1000" fill="hold"/>
                                        <p:tgtEl>
                                          <p:spTgt spid="14"/>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15"/>
                                        </p:tgtEl>
                                        <p:attrNameLst>
                                          <p:attrName>style.visibility</p:attrName>
                                        </p:attrNameLst>
                                      </p:cBhvr>
                                      <p:to>
                                        <p:strVal val="visible"/>
                                      </p:to>
                                    </p:set>
                                    <p:animEffect transition="in" filter="fade">
                                      <p:cBhvr>
                                        <p:cTn id="90" dur="1000"/>
                                        <p:tgtEl>
                                          <p:spTgt spid="15"/>
                                        </p:tgtEl>
                                      </p:cBhvr>
                                    </p:animEffect>
                                    <p:anim calcmode="lin" valueType="num">
                                      <p:cBhvr>
                                        <p:cTn id="91" dur="1000" fill="hold"/>
                                        <p:tgtEl>
                                          <p:spTgt spid="15"/>
                                        </p:tgtEl>
                                        <p:attrNameLst>
                                          <p:attrName>ppt_x</p:attrName>
                                        </p:attrNameLst>
                                      </p:cBhvr>
                                      <p:tavLst>
                                        <p:tav tm="0">
                                          <p:val>
                                            <p:strVal val="#ppt_x"/>
                                          </p:val>
                                        </p:tav>
                                        <p:tav tm="100000">
                                          <p:val>
                                            <p:strVal val="#ppt_x"/>
                                          </p:val>
                                        </p:tav>
                                      </p:tavLst>
                                    </p:anim>
                                    <p:anim calcmode="lin" valueType="num">
                                      <p:cBhvr>
                                        <p:cTn id="92" dur="1000" fill="hold"/>
                                        <p:tgtEl>
                                          <p:spTgt spid="15"/>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16"/>
                                        </p:tgtEl>
                                        <p:attrNameLst>
                                          <p:attrName>style.visibility</p:attrName>
                                        </p:attrNameLst>
                                      </p:cBhvr>
                                      <p:to>
                                        <p:strVal val="visible"/>
                                      </p:to>
                                    </p:set>
                                    <p:animEffect transition="in" filter="fade">
                                      <p:cBhvr>
                                        <p:cTn id="95" dur="1000"/>
                                        <p:tgtEl>
                                          <p:spTgt spid="16"/>
                                        </p:tgtEl>
                                      </p:cBhvr>
                                    </p:animEffect>
                                    <p:anim calcmode="lin" valueType="num">
                                      <p:cBhvr>
                                        <p:cTn id="96" dur="1000" fill="hold"/>
                                        <p:tgtEl>
                                          <p:spTgt spid="16"/>
                                        </p:tgtEl>
                                        <p:attrNameLst>
                                          <p:attrName>ppt_x</p:attrName>
                                        </p:attrNameLst>
                                      </p:cBhvr>
                                      <p:tavLst>
                                        <p:tav tm="0">
                                          <p:val>
                                            <p:strVal val="#ppt_x"/>
                                          </p:val>
                                        </p:tav>
                                        <p:tav tm="100000">
                                          <p:val>
                                            <p:strVal val="#ppt_x"/>
                                          </p:val>
                                        </p:tav>
                                      </p:tavLst>
                                    </p:anim>
                                    <p:anim calcmode="lin" valueType="num">
                                      <p:cBhvr>
                                        <p:cTn id="97" dur="1000" fill="hold"/>
                                        <p:tgtEl>
                                          <p:spTgt spid="16"/>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0"/>
                                  </p:stCondLst>
                                  <p:childTnLst>
                                    <p:set>
                                      <p:cBhvr>
                                        <p:cTn id="99" dur="1" fill="hold">
                                          <p:stCondLst>
                                            <p:cond delay="0"/>
                                          </p:stCondLst>
                                        </p:cTn>
                                        <p:tgtEl>
                                          <p:spTgt spid="18"/>
                                        </p:tgtEl>
                                        <p:attrNameLst>
                                          <p:attrName>style.visibility</p:attrName>
                                        </p:attrNameLst>
                                      </p:cBhvr>
                                      <p:to>
                                        <p:strVal val="visible"/>
                                      </p:to>
                                    </p:set>
                                    <p:animEffect transition="in" filter="fade">
                                      <p:cBhvr>
                                        <p:cTn id="100" dur="1000"/>
                                        <p:tgtEl>
                                          <p:spTgt spid="18"/>
                                        </p:tgtEl>
                                      </p:cBhvr>
                                    </p:animEffect>
                                    <p:anim calcmode="lin" valueType="num">
                                      <p:cBhvr>
                                        <p:cTn id="101" dur="1000" fill="hold"/>
                                        <p:tgtEl>
                                          <p:spTgt spid="18"/>
                                        </p:tgtEl>
                                        <p:attrNameLst>
                                          <p:attrName>ppt_x</p:attrName>
                                        </p:attrNameLst>
                                      </p:cBhvr>
                                      <p:tavLst>
                                        <p:tav tm="0">
                                          <p:val>
                                            <p:strVal val="#ppt_x"/>
                                          </p:val>
                                        </p:tav>
                                        <p:tav tm="100000">
                                          <p:val>
                                            <p:strVal val="#ppt_x"/>
                                          </p:val>
                                        </p:tav>
                                      </p:tavLst>
                                    </p:anim>
                                    <p:anim calcmode="lin" valueType="num">
                                      <p:cBhvr>
                                        <p:cTn id="102" dur="1000" fill="hold"/>
                                        <p:tgtEl>
                                          <p:spTgt spid="18"/>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19"/>
                                        </p:tgtEl>
                                        <p:attrNameLst>
                                          <p:attrName>style.visibility</p:attrName>
                                        </p:attrNameLst>
                                      </p:cBhvr>
                                      <p:to>
                                        <p:strVal val="visible"/>
                                      </p:to>
                                    </p:set>
                                    <p:animEffect transition="in" filter="fade">
                                      <p:cBhvr>
                                        <p:cTn id="105" dur="1000"/>
                                        <p:tgtEl>
                                          <p:spTgt spid="19"/>
                                        </p:tgtEl>
                                      </p:cBhvr>
                                    </p:animEffect>
                                    <p:anim calcmode="lin" valueType="num">
                                      <p:cBhvr>
                                        <p:cTn id="106" dur="1000" fill="hold"/>
                                        <p:tgtEl>
                                          <p:spTgt spid="19"/>
                                        </p:tgtEl>
                                        <p:attrNameLst>
                                          <p:attrName>ppt_x</p:attrName>
                                        </p:attrNameLst>
                                      </p:cBhvr>
                                      <p:tavLst>
                                        <p:tav tm="0">
                                          <p:val>
                                            <p:strVal val="#ppt_x"/>
                                          </p:val>
                                        </p:tav>
                                        <p:tav tm="100000">
                                          <p:val>
                                            <p:strVal val="#ppt_x"/>
                                          </p:val>
                                        </p:tav>
                                      </p:tavLst>
                                    </p:anim>
                                    <p:anim calcmode="lin" valueType="num">
                                      <p:cBhvr>
                                        <p:cTn id="107" dur="1000" fill="hold"/>
                                        <p:tgtEl>
                                          <p:spTgt spid="19"/>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20"/>
                                        </p:tgtEl>
                                        <p:attrNameLst>
                                          <p:attrName>style.visibility</p:attrName>
                                        </p:attrNameLst>
                                      </p:cBhvr>
                                      <p:to>
                                        <p:strVal val="visible"/>
                                      </p:to>
                                    </p:set>
                                    <p:animEffect transition="in" filter="fade">
                                      <p:cBhvr>
                                        <p:cTn id="110" dur="1000"/>
                                        <p:tgtEl>
                                          <p:spTgt spid="20"/>
                                        </p:tgtEl>
                                      </p:cBhvr>
                                    </p:animEffect>
                                    <p:anim calcmode="lin" valueType="num">
                                      <p:cBhvr>
                                        <p:cTn id="111" dur="1000" fill="hold"/>
                                        <p:tgtEl>
                                          <p:spTgt spid="20"/>
                                        </p:tgtEl>
                                        <p:attrNameLst>
                                          <p:attrName>ppt_x</p:attrName>
                                        </p:attrNameLst>
                                      </p:cBhvr>
                                      <p:tavLst>
                                        <p:tav tm="0">
                                          <p:val>
                                            <p:strVal val="#ppt_x"/>
                                          </p:val>
                                        </p:tav>
                                        <p:tav tm="100000">
                                          <p:val>
                                            <p:strVal val="#ppt_x"/>
                                          </p:val>
                                        </p:tav>
                                      </p:tavLst>
                                    </p:anim>
                                    <p:anim calcmode="lin" valueType="num">
                                      <p:cBhvr>
                                        <p:cTn id="112" dur="1000" fill="hold"/>
                                        <p:tgtEl>
                                          <p:spTgt spid="20"/>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0"/>
                                  </p:stCondLst>
                                  <p:childTnLst>
                                    <p:set>
                                      <p:cBhvr>
                                        <p:cTn id="114" dur="1" fill="hold">
                                          <p:stCondLst>
                                            <p:cond delay="0"/>
                                          </p:stCondLst>
                                        </p:cTn>
                                        <p:tgtEl>
                                          <p:spTgt spid="21"/>
                                        </p:tgtEl>
                                        <p:attrNameLst>
                                          <p:attrName>style.visibility</p:attrName>
                                        </p:attrNameLst>
                                      </p:cBhvr>
                                      <p:to>
                                        <p:strVal val="visible"/>
                                      </p:to>
                                    </p:set>
                                    <p:animEffect transition="in" filter="fade">
                                      <p:cBhvr>
                                        <p:cTn id="115" dur="1000"/>
                                        <p:tgtEl>
                                          <p:spTgt spid="21"/>
                                        </p:tgtEl>
                                      </p:cBhvr>
                                    </p:animEffect>
                                    <p:anim calcmode="lin" valueType="num">
                                      <p:cBhvr>
                                        <p:cTn id="116" dur="1000" fill="hold"/>
                                        <p:tgtEl>
                                          <p:spTgt spid="21"/>
                                        </p:tgtEl>
                                        <p:attrNameLst>
                                          <p:attrName>ppt_x</p:attrName>
                                        </p:attrNameLst>
                                      </p:cBhvr>
                                      <p:tavLst>
                                        <p:tav tm="0">
                                          <p:val>
                                            <p:strVal val="#ppt_x"/>
                                          </p:val>
                                        </p:tav>
                                        <p:tav tm="100000">
                                          <p:val>
                                            <p:strVal val="#ppt_x"/>
                                          </p:val>
                                        </p:tav>
                                      </p:tavLst>
                                    </p:anim>
                                    <p:anim calcmode="lin" valueType="num">
                                      <p:cBhvr>
                                        <p:cTn id="117" dur="1000" fill="hold"/>
                                        <p:tgtEl>
                                          <p:spTgt spid="21"/>
                                        </p:tgtEl>
                                        <p:attrNameLst>
                                          <p:attrName>ppt_y</p:attrName>
                                        </p:attrNameLst>
                                      </p:cBhvr>
                                      <p:tavLst>
                                        <p:tav tm="0">
                                          <p:val>
                                            <p:strVal val="#ppt_y+.1"/>
                                          </p:val>
                                        </p:tav>
                                        <p:tav tm="100000">
                                          <p:val>
                                            <p:strVal val="#ppt_y"/>
                                          </p:val>
                                        </p:tav>
                                      </p:tavLst>
                                    </p:anim>
                                  </p:childTnLst>
                                </p:cTn>
                              </p:par>
                              <p:par>
                                <p:cTn id="118" presetID="42" presetClass="entr" presetSubtype="0" fill="hold" grpId="0" nodeType="withEffect">
                                  <p:stCondLst>
                                    <p:cond delay="0"/>
                                  </p:stCondLst>
                                  <p:childTnLst>
                                    <p:set>
                                      <p:cBhvr>
                                        <p:cTn id="119" dur="1" fill="hold">
                                          <p:stCondLst>
                                            <p:cond delay="0"/>
                                          </p:stCondLst>
                                        </p:cTn>
                                        <p:tgtEl>
                                          <p:spTgt spid="23"/>
                                        </p:tgtEl>
                                        <p:attrNameLst>
                                          <p:attrName>style.visibility</p:attrName>
                                        </p:attrNameLst>
                                      </p:cBhvr>
                                      <p:to>
                                        <p:strVal val="visible"/>
                                      </p:to>
                                    </p:set>
                                    <p:animEffect transition="in" filter="fade">
                                      <p:cBhvr>
                                        <p:cTn id="120" dur="1000"/>
                                        <p:tgtEl>
                                          <p:spTgt spid="23"/>
                                        </p:tgtEl>
                                      </p:cBhvr>
                                    </p:animEffect>
                                    <p:anim calcmode="lin" valueType="num">
                                      <p:cBhvr>
                                        <p:cTn id="121" dur="1000" fill="hold"/>
                                        <p:tgtEl>
                                          <p:spTgt spid="23"/>
                                        </p:tgtEl>
                                        <p:attrNameLst>
                                          <p:attrName>ppt_x</p:attrName>
                                        </p:attrNameLst>
                                      </p:cBhvr>
                                      <p:tavLst>
                                        <p:tav tm="0">
                                          <p:val>
                                            <p:strVal val="#ppt_x"/>
                                          </p:val>
                                        </p:tav>
                                        <p:tav tm="100000">
                                          <p:val>
                                            <p:strVal val="#ppt_x"/>
                                          </p:val>
                                        </p:tav>
                                      </p:tavLst>
                                    </p:anim>
                                    <p:anim calcmode="lin" valueType="num">
                                      <p:cBhvr>
                                        <p:cTn id="122" dur="1000" fill="hold"/>
                                        <p:tgtEl>
                                          <p:spTgt spid="23"/>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0"/>
                                  </p:stCondLst>
                                  <p:childTnLst>
                                    <p:set>
                                      <p:cBhvr>
                                        <p:cTn id="124" dur="1" fill="hold">
                                          <p:stCondLst>
                                            <p:cond delay="0"/>
                                          </p:stCondLst>
                                        </p:cTn>
                                        <p:tgtEl>
                                          <p:spTgt spid="24"/>
                                        </p:tgtEl>
                                        <p:attrNameLst>
                                          <p:attrName>style.visibility</p:attrName>
                                        </p:attrNameLst>
                                      </p:cBhvr>
                                      <p:to>
                                        <p:strVal val="visible"/>
                                      </p:to>
                                    </p:set>
                                    <p:animEffect transition="in" filter="fade">
                                      <p:cBhvr>
                                        <p:cTn id="125" dur="1000"/>
                                        <p:tgtEl>
                                          <p:spTgt spid="24"/>
                                        </p:tgtEl>
                                      </p:cBhvr>
                                    </p:animEffect>
                                    <p:anim calcmode="lin" valueType="num">
                                      <p:cBhvr>
                                        <p:cTn id="126" dur="1000" fill="hold"/>
                                        <p:tgtEl>
                                          <p:spTgt spid="24"/>
                                        </p:tgtEl>
                                        <p:attrNameLst>
                                          <p:attrName>ppt_x</p:attrName>
                                        </p:attrNameLst>
                                      </p:cBhvr>
                                      <p:tavLst>
                                        <p:tav tm="0">
                                          <p:val>
                                            <p:strVal val="#ppt_x"/>
                                          </p:val>
                                        </p:tav>
                                        <p:tav tm="100000">
                                          <p:val>
                                            <p:strVal val="#ppt_x"/>
                                          </p:val>
                                        </p:tav>
                                      </p:tavLst>
                                    </p:anim>
                                    <p:anim calcmode="lin" valueType="num">
                                      <p:cBhvr>
                                        <p:cTn id="127" dur="1000" fill="hold"/>
                                        <p:tgtEl>
                                          <p:spTgt spid="24"/>
                                        </p:tgtEl>
                                        <p:attrNameLst>
                                          <p:attrName>ppt_y</p:attrName>
                                        </p:attrNameLst>
                                      </p:cBhvr>
                                      <p:tavLst>
                                        <p:tav tm="0">
                                          <p:val>
                                            <p:strVal val="#ppt_y+.1"/>
                                          </p:val>
                                        </p:tav>
                                        <p:tav tm="100000">
                                          <p:val>
                                            <p:strVal val="#ppt_y"/>
                                          </p:val>
                                        </p:tav>
                                      </p:tavLst>
                                    </p:anim>
                                  </p:childTnLst>
                                </p:cTn>
                              </p:par>
                              <p:par>
                                <p:cTn id="128" presetID="42" presetClass="entr" presetSubtype="0" fill="hold" grpId="0" nodeType="withEffect">
                                  <p:stCondLst>
                                    <p:cond delay="0"/>
                                  </p:stCondLst>
                                  <p:childTnLst>
                                    <p:set>
                                      <p:cBhvr>
                                        <p:cTn id="129" dur="1" fill="hold">
                                          <p:stCondLst>
                                            <p:cond delay="0"/>
                                          </p:stCondLst>
                                        </p:cTn>
                                        <p:tgtEl>
                                          <p:spTgt spid="25"/>
                                        </p:tgtEl>
                                        <p:attrNameLst>
                                          <p:attrName>style.visibility</p:attrName>
                                        </p:attrNameLst>
                                      </p:cBhvr>
                                      <p:to>
                                        <p:strVal val="visible"/>
                                      </p:to>
                                    </p:set>
                                    <p:animEffect transition="in" filter="fade">
                                      <p:cBhvr>
                                        <p:cTn id="130" dur="1000"/>
                                        <p:tgtEl>
                                          <p:spTgt spid="25"/>
                                        </p:tgtEl>
                                      </p:cBhvr>
                                    </p:animEffect>
                                    <p:anim calcmode="lin" valueType="num">
                                      <p:cBhvr>
                                        <p:cTn id="131" dur="1000" fill="hold"/>
                                        <p:tgtEl>
                                          <p:spTgt spid="25"/>
                                        </p:tgtEl>
                                        <p:attrNameLst>
                                          <p:attrName>ppt_x</p:attrName>
                                        </p:attrNameLst>
                                      </p:cBhvr>
                                      <p:tavLst>
                                        <p:tav tm="0">
                                          <p:val>
                                            <p:strVal val="#ppt_x"/>
                                          </p:val>
                                        </p:tav>
                                        <p:tav tm="100000">
                                          <p:val>
                                            <p:strVal val="#ppt_x"/>
                                          </p:val>
                                        </p:tav>
                                      </p:tavLst>
                                    </p:anim>
                                    <p:anim calcmode="lin" valueType="num">
                                      <p:cBhvr>
                                        <p:cTn id="132" dur="1000" fill="hold"/>
                                        <p:tgtEl>
                                          <p:spTgt spid="25"/>
                                        </p:tgtEl>
                                        <p:attrNameLst>
                                          <p:attrName>ppt_y</p:attrName>
                                        </p:attrNameLst>
                                      </p:cBhvr>
                                      <p:tavLst>
                                        <p:tav tm="0">
                                          <p:val>
                                            <p:strVal val="#ppt_y+.1"/>
                                          </p:val>
                                        </p:tav>
                                        <p:tav tm="100000">
                                          <p:val>
                                            <p:strVal val="#ppt_y"/>
                                          </p:val>
                                        </p:tav>
                                      </p:tavLst>
                                    </p:anim>
                                  </p:childTnLst>
                                </p:cTn>
                              </p:par>
                              <p:par>
                                <p:cTn id="133" presetID="42" presetClass="entr" presetSubtype="0" fill="hold" grpId="0" nodeType="withEffect">
                                  <p:stCondLst>
                                    <p:cond delay="0"/>
                                  </p:stCondLst>
                                  <p:childTnLst>
                                    <p:set>
                                      <p:cBhvr>
                                        <p:cTn id="134" dur="1" fill="hold">
                                          <p:stCondLst>
                                            <p:cond delay="0"/>
                                          </p:stCondLst>
                                        </p:cTn>
                                        <p:tgtEl>
                                          <p:spTgt spid="26"/>
                                        </p:tgtEl>
                                        <p:attrNameLst>
                                          <p:attrName>style.visibility</p:attrName>
                                        </p:attrNameLst>
                                      </p:cBhvr>
                                      <p:to>
                                        <p:strVal val="visible"/>
                                      </p:to>
                                    </p:set>
                                    <p:animEffect transition="in" filter="fade">
                                      <p:cBhvr>
                                        <p:cTn id="135" dur="1000"/>
                                        <p:tgtEl>
                                          <p:spTgt spid="26"/>
                                        </p:tgtEl>
                                      </p:cBhvr>
                                    </p:animEffect>
                                    <p:anim calcmode="lin" valueType="num">
                                      <p:cBhvr>
                                        <p:cTn id="136" dur="1000" fill="hold"/>
                                        <p:tgtEl>
                                          <p:spTgt spid="26"/>
                                        </p:tgtEl>
                                        <p:attrNameLst>
                                          <p:attrName>ppt_x</p:attrName>
                                        </p:attrNameLst>
                                      </p:cBhvr>
                                      <p:tavLst>
                                        <p:tav tm="0">
                                          <p:val>
                                            <p:strVal val="#ppt_x"/>
                                          </p:val>
                                        </p:tav>
                                        <p:tav tm="100000">
                                          <p:val>
                                            <p:strVal val="#ppt_x"/>
                                          </p:val>
                                        </p:tav>
                                      </p:tavLst>
                                    </p:anim>
                                    <p:anim calcmode="lin" valueType="num">
                                      <p:cBhvr>
                                        <p:cTn id="137" dur="1000" fill="hold"/>
                                        <p:tgtEl>
                                          <p:spTgt spid="26"/>
                                        </p:tgtEl>
                                        <p:attrNameLst>
                                          <p:attrName>ppt_y</p:attrName>
                                        </p:attrNameLst>
                                      </p:cBhvr>
                                      <p:tavLst>
                                        <p:tav tm="0">
                                          <p:val>
                                            <p:strVal val="#ppt_y+.1"/>
                                          </p:val>
                                        </p:tav>
                                        <p:tav tm="100000">
                                          <p:val>
                                            <p:strVal val="#ppt_y"/>
                                          </p:val>
                                        </p:tav>
                                      </p:tavLst>
                                    </p:anim>
                                  </p:childTnLst>
                                </p:cTn>
                              </p:par>
                              <p:par>
                                <p:cTn id="138" presetID="42" presetClass="entr" presetSubtype="0" fill="hold" grpId="0" nodeType="withEffect">
                                  <p:stCondLst>
                                    <p:cond delay="0"/>
                                  </p:stCondLst>
                                  <p:childTnLst>
                                    <p:set>
                                      <p:cBhvr>
                                        <p:cTn id="139" dur="1" fill="hold">
                                          <p:stCondLst>
                                            <p:cond delay="0"/>
                                          </p:stCondLst>
                                        </p:cTn>
                                        <p:tgtEl>
                                          <p:spTgt spid="27"/>
                                        </p:tgtEl>
                                        <p:attrNameLst>
                                          <p:attrName>style.visibility</p:attrName>
                                        </p:attrNameLst>
                                      </p:cBhvr>
                                      <p:to>
                                        <p:strVal val="visible"/>
                                      </p:to>
                                    </p:set>
                                    <p:animEffect transition="in" filter="fade">
                                      <p:cBhvr>
                                        <p:cTn id="140" dur="1000"/>
                                        <p:tgtEl>
                                          <p:spTgt spid="27"/>
                                        </p:tgtEl>
                                      </p:cBhvr>
                                    </p:animEffect>
                                    <p:anim calcmode="lin" valueType="num">
                                      <p:cBhvr>
                                        <p:cTn id="141" dur="1000" fill="hold"/>
                                        <p:tgtEl>
                                          <p:spTgt spid="27"/>
                                        </p:tgtEl>
                                        <p:attrNameLst>
                                          <p:attrName>ppt_x</p:attrName>
                                        </p:attrNameLst>
                                      </p:cBhvr>
                                      <p:tavLst>
                                        <p:tav tm="0">
                                          <p:val>
                                            <p:strVal val="#ppt_x"/>
                                          </p:val>
                                        </p:tav>
                                        <p:tav tm="100000">
                                          <p:val>
                                            <p:strVal val="#ppt_x"/>
                                          </p:val>
                                        </p:tav>
                                      </p:tavLst>
                                    </p:anim>
                                    <p:anim calcmode="lin" valueType="num">
                                      <p:cBhvr>
                                        <p:cTn id="142" dur="1000" fill="hold"/>
                                        <p:tgtEl>
                                          <p:spTgt spid="27"/>
                                        </p:tgtEl>
                                        <p:attrNameLst>
                                          <p:attrName>ppt_y</p:attrName>
                                        </p:attrNameLst>
                                      </p:cBhvr>
                                      <p:tavLst>
                                        <p:tav tm="0">
                                          <p:val>
                                            <p:strVal val="#ppt_y+.1"/>
                                          </p:val>
                                        </p:tav>
                                        <p:tav tm="100000">
                                          <p:val>
                                            <p:strVal val="#ppt_y"/>
                                          </p:val>
                                        </p:tav>
                                      </p:tavLst>
                                    </p:anim>
                                  </p:childTnLst>
                                </p:cTn>
                              </p:par>
                              <p:par>
                                <p:cTn id="143" presetID="42" presetClass="entr" presetSubtype="0" fill="hold" grpId="0" nodeType="withEffect">
                                  <p:stCondLst>
                                    <p:cond delay="0"/>
                                  </p:stCondLst>
                                  <p:childTnLst>
                                    <p:set>
                                      <p:cBhvr>
                                        <p:cTn id="144" dur="1" fill="hold">
                                          <p:stCondLst>
                                            <p:cond delay="0"/>
                                          </p:stCondLst>
                                        </p:cTn>
                                        <p:tgtEl>
                                          <p:spTgt spid="28"/>
                                        </p:tgtEl>
                                        <p:attrNameLst>
                                          <p:attrName>style.visibility</p:attrName>
                                        </p:attrNameLst>
                                      </p:cBhvr>
                                      <p:to>
                                        <p:strVal val="visible"/>
                                      </p:to>
                                    </p:set>
                                    <p:animEffect transition="in" filter="fade">
                                      <p:cBhvr>
                                        <p:cTn id="145" dur="1000"/>
                                        <p:tgtEl>
                                          <p:spTgt spid="28"/>
                                        </p:tgtEl>
                                      </p:cBhvr>
                                    </p:animEffect>
                                    <p:anim calcmode="lin" valueType="num">
                                      <p:cBhvr>
                                        <p:cTn id="146" dur="1000" fill="hold"/>
                                        <p:tgtEl>
                                          <p:spTgt spid="28"/>
                                        </p:tgtEl>
                                        <p:attrNameLst>
                                          <p:attrName>ppt_x</p:attrName>
                                        </p:attrNameLst>
                                      </p:cBhvr>
                                      <p:tavLst>
                                        <p:tav tm="0">
                                          <p:val>
                                            <p:strVal val="#ppt_x"/>
                                          </p:val>
                                        </p:tav>
                                        <p:tav tm="100000">
                                          <p:val>
                                            <p:strVal val="#ppt_x"/>
                                          </p:val>
                                        </p:tav>
                                      </p:tavLst>
                                    </p:anim>
                                    <p:anim calcmode="lin" valueType="num">
                                      <p:cBhvr>
                                        <p:cTn id="147" dur="1000" fill="hold"/>
                                        <p:tgtEl>
                                          <p:spTgt spid="28"/>
                                        </p:tgtEl>
                                        <p:attrNameLst>
                                          <p:attrName>ppt_y</p:attrName>
                                        </p:attrNameLst>
                                      </p:cBhvr>
                                      <p:tavLst>
                                        <p:tav tm="0">
                                          <p:val>
                                            <p:strVal val="#ppt_y+.1"/>
                                          </p:val>
                                        </p:tav>
                                        <p:tav tm="100000">
                                          <p:val>
                                            <p:strVal val="#ppt_y"/>
                                          </p:val>
                                        </p:tav>
                                      </p:tavLst>
                                    </p:anim>
                                  </p:childTnLst>
                                </p:cTn>
                              </p:par>
                              <p:par>
                                <p:cTn id="148" presetID="42" presetClass="entr" presetSubtype="0" fill="hold" grpId="0" nodeType="withEffect">
                                  <p:stCondLst>
                                    <p:cond delay="0"/>
                                  </p:stCondLst>
                                  <p:childTnLst>
                                    <p:set>
                                      <p:cBhvr>
                                        <p:cTn id="149" dur="1" fill="hold">
                                          <p:stCondLst>
                                            <p:cond delay="0"/>
                                          </p:stCondLst>
                                        </p:cTn>
                                        <p:tgtEl>
                                          <p:spTgt spid="29"/>
                                        </p:tgtEl>
                                        <p:attrNameLst>
                                          <p:attrName>style.visibility</p:attrName>
                                        </p:attrNameLst>
                                      </p:cBhvr>
                                      <p:to>
                                        <p:strVal val="visible"/>
                                      </p:to>
                                    </p:set>
                                    <p:animEffect transition="in" filter="fade">
                                      <p:cBhvr>
                                        <p:cTn id="150" dur="1000"/>
                                        <p:tgtEl>
                                          <p:spTgt spid="29"/>
                                        </p:tgtEl>
                                      </p:cBhvr>
                                    </p:animEffect>
                                    <p:anim calcmode="lin" valueType="num">
                                      <p:cBhvr>
                                        <p:cTn id="151" dur="1000" fill="hold"/>
                                        <p:tgtEl>
                                          <p:spTgt spid="29"/>
                                        </p:tgtEl>
                                        <p:attrNameLst>
                                          <p:attrName>ppt_x</p:attrName>
                                        </p:attrNameLst>
                                      </p:cBhvr>
                                      <p:tavLst>
                                        <p:tav tm="0">
                                          <p:val>
                                            <p:strVal val="#ppt_x"/>
                                          </p:val>
                                        </p:tav>
                                        <p:tav tm="100000">
                                          <p:val>
                                            <p:strVal val="#ppt_x"/>
                                          </p:val>
                                        </p:tav>
                                      </p:tavLst>
                                    </p:anim>
                                    <p:anim calcmode="lin" valueType="num">
                                      <p:cBhvr>
                                        <p:cTn id="152" dur="1000" fill="hold"/>
                                        <p:tgtEl>
                                          <p:spTgt spid="29"/>
                                        </p:tgtEl>
                                        <p:attrNameLst>
                                          <p:attrName>ppt_y</p:attrName>
                                        </p:attrNameLst>
                                      </p:cBhvr>
                                      <p:tavLst>
                                        <p:tav tm="0">
                                          <p:val>
                                            <p:strVal val="#ppt_y+.1"/>
                                          </p:val>
                                        </p:tav>
                                        <p:tav tm="100000">
                                          <p:val>
                                            <p:strVal val="#ppt_y"/>
                                          </p:val>
                                        </p:tav>
                                      </p:tavLst>
                                    </p:anim>
                                  </p:childTnLst>
                                </p:cTn>
                              </p:par>
                              <p:par>
                                <p:cTn id="153" presetID="42" presetClass="entr" presetSubtype="0" fill="hold" grpId="0" nodeType="withEffect">
                                  <p:stCondLst>
                                    <p:cond delay="0"/>
                                  </p:stCondLst>
                                  <p:childTnLst>
                                    <p:set>
                                      <p:cBhvr>
                                        <p:cTn id="154" dur="1" fill="hold">
                                          <p:stCondLst>
                                            <p:cond delay="0"/>
                                          </p:stCondLst>
                                        </p:cTn>
                                        <p:tgtEl>
                                          <p:spTgt spid="30"/>
                                        </p:tgtEl>
                                        <p:attrNameLst>
                                          <p:attrName>style.visibility</p:attrName>
                                        </p:attrNameLst>
                                      </p:cBhvr>
                                      <p:to>
                                        <p:strVal val="visible"/>
                                      </p:to>
                                    </p:set>
                                    <p:animEffect transition="in" filter="fade">
                                      <p:cBhvr>
                                        <p:cTn id="155" dur="1000"/>
                                        <p:tgtEl>
                                          <p:spTgt spid="30"/>
                                        </p:tgtEl>
                                      </p:cBhvr>
                                    </p:animEffect>
                                    <p:anim calcmode="lin" valueType="num">
                                      <p:cBhvr>
                                        <p:cTn id="156" dur="1000" fill="hold"/>
                                        <p:tgtEl>
                                          <p:spTgt spid="30"/>
                                        </p:tgtEl>
                                        <p:attrNameLst>
                                          <p:attrName>ppt_x</p:attrName>
                                        </p:attrNameLst>
                                      </p:cBhvr>
                                      <p:tavLst>
                                        <p:tav tm="0">
                                          <p:val>
                                            <p:strVal val="#ppt_x"/>
                                          </p:val>
                                        </p:tav>
                                        <p:tav tm="100000">
                                          <p:val>
                                            <p:strVal val="#ppt_x"/>
                                          </p:val>
                                        </p:tav>
                                      </p:tavLst>
                                    </p:anim>
                                    <p:anim calcmode="lin" valueType="num">
                                      <p:cBhvr>
                                        <p:cTn id="157" dur="1000" fill="hold"/>
                                        <p:tgtEl>
                                          <p:spTgt spid="30"/>
                                        </p:tgtEl>
                                        <p:attrNameLst>
                                          <p:attrName>ppt_y</p:attrName>
                                        </p:attrNameLst>
                                      </p:cBhvr>
                                      <p:tavLst>
                                        <p:tav tm="0">
                                          <p:val>
                                            <p:strVal val="#ppt_y+.1"/>
                                          </p:val>
                                        </p:tav>
                                        <p:tav tm="100000">
                                          <p:val>
                                            <p:strVal val="#ppt_y"/>
                                          </p:val>
                                        </p:tav>
                                      </p:tavLst>
                                    </p:anim>
                                  </p:childTnLst>
                                </p:cTn>
                              </p:par>
                              <p:par>
                                <p:cTn id="158" presetID="42" presetClass="entr" presetSubtype="0" fill="hold" grpId="0" nodeType="withEffect">
                                  <p:stCondLst>
                                    <p:cond delay="0"/>
                                  </p:stCondLst>
                                  <p:childTnLst>
                                    <p:set>
                                      <p:cBhvr>
                                        <p:cTn id="159" dur="1" fill="hold">
                                          <p:stCondLst>
                                            <p:cond delay="0"/>
                                          </p:stCondLst>
                                        </p:cTn>
                                        <p:tgtEl>
                                          <p:spTgt spid="31"/>
                                        </p:tgtEl>
                                        <p:attrNameLst>
                                          <p:attrName>style.visibility</p:attrName>
                                        </p:attrNameLst>
                                      </p:cBhvr>
                                      <p:to>
                                        <p:strVal val="visible"/>
                                      </p:to>
                                    </p:set>
                                    <p:animEffect transition="in" filter="fade">
                                      <p:cBhvr>
                                        <p:cTn id="160" dur="1000"/>
                                        <p:tgtEl>
                                          <p:spTgt spid="31"/>
                                        </p:tgtEl>
                                      </p:cBhvr>
                                    </p:animEffect>
                                    <p:anim calcmode="lin" valueType="num">
                                      <p:cBhvr>
                                        <p:cTn id="161" dur="1000" fill="hold"/>
                                        <p:tgtEl>
                                          <p:spTgt spid="31"/>
                                        </p:tgtEl>
                                        <p:attrNameLst>
                                          <p:attrName>ppt_x</p:attrName>
                                        </p:attrNameLst>
                                      </p:cBhvr>
                                      <p:tavLst>
                                        <p:tav tm="0">
                                          <p:val>
                                            <p:strVal val="#ppt_x"/>
                                          </p:val>
                                        </p:tav>
                                        <p:tav tm="100000">
                                          <p:val>
                                            <p:strVal val="#ppt_x"/>
                                          </p:val>
                                        </p:tav>
                                      </p:tavLst>
                                    </p:anim>
                                    <p:anim calcmode="lin" valueType="num">
                                      <p:cBhvr>
                                        <p:cTn id="162" dur="1000" fill="hold"/>
                                        <p:tgtEl>
                                          <p:spTgt spid="31"/>
                                        </p:tgtEl>
                                        <p:attrNameLst>
                                          <p:attrName>ppt_y</p:attrName>
                                        </p:attrNameLst>
                                      </p:cBhvr>
                                      <p:tavLst>
                                        <p:tav tm="0">
                                          <p:val>
                                            <p:strVal val="#ppt_y+.1"/>
                                          </p:val>
                                        </p:tav>
                                        <p:tav tm="100000">
                                          <p:val>
                                            <p:strVal val="#ppt_y"/>
                                          </p:val>
                                        </p:tav>
                                      </p:tavLst>
                                    </p:anim>
                                  </p:childTnLst>
                                </p:cTn>
                              </p:par>
                              <p:par>
                                <p:cTn id="163" presetID="42" presetClass="entr" presetSubtype="0" fill="hold" grpId="0" nodeType="withEffect">
                                  <p:stCondLst>
                                    <p:cond delay="0"/>
                                  </p:stCondLst>
                                  <p:childTnLst>
                                    <p:set>
                                      <p:cBhvr>
                                        <p:cTn id="164" dur="1" fill="hold">
                                          <p:stCondLst>
                                            <p:cond delay="0"/>
                                          </p:stCondLst>
                                        </p:cTn>
                                        <p:tgtEl>
                                          <p:spTgt spid="32"/>
                                        </p:tgtEl>
                                        <p:attrNameLst>
                                          <p:attrName>style.visibility</p:attrName>
                                        </p:attrNameLst>
                                      </p:cBhvr>
                                      <p:to>
                                        <p:strVal val="visible"/>
                                      </p:to>
                                    </p:set>
                                    <p:animEffect transition="in" filter="fade">
                                      <p:cBhvr>
                                        <p:cTn id="165" dur="1000"/>
                                        <p:tgtEl>
                                          <p:spTgt spid="32"/>
                                        </p:tgtEl>
                                      </p:cBhvr>
                                    </p:animEffect>
                                    <p:anim calcmode="lin" valueType="num">
                                      <p:cBhvr>
                                        <p:cTn id="166" dur="1000" fill="hold"/>
                                        <p:tgtEl>
                                          <p:spTgt spid="32"/>
                                        </p:tgtEl>
                                        <p:attrNameLst>
                                          <p:attrName>ppt_x</p:attrName>
                                        </p:attrNameLst>
                                      </p:cBhvr>
                                      <p:tavLst>
                                        <p:tav tm="0">
                                          <p:val>
                                            <p:strVal val="#ppt_x"/>
                                          </p:val>
                                        </p:tav>
                                        <p:tav tm="100000">
                                          <p:val>
                                            <p:strVal val="#ppt_x"/>
                                          </p:val>
                                        </p:tav>
                                      </p:tavLst>
                                    </p:anim>
                                    <p:anim calcmode="lin" valueType="num">
                                      <p:cBhvr>
                                        <p:cTn id="167" dur="1000" fill="hold"/>
                                        <p:tgtEl>
                                          <p:spTgt spid="32"/>
                                        </p:tgtEl>
                                        <p:attrNameLst>
                                          <p:attrName>ppt_y</p:attrName>
                                        </p:attrNameLst>
                                      </p:cBhvr>
                                      <p:tavLst>
                                        <p:tav tm="0">
                                          <p:val>
                                            <p:strVal val="#ppt_y+.1"/>
                                          </p:val>
                                        </p:tav>
                                        <p:tav tm="100000">
                                          <p:val>
                                            <p:strVal val="#ppt_y"/>
                                          </p:val>
                                        </p:tav>
                                      </p:tavLst>
                                    </p:anim>
                                  </p:childTnLst>
                                </p:cTn>
                              </p:par>
                              <p:par>
                                <p:cTn id="168" presetID="42" presetClass="entr" presetSubtype="0" fill="hold" grpId="0" nodeType="withEffect">
                                  <p:stCondLst>
                                    <p:cond delay="0"/>
                                  </p:stCondLst>
                                  <p:childTnLst>
                                    <p:set>
                                      <p:cBhvr>
                                        <p:cTn id="169" dur="1" fill="hold">
                                          <p:stCondLst>
                                            <p:cond delay="0"/>
                                          </p:stCondLst>
                                        </p:cTn>
                                        <p:tgtEl>
                                          <p:spTgt spid="50"/>
                                        </p:tgtEl>
                                        <p:attrNameLst>
                                          <p:attrName>style.visibility</p:attrName>
                                        </p:attrNameLst>
                                      </p:cBhvr>
                                      <p:to>
                                        <p:strVal val="visible"/>
                                      </p:to>
                                    </p:set>
                                    <p:animEffect transition="in" filter="fade">
                                      <p:cBhvr>
                                        <p:cTn id="170" dur="1000"/>
                                        <p:tgtEl>
                                          <p:spTgt spid="50"/>
                                        </p:tgtEl>
                                      </p:cBhvr>
                                    </p:animEffect>
                                    <p:anim calcmode="lin" valueType="num">
                                      <p:cBhvr>
                                        <p:cTn id="171" dur="1000" fill="hold"/>
                                        <p:tgtEl>
                                          <p:spTgt spid="50"/>
                                        </p:tgtEl>
                                        <p:attrNameLst>
                                          <p:attrName>ppt_x</p:attrName>
                                        </p:attrNameLst>
                                      </p:cBhvr>
                                      <p:tavLst>
                                        <p:tav tm="0">
                                          <p:val>
                                            <p:strVal val="#ppt_x"/>
                                          </p:val>
                                        </p:tav>
                                        <p:tav tm="100000">
                                          <p:val>
                                            <p:strVal val="#ppt_x"/>
                                          </p:val>
                                        </p:tav>
                                      </p:tavLst>
                                    </p:anim>
                                    <p:anim calcmode="lin" valueType="num">
                                      <p:cBhvr>
                                        <p:cTn id="172" dur="1000" fill="hold"/>
                                        <p:tgtEl>
                                          <p:spTgt spid="50"/>
                                        </p:tgtEl>
                                        <p:attrNameLst>
                                          <p:attrName>ppt_y</p:attrName>
                                        </p:attrNameLst>
                                      </p:cBhvr>
                                      <p:tavLst>
                                        <p:tav tm="0">
                                          <p:val>
                                            <p:strVal val="#ppt_y+.1"/>
                                          </p:val>
                                        </p:tav>
                                        <p:tav tm="100000">
                                          <p:val>
                                            <p:strVal val="#ppt_y"/>
                                          </p:val>
                                        </p:tav>
                                      </p:tavLst>
                                    </p:anim>
                                  </p:childTnLst>
                                </p:cTn>
                              </p:par>
                              <p:par>
                                <p:cTn id="173" presetID="42" presetClass="entr" presetSubtype="0" fill="hold" grpId="0" nodeType="withEffect">
                                  <p:stCondLst>
                                    <p:cond delay="0"/>
                                  </p:stCondLst>
                                  <p:childTnLst>
                                    <p:set>
                                      <p:cBhvr>
                                        <p:cTn id="174" dur="1" fill="hold">
                                          <p:stCondLst>
                                            <p:cond delay="0"/>
                                          </p:stCondLst>
                                        </p:cTn>
                                        <p:tgtEl>
                                          <p:spTgt spid="51"/>
                                        </p:tgtEl>
                                        <p:attrNameLst>
                                          <p:attrName>style.visibility</p:attrName>
                                        </p:attrNameLst>
                                      </p:cBhvr>
                                      <p:to>
                                        <p:strVal val="visible"/>
                                      </p:to>
                                    </p:set>
                                    <p:animEffect transition="in" filter="fade">
                                      <p:cBhvr>
                                        <p:cTn id="175" dur="1000"/>
                                        <p:tgtEl>
                                          <p:spTgt spid="51"/>
                                        </p:tgtEl>
                                      </p:cBhvr>
                                    </p:animEffect>
                                    <p:anim calcmode="lin" valueType="num">
                                      <p:cBhvr>
                                        <p:cTn id="176" dur="1000" fill="hold"/>
                                        <p:tgtEl>
                                          <p:spTgt spid="51"/>
                                        </p:tgtEl>
                                        <p:attrNameLst>
                                          <p:attrName>ppt_x</p:attrName>
                                        </p:attrNameLst>
                                      </p:cBhvr>
                                      <p:tavLst>
                                        <p:tav tm="0">
                                          <p:val>
                                            <p:strVal val="#ppt_x"/>
                                          </p:val>
                                        </p:tav>
                                        <p:tav tm="100000">
                                          <p:val>
                                            <p:strVal val="#ppt_x"/>
                                          </p:val>
                                        </p:tav>
                                      </p:tavLst>
                                    </p:anim>
                                    <p:anim calcmode="lin" valueType="num">
                                      <p:cBhvr>
                                        <p:cTn id="177" dur="1000" fill="hold"/>
                                        <p:tgtEl>
                                          <p:spTgt spid="51"/>
                                        </p:tgtEl>
                                        <p:attrNameLst>
                                          <p:attrName>ppt_y</p:attrName>
                                        </p:attrNameLst>
                                      </p:cBhvr>
                                      <p:tavLst>
                                        <p:tav tm="0">
                                          <p:val>
                                            <p:strVal val="#ppt_y+.1"/>
                                          </p:val>
                                        </p:tav>
                                        <p:tav tm="100000">
                                          <p:val>
                                            <p:strVal val="#ppt_y"/>
                                          </p:val>
                                        </p:tav>
                                      </p:tavLst>
                                    </p:anim>
                                  </p:childTnLst>
                                </p:cTn>
                              </p:par>
                              <p:par>
                                <p:cTn id="178" presetID="42" presetClass="entr" presetSubtype="0" fill="hold" grpId="0" nodeType="withEffect">
                                  <p:stCondLst>
                                    <p:cond delay="0"/>
                                  </p:stCondLst>
                                  <p:childTnLst>
                                    <p:set>
                                      <p:cBhvr>
                                        <p:cTn id="179" dur="1" fill="hold">
                                          <p:stCondLst>
                                            <p:cond delay="0"/>
                                          </p:stCondLst>
                                        </p:cTn>
                                        <p:tgtEl>
                                          <p:spTgt spid="52"/>
                                        </p:tgtEl>
                                        <p:attrNameLst>
                                          <p:attrName>style.visibility</p:attrName>
                                        </p:attrNameLst>
                                      </p:cBhvr>
                                      <p:to>
                                        <p:strVal val="visible"/>
                                      </p:to>
                                    </p:set>
                                    <p:animEffect transition="in" filter="fade">
                                      <p:cBhvr>
                                        <p:cTn id="180" dur="1000"/>
                                        <p:tgtEl>
                                          <p:spTgt spid="52"/>
                                        </p:tgtEl>
                                      </p:cBhvr>
                                    </p:animEffect>
                                    <p:anim calcmode="lin" valueType="num">
                                      <p:cBhvr>
                                        <p:cTn id="181" dur="1000" fill="hold"/>
                                        <p:tgtEl>
                                          <p:spTgt spid="52"/>
                                        </p:tgtEl>
                                        <p:attrNameLst>
                                          <p:attrName>ppt_x</p:attrName>
                                        </p:attrNameLst>
                                      </p:cBhvr>
                                      <p:tavLst>
                                        <p:tav tm="0">
                                          <p:val>
                                            <p:strVal val="#ppt_x"/>
                                          </p:val>
                                        </p:tav>
                                        <p:tav tm="100000">
                                          <p:val>
                                            <p:strVal val="#ppt_x"/>
                                          </p:val>
                                        </p:tav>
                                      </p:tavLst>
                                    </p:anim>
                                    <p:anim calcmode="lin" valueType="num">
                                      <p:cBhvr>
                                        <p:cTn id="182"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animBg="1"/>
      <p:bldP spid="10" grpId="0" animBg="1"/>
      <p:bldP spid="11" grpId="0" animBg="1"/>
      <p:bldP spid="12" grpId="0" animBg="1"/>
      <p:bldP spid="13" grpId="0" animBg="1"/>
      <p:bldP spid="14" grpId="0" animBg="1"/>
      <p:bldP spid="15" grpId="0" animBg="1"/>
      <p:bldP spid="16" grpId="0" animBg="1"/>
      <p:bldP spid="18" grpId="0" animBg="1"/>
      <p:bldP spid="19" grpId="0" animBg="1"/>
      <p:bldP spid="20" grpId="0"/>
      <p:bldP spid="21" grpId="0"/>
      <p:bldP spid="23" grpId="0" animBg="1"/>
      <p:bldP spid="24" grpId="0" animBg="1"/>
      <p:bldP spid="25" grpId="0"/>
      <p:bldP spid="26" grpId="0" animBg="1"/>
      <p:bldP spid="27" grpId="0"/>
      <p:bldP spid="28" grpId="0" animBg="1"/>
      <p:bldP spid="29" grpId="0" animBg="1"/>
      <p:bldP spid="30" grpId="0" animBg="1"/>
      <p:bldP spid="31" grpId="0" animBg="1"/>
      <p:bldP spid="32" grpId="0"/>
      <p:bldP spid="33" grpId="0" animBg="1"/>
      <p:bldP spid="35" grpId="0"/>
      <p:bldP spid="36" grpId="0"/>
      <p:bldP spid="37" grpId="0"/>
      <p:bldP spid="38" grpId="0"/>
      <p:bldP spid="39" grpId="0"/>
      <p:bldP spid="49" grpId="0"/>
      <p:bldP spid="50" grpId="0" animBg="1"/>
      <p:bldP spid="51" grpId="0" animBg="1"/>
      <p:bldP spid="5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1" name="Rectángulo 40">
            <a:extLst>
              <a:ext uri="{FF2B5EF4-FFF2-40B4-BE49-F238E27FC236}">
                <a16:creationId xmlns:a16="http://schemas.microsoft.com/office/drawing/2014/main" id="{A41B82D9-7701-4029-A477-855FD03F33FD}"/>
              </a:ext>
            </a:extLst>
          </p:cNvPr>
          <p:cNvSpPr/>
          <p:nvPr/>
        </p:nvSpPr>
        <p:spPr>
          <a:xfrm>
            <a:off x="0" y="0"/>
            <a:ext cx="12191999" cy="369332"/>
          </a:xfrm>
          <a:prstGeom prst="rect">
            <a:avLst/>
          </a:prstGeom>
        </p:spPr>
        <p:txBody>
          <a:bodyPr wrap="square">
            <a:spAutoFit/>
          </a:bodyPr>
          <a:lstStyle/>
          <a:p>
            <a:pPr algn="ctr"/>
            <a:r>
              <a:rPr lang="es-ES">
                <a:solidFill>
                  <a:srgbClr val="0070C0"/>
                </a:solidFill>
              </a:rPr>
              <a:t>3.2. MÉTODOS DE GESTIÓN DE INVENTARIOS</a:t>
            </a:r>
          </a:p>
        </p:txBody>
      </p:sp>
      <p:sp>
        <p:nvSpPr>
          <p:cNvPr id="22" name="Rectángulo 21">
            <a:extLst>
              <a:ext uri="{FF2B5EF4-FFF2-40B4-BE49-F238E27FC236}">
                <a16:creationId xmlns:a16="http://schemas.microsoft.com/office/drawing/2014/main" id="{4D2CED4E-D02B-47E9-9937-550C7237D6DD}"/>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3.2.1. MODELOS DETERMINÍSTICOS</a:t>
            </a:r>
          </a:p>
        </p:txBody>
      </p:sp>
      <p:sp>
        <p:nvSpPr>
          <p:cNvPr id="23" name="CuadroTexto 22">
            <a:extLst>
              <a:ext uri="{FF2B5EF4-FFF2-40B4-BE49-F238E27FC236}">
                <a16:creationId xmlns:a16="http://schemas.microsoft.com/office/drawing/2014/main" id="{851E78C8-07F2-402C-97CC-17B8212C08F3}"/>
              </a:ext>
            </a:extLst>
          </p:cNvPr>
          <p:cNvSpPr txBox="1"/>
          <p:nvPr/>
        </p:nvSpPr>
        <p:spPr>
          <a:xfrm>
            <a:off x="0" y="1029715"/>
            <a:ext cx="12192000" cy="5262979"/>
          </a:xfrm>
          <a:prstGeom prst="rect">
            <a:avLst/>
          </a:prstGeom>
          <a:noFill/>
        </p:spPr>
        <p:txBody>
          <a:bodyPr wrap="square" rtlCol="0">
            <a:spAutoFit/>
          </a:bodyPr>
          <a:lstStyle/>
          <a:p>
            <a:pPr marL="342900" indent="-342900" algn="just">
              <a:buFont typeface="Arial" panose="020B0604020202020204" pitchFamily="34" charset="0"/>
              <a:buChar char="•"/>
            </a:pPr>
            <a:r>
              <a:rPr lang="es-ES" sz="2400"/>
              <a:t>Cuando el modelo EOQ se utiliza para calcular los parámetros de una política de revisión periódica (</a:t>
            </a:r>
            <a:r>
              <a:rPr lang="es-ES" sz="2400" i="1"/>
              <a:t>S, T</a:t>
            </a:r>
            <a:r>
              <a:rPr lang="es-ES" sz="2400"/>
              <a:t>) se denomina </a:t>
            </a:r>
            <a:r>
              <a:rPr lang="es-ES" sz="2400" b="1"/>
              <a:t>POQ</a:t>
            </a:r>
            <a:r>
              <a:rPr lang="es-ES" sz="2400"/>
              <a:t> (</a:t>
            </a:r>
            <a:r>
              <a:rPr lang="es-ES" sz="2400" i="1"/>
              <a:t>Period Order Quantity</a:t>
            </a:r>
            <a:r>
              <a:rPr lang="es-ES" sz="2400"/>
              <a:t>).</a:t>
            </a:r>
          </a:p>
          <a:p>
            <a:pPr marL="342900" indent="-342900" algn="just">
              <a:buFont typeface="Arial" panose="020B0604020202020204" pitchFamily="34" charset="0"/>
              <a:buChar char="•"/>
            </a:pPr>
            <a:endParaRPr lang="es-ES" sz="2400"/>
          </a:p>
          <a:p>
            <a:pPr marL="342900" indent="-342900" algn="just">
              <a:buFont typeface="Arial" panose="020B0604020202020204" pitchFamily="34" charset="0"/>
              <a:buChar char="•"/>
            </a:pPr>
            <a:r>
              <a:rPr lang="es-ES" sz="2400"/>
              <a:t>El problema consiste en calcular el valor del tiempo </a:t>
            </a:r>
            <a:r>
              <a:rPr lang="es-ES" sz="2400" i="1"/>
              <a:t>T*</a:t>
            </a:r>
            <a:r>
              <a:rPr lang="es-ES" sz="2400"/>
              <a:t> entre cada revisión del inventario y el lanzamiento de un nuevo pedido. Este tiempo deberá ser el que minimiza los costes totales.</a:t>
            </a:r>
          </a:p>
          <a:p>
            <a:pPr marL="342900" indent="-342900" algn="just">
              <a:buFont typeface="Arial" panose="020B0604020202020204" pitchFamily="34" charset="0"/>
              <a:buChar char="•"/>
            </a:pPr>
            <a:endParaRPr lang="es-ES" sz="2400"/>
          </a:p>
          <a:p>
            <a:pPr marL="342900" indent="-342900" algn="just">
              <a:buFont typeface="Arial" panose="020B0604020202020204" pitchFamily="34" charset="0"/>
              <a:buChar char="•"/>
            </a:pPr>
            <a:r>
              <a:rPr lang="es-ES" sz="2400"/>
              <a:t>Supuestos de partida:</a:t>
            </a:r>
          </a:p>
          <a:p>
            <a:pPr marL="800100" lvl="1" indent="-342900" algn="just">
              <a:buFont typeface="Wingdings" panose="05000000000000000000" pitchFamily="2" charset="2"/>
              <a:buChar char="ü"/>
            </a:pPr>
            <a:r>
              <a:rPr lang="es-ES" sz="2400"/>
              <a:t>El inventario se revisa siempre periódicamente cada período de tiempo constante </a:t>
            </a:r>
            <a:r>
              <a:rPr lang="es-ES" sz="2400" i="1"/>
              <a:t>T</a:t>
            </a:r>
            <a:r>
              <a:rPr lang="es-ES" sz="2400"/>
              <a:t>.</a:t>
            </a:r>
          </a:p>
          <a:p>
            <a:pPr marL="800100" lvl="1" indent="-342900" algn="just">
              <a:buFont typeface="Wingdings" panose="05000000000000000000" pitchFamily="2" charset="2"/>
              <a:buChar char="ü"/>
            </a:pPr>
            <a:r>
              <a:rPr lang="es-ES" sz="2400"/>
              <a:t>La demanda es constante (o cuasiconstante), determinista y se conoce con certeza.</a:t>
            </a:r>
          </a:p>
          <a:p>
            <a:pPr marL="800100" lvl="1" indent="-342900" algn="just">
              <a:buFont typeface="Wingdings" panose="05000000000000000000" pitchFamily="2" charset="2"/>
              <a:buChar char="ü"/>
            </a:pPr>
            <a:r>
              <a:rPr lang="es-ES" sz="2400"/>
              <a:t>Cada pedido se emitirá cada vez que transcurra el período de tiempo </a:t>
            </a:r>
            <a:r>
              <a:rPr lang="es-ES" sz="2400" i="1"/>
              <a:t>T</a:t>
            </a:r>
            <a:r>
              <a:rPr lang="es-ES" sz="2400"/>
              <a:t>.</a:t>
            </a:r>
          </a:p>
          <a:p>
            <a:pPr marL="800100" lvl="1" indent="-342900" algn="just">
              <a:buFont typeface="Wingdings" panose="05000000000000000000" pitchFamily="2" charset="2"/>
              <a:buChar char="ü"/>
            </a:pPr>
            <a:r>
              <a:rPr lang="es-ES" sz="2400"/>
              <a:t>El precio de adquisición no varía en todo el horizonte de planificación.</a:t>
            </a:r>
          </a:p>
          <a:p>
            <a:pPr marL="800100" lvl="1" indent="-342900" algn="just">
              <a:buFont typeface="Wingdings" panose="05000000000000000000" pitchFamily="2" charset="2"/>
              <a:buChar char="ü"/>
            </a:pPr>
            <a:r>
              <a:rPr lang="es-ES" sz="2400"/>
              <a:t>La cantidad </a:t>
            </a:r>
            <a:r>
              <a:rPr lang="es-ES" sz="2400" i="1"/>
              <a:t>Q</a:t>
            </a:r>
            <a:r>
              <a:rPr lang="es-ES" sz="2400"/>
              <a:t> a pedir será idéntica en todos los pedidos y alcanzará un nivel de reposición (</a:t>
            </a:r>
            <a:r>
              <a:rPr lang="es-ES" sz="2400" i="1"/>
              <a:t>NR</a:t>
            </a:r>
            <a:r>
              <a:rPr lang="es-ES" sz="2400"/>
              <a:t>) que permita satisfacer la demanda a lo largo de </a:t>
            </a:r>
            <a:r>
              <a:rPr lang="es-ES" sz="2400" i="1"/>
              <a:t>T</a:t>
            </a:r>
            <a:r>
              <a:rPr lang="es-ES" sz="2400"/>
              <a:t>.</a:t>
            </a:r>
          </a:p>
          <a:p>
            <a:pPr marL="800100" lvl="1" indent="-342900" algn="just">
              <a:buFont typeface="Wingdings" panose="05000000000000000000" pitchFamily="2" charset="2"/>
              <a:buChar char="ü"/>
            </a:pPr>
            <a:r>
              <a:rPr lang="es-ES" sz="2400"/>
              <a:t>El valor de </a:t>
            </a:r>
            <a:r>
              <a:rPr lang="es-ES" sz="2400" i="1"/>
              <a:t>T</a:t>
            </a:r>
            <a:r>
              <a:rPr lang="es-ES" sz="2400"/>
              <a:t>* será aquella </a:t>
            </a:r>
            <a:r>
              <a:rPr lang="es-ES" sz="2400" i="1"/>
              <a:t>T</a:t>
            </a:r>
            <a:r>
              <a:rPr lang="es-ES" sz="2400"/>
              <a:t> que minimice el coste total de gestión de inventarios.</a:t>
            </a:r>
          </a:p>
        </p:txBody>
      </p:sp>
      <p:sp>
        <p:nvSpPr>
          <p:cNvPr id="24" name="Rectangle 2">
            <a:extLst>
              <a:ext uri="{FF2B5EF4-FFF2-40B4-BE49-F238E27FC236}">
                <a16:creationId xmlns:a16="http://schemas.microsoft.com/office/drawing/2014/main" id="{A875160E-B82F-4D5F-9BD9-041CDEFACC92}"/>
              </a:ext>
            </a:extLst>
          </p:cNvPr>
          <p:cNvSpPr>
            <a:spLocks noChangeArrowheads="1"/>
          </p:cNvSpPr>
          <p:nvPr/>
        </p:nvSpPr>
        <p:spPr bwMode="auto">
          <a:xfrm>
            <a:off x="1" y="600893"/>
            <a:ext cx="12191999" cy="461665"/>
          </a:xfrm>
          <a:prstGeom prst="rect">
            <a:avLst/>
          </a:prstGeom>
          <a:noFill/>
          <a:ln w="9525">
            <a:noFill/>
            <a:miter lim="800000"/>
            <a:headEnd/>
            <a:tailEnd/>
          </a:ln>
          <a:effectLst>
            <a:prstShdw prst="shdw17" dist="17961" dir="2700000">
              <a:srgbClr val="BBE0E3">
                <a:gamma/>
                <a:shade val="60000"/>
                <a:invGamma/>
              </a:srgbClr>
            </a:prstShdw>
          </a:effectLst>
        </p:spPr>
        <p:txBody>
          <a:bodyPr wrap="square">
            <a:spAutoFit/>
          </a:bodyPr>
          <a:lstStyle/>
          <a:p>
            <a:pPr lvl="0" algn="ctr" fontAlgn="base">
              <a:spcBef>
                <a:spcPct val="0"/>
              </a:spcBef>
              <a:spcAft>
                <a:spcPct val="0"/>
              </a:spcAft>
              <a:defRPr/>
            </a:pPr>
            <a:r>
              <a:rPr lang="es-ES" altLang="es-ES" sz="2400" b="1" u="sng" kern="0">
                <a:solidFill>
                  <a:srgbClr val="FF0000"/>
                </a:solidFill>
                <a:effectLst>
                  <a:outerShdw blurRad="38100" dist="38100" dir="2700000" algn="tl">
                    <a:srgbClr val="000000">
                      <a:alpha val="43137"/>
                    </a:srgbClr>
                  </a:outerShdw>
                </a:effectLst>
                <a:cs typeface="Arial" panose="020B0604020202020204" pitchFamily="34" charset="0"/>
              </a:rPr>
              <a:t>MODELO DE PERÍODO ECONÓMICO DE PEDIDO (POQ)</a:t>
            </a:r>
            <a:endParaRPr kumimoji="0" lang="es-ES_tradnl" altLang="es-ES" sz="2400" b="1" i="1" u="sng" strike="noStrike" kern="0" cap="none" spc="0" normalizeH="0" baseline="0" noProof="0">
              <a:ln>
                <a:noFill/>
              </a:ln>
              <a:solidFill>
                <a:srgbClr val="FF0000"/>
              </a:solidFill>
              <a:effectLst>
                <a:outerShdw blurRad="38100" dist="38100" dir="2700000" algn="tl">
                  <a:srgbClr val="000000">
                    <a:alpha val="43137"/>
                  </a:srgbClr>
                </a:outerShdw>
              </a:effectLst>
              <a:uLnTx/>
              <a:uFillTx/>
              <a:cs typeface="Arial" panose="020B0604020202020204" pitchFamily="34" charset="0"/>
            </a:endParaRPr>
          </a:p>
        </p:txBody>
      </p:sp>
    </p:spTree>
    <p:extLst>
      <p:ext uri="{BB962C8B-B14F-4D97-AF65-F5344CB8AC3E}">
        <p14:creationId xmlns:p14="http://schemas.microsoft.com/office/powerpoint/2010/main" val="3751367733"/>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1" name="Rectángulo 40">
            <a:extLst>
              <a:ext uri="{FF2B5EF4-FFF2-40B4-BE49-F238E27FC236}">
                <a16:creationId xmlns:a16="http://schemas.microsoft.com/office/drawing/2014/main" id="{A41B82D9-7701-4029-A477-855FD03F33FD}"/>
              </a:ext>
            </a:extLst>
          </p:cNvPr>
          <p:cNvSpPr/>
          <p:nvPr/>
        </p:nvSpPr>
        <p:spPr>
          <a:xfrm>
            <a:off x="0" y="0"/>
            <a:ext cx="12191999" cy="369332"/>
          </a:xfrm>
          <a:prstGeom prst="rect">
            <a:avLst/>
          </a:prstGeom>
        </p:spPr>
        <p:txBody>
          <a:bodyPr wrap="square">
            <a:spAutoFit/>
          </a:bodyPr>
          <a:lstStyle/>
          <a:p>
            <a:pPr algn="ctr"/>
            <a:r>
              <a:rPr lang="es-ES">
                <a:solidFill>
                  <a:srgbClr val="0070C0"/>
                </a:solidFill>
              </a:rPr>
              <a:t>3.2. MÉTODOS DE GESTIÓN DE INVENTARIOS</a:t>
            </a:r>
          </a:p>
        </p:txBody>
      </p:sp>
      <p:sp>
        <p:nvSpPr>
          <p:cNvPr id="22" name="Rectángulo 21">
            <a:extLst>
              <a:ext uri="{FF2B5EF4-FFF2-40B4-BE49-F238E27FC236}">
                <a16:creationId xmlns:a16="http://schemas.microsoft.com/office/drawing/2014/main" id="{4D2CED4E-D02B-47E9-9937-550C7237D6DD}"/>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3.2.1. MODELOS DETERMINÍSTICOS</a:t>
            </a:r>
          </a:p>
        </p:txBody>
      </p:sp>
      <p:sp>
        <p:nvSpPr>
          <p:cNvPr id="48" name="CuadroTexto 47">
            <a:extLst>
              <a:ext uri="{FF2B5EF4-FFF2-40B4-BE49-F238E27FC236}">
                <a16:creationId xmlns:a16="http://schemas.microsoft.com/office/drawing/2014/main" id="{61611F59-4990-4607-8FCD-A61A4C7BF1B0}"/>
              </a:ext>
            </a:extLst>
          </p:cNvPr>
          <p:cNvSpPr txBox="1"/>
          <p:nvPr/>
        </p:nvSpPr>
        <p:spPr>
          <a:xfrm>
            <a:off x="0" y="1179227"/>
            <a:ext cx="12191998" cy="2677656"/>
          </a:xfrm>
          <a:prstGeom prst="rect">
            <a:avLst/>
          </a:prstGeom>
          <a:noFill/>
        </p:spPr>
        <p:txBody>
          <a:bodyPr wrap="square" rtlCol="0">
            <a:spAutoFit/>
          </a:bodyPr>
          <a:lstStyle/>
          <a:p>
            <a:pPr marL="342900" indent="-342900" algn="just">
              <a:buFont typeface="Arial" panose="020B0604020202020204" pitchFamily="34" charset="0"/>
              <a:buChar char="•"/>
            </a:pPr>
            <a:r>
              <a:rPr lang="es-ES" sz="2400"/>
              <a:t>Por tanto, para calcular </a:t>
            </a:r>
            <a:r>
              <a:rPr lang="es-ES" sz="2400" i="1"/>
              <a:t>T*</a:t>
            </a:r>
            <a:r>
              <a:rPr lang="es-ES" sz="2400"/>
              <a:t> se parte de la expresión ya conocida de los costes totales (</a:t>
            </a:r>
            <a:r>
              <a:rPr lang="es-ES" sz="2400" i="1"/>
              <a:t>CT</a:t>
            </a:r>
            <a:r>
              <a:rPr lang="es-ES" sz="2400"/>
              <a:t>) del modelo EOQ. </a:t>
            </a:r>
          </a:p>
          <a:p>
            <a:pPr marL="342900" indent="-342900" algn="just">
              <a:buFont typeface="Arial" panose="020B0604020202020204" pitchFamily="34" charset="0"/>
              <a:buChar char="•"/>
            </a:pPr>
            <a:endParaRPr lang="es-ES" sz="2400"/>
          </a:p>
          <a:p>
            <a:pPr marL="342900" indent="-342900" algn="just">
              <a:buFont typeface="Arial" panose="020B0604020202020204" pitchFamily="34" charset="0"/>
              <a:buChar char="•"/>
            </a:pPr>
            <a:r>
              <a:rPr lang="es-ES" sz="2400"/>
              <a:t>Los </a:t>
            </a:r>
            <a:r>
              <a:rPr lang="es-ES" sz="2400" i="1"/>
              <a:t>CT</a:t>
            </a:r>
            <a:r>
              <a:rPr lang="es-ES" sz="2400"/>
              <a:t> se expresarán, no en función de </a:t>
            </a:r>
            <a:r>
              <a:rPr lang="es-ES" sz="2400" i="1"/>
              <a:t>Q</a:t>
            </a:r>
            <a:r>
              <a:rPr lang="es-ES" sz="2400"/>
              <a:t>, sino en función de </a:t>
            </a:r>
            <a:r>
              <a:rPr lang="es-ES" sz="2400" i="1"/>
              <a:t>T</a:t>
            </a:r>
            <a:r>
              <a:rPr lang="es-ES" sz="2400"/>
              <a:t>, que es el tiempo entre revisiones de inventario. Como ese tiempo coincidirá con lo que se tarda en consumir cada pedido, resultará que </a:t>
            </a:r>
            <a:r>
              <a:rPr lang="es-ES" sz="2400" i="1"/>
              <a:t>T</a:t>
            </a:r>
            <a:r>
              <a:rPr lang="es-ES" sz="2400"/>
              <a:t> = </a:t>
            </a:r>
            <a:r>
              <a:rPr lang="es-ES" sz="2400" i="1"/>
              <a:t>Q</a:t>
            </a:r>
            <a:r>
              <a:rPr lang="es-ES" sz="2400"/>
              <a:t>/</a:t>
            </a:r>
            <a:r>
              <a:rPr lang="es-ES" sz="2400" i="1"/>
              <a:t>D</a:t>
            </a:r>
            <a:r>
              <a:rPr lang="es-ES" sz="2400"/>
              <a:t>. Se reemplazará entonces </a:t>
            </a:r>
            <a:r>
              <a:rPr lang="es-ES" sz="2400" i="1"/>
              <a:t>Q</a:t>
            </a:r>
            <a:r>
              <a:rPr lang="es-ES" sz="2400"/>
              <a:t> </a:t>
            </a:r>
            <a:r>
              <a:rPr lang="es-ES" sz="2400" b="1"/>
              <a:t>(</a:t>
            </a:r>
            <a:r>
              <a:rPr lang="es-ES" sz="2400" b="1" i="1"/>
              <a:t>Q</a:t>
            </a:r>
            <a:r>
              <a:rPr lang="es-ES" sz="2400" b="1"/>
              <a:t> = </a:t>
            </a:r>
            <a:r>
              <a:rPr lang="es-ES" sz="2400" b="1" i="1"/>
              <a:t>T</a:t>
            </a:r>
            <a:r>
              <a:rPr lang="es-ES" sz="2400" b="1"/>
              <a:t> x </a:t>
            </a:r>
            <a:r>
              <a:rPr lang="es-ES" sz="2400" b="1" i="1"/>
              <a:t>D</a:t>
            </a:r>
            <a:r>
              <a:rPr lang="es-ES" sz="2400" b="1"/>
              <a:t>) </a:t>
            </a:r>
            <a:r>
              <a:rPr lang="es-ES" sz="2400"/>
              <a:t>en la expresión de los costes totales para obtener estos como función de </a:t>
            </a:r>
            <a:r>
              <a:rPr lang="es-ES" sz="2400" i="1"/>
              <a:t>T</a:t>
            </a:r>
            <a:r>
              <a:rPr lang="es-ES" sz="2400"/>
              <a:t>.</a:t>
            </a:r>
          </a:p>
        </p:txBody>
      </p:sp>
      <p:sp>
        <p:nvSpPr>
          <p:cNvPr id="50" name="CuadroTexto 49">
            <a:extLst>
              <a:ext uri="{FF2B5EF4-FFF2-40B4-BE49-F238E27FC236}">
                <a16:creationId xmlns:a16="http://schemas.microsoft.com/office/drawing/2014/main" id="{40F205CA-75BC-464A-93F8-509DB3C51D3D}"/>
              </a:ext>
            </a:extLst>
          </p:cNvPr>
          <p:cNvSpPr txBox="1"/>
          <p:nvPr/>
        </p:nvSpPr>
        <p:spPr>
          <a:xfrm>
            <a:off x="7799512" y="4354949"/>
            <a:ext cx="2757785" cy="461665"/>
          </a:xfrm>
          <a:prstGeom prst="rect">
            <a:avLst/>
          </a:prstGeom>
          <a:noFill/>
        </p:spPr>
        <p:txBody>
          <a:bodyPr wrap="square" rtlCol="0">
            <a:spAutoFit/>
          </a:bodyPr>
          <a:lstStyle/>
          <a:p>
            <a:pPr algn="ctr"/>
            <a:r>
              <a:rPr lang="es-ES" sz="2400" b="1">
                <a:effectLst>
                  <a:outerShdw blurRad="38100" dist="38100" dir="2700000" algn="tl">
                    <a:srgbClr val="000000">
                      <a:alpha val="43137"/>
                    </a:srgbClr>
                  </a:outerShdw>
                </a:effectLst>
              </a:rPr>
              <a:t>COSTE TOTAL POQ</a:t>
            </a:r>
          </a:p>
        </p:txBody>
      </p:sp>
      <p:sp>
        <p:nvSpPr>
          <p:cNvPr id="51" name="Flecha abajo 25">
            <a:extLst>
              <a:ext uri="{FF2B5EF4-FFF2-40B4-BE49-F238E27FC236}">
                <a16:creationId xmlns:a16="http://schemas.microsoft.com/office/drawing/2014/main" id="{8C500211-1A69-4FE2-9BE1-C965A478CAFC}"/>
              </a:ext>
            </a:extLst>
          </p:cNvPr>
          <p:cNvSpPr/>
          <p:nvPr/>
        </p:nvSpPr>
        <p:spPr>
          <a:xfrm rot="16200000">
            <a:off x="5749672" y="4599685"/>
            <a:ext cx="254598" cy="895522"/>
          </a:xfrm>
          <a:prstGeom prst="downArrow">
            <a:avLst/>
          </a:prstGeom>
          <a:solidFill>
            <a:srgbClr val="FF000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D3C301AB-1129-40FF-BEE9-77F22F98CD99}"/>
              </a:ext>
            </a:extLst>
          </p:cNvPr>
          <p:cNvSpPr txBox="1"/>
          <p:nvPr/>
        </p:nvSpPr>
        <p:spPr>
          <a:xfrm>
            <a:off x="1252333" y="4354949"/>
            <a:ext cx="2757785" cy="461665"/>
          </a:xfrm>
          <a:prstGeom prst="rect">
            <a:avLst/>
          </a:prstGeom>
          <a:noFill/>
        </p:spPr>
        <p:txBody>
          <a:bodyPr wrap="square" rtlCol="0">
            <a:spAutoFit/>
          </a:bodyPr>
          <a:lstStyle/>
          <a:p>
            <a:pPr algn="ctr"/>
            <a:r>
              <a:rPr lang="es-ES" sz="2400">
                <a:effectLst>
                  <a:outerShdw blurRad="38100" dist="38100" dir="2700000" algn="tl">
                    <a:srgbClr val="000000">
                      <a:alpha val="43137"/>
                    </a:srgbClr>
                  </a:outerShdw>
                </a:effectLst>
              </a:rPr>
              <a:t>COSTE TOTAL EOQ</a:t>
            </a:r>
          </a:p>
        </p:txBody>
      </p:sp>
      <p:sp>
        <p:nvSpPr>
          <p:cNvPr id="2" name="Rectángulo 1">
            <a:extLst>
              <a:ext uri="{FF2B5EF4-FFF2-40B4-BE49-F238E27FC236}">
                <a16:creationId xmlns:a16="http://schemas.microsoft.com/office/drawing/2014/main" id="{E56666F3-856D-4223-90A3-CC4D4A81468D}"/>
              </a:ext>
            </a:extLst>
          </p:cNvPr>
          <p:cNvSpPr/>
          <p:nvPr/>
        </p:nvSpPr>
        <p:spPr>
          <a:xfrm>
            <a:off x="161295" y="4816614"/>
            <a:ext cx="4939860" cy="461665"/>
          </a:xfrm>
          <a:prstGeom prst="rect">
            <a:avLst/>
          </a:prstGeom>
        </p:spPr>
        <p:txBody>
          <a:bodyPr wrap="square">
            <a:spAutoFit/>
          </a:bodyPr>
          <a:lstStyle/>
          <a:p>
            <a:pPr algn="ctr"/>
            <a:r>
              <a:rPr lang="es-ES" sz="2400" i="1"/>
              <a:t>CT</a:t>
            </a:r>
            <a:r>
              <a:rPr lang="es-ES" sz="2400"/>
              <a:t> = (</a:t>
            </a:r>
            <a:r>
              <a:rPr lang="es-ES" sz="2400" i="1"/>
              <a:t>Ce</a:t>
            </a:r>
            <a:r>
              <a:rPr lang="es-ES" sz="2400"/>
              <a:t> x </a:t>
            </a:r>
            <a:r>
              <a:rPr lang="es-ES" sz="2400" i="1"/>
              <a:t>D</a:t>
            </a:r>
            <a:r>
              <a:rPr lang="es-ES" sz="2400"/>
              <a:t>/</a:t>
            </a:r>
            <a:r>
              <a:rPr lang="es-ES" sz="2400" i="1"/>
              <a:t>Q</a:t>
            </a:r>
            <a:r>
              <a:rPr lang="es-ES" sz="2400"/>
              <a:t>) + (</a:t>
            </a:r>
            <a:r>
              <a:rPr lang="es-ES" sz="2400" i="1"/>
              <a:t>Cp</a:t>
            </a:r>
            <a:r>
              <a:rPr lang="es-ES" sz="2400"/>
              <a:t> x </a:t>
            </a:r>
            <a:r>
              <a:rPr lang="es-ES" sz="2400" i="1"/>
              <a:t>Q</a:t>
            </a:r>
            <a:r>
              <a:rPr lang="es-ES" sz="2400"/>
              <a:t>/2) + (</a:t>
            </a:r>
            <a:r>
              <a:rPr lang="es-ES" sz="2400" i="1"/>
              <a:t>Ca</a:t>
            </a:r>
            <a:r>
              <a:rPr lang="es-ES" sz="2400"/>
              <a:t> x </a:t>
            </a:r>
            <a:r>
              <a:rPr lang="es-ES" sz="2400" i="1"/>
              <a:t>D</a:t>
            </a:r>
            <a:r>
              <a:rPr lang="es-ES" sz="2400"/>
              <a:t>)</a:t>
            </a:r>
            <a:endParaRPr lang="es-ES" sz="2400" b="1"/>
          </a:p>
        </p:txBody>
      </p:sp>
      <p:sp>
        <p:nvSpPr>
          <p:cNvPr id="3" name="Rectángulo 2">
            <a:extLst>
              <a:ext uri="{FF2B5EF4-FFF2-40B4-BE49-F238E27FC236}">
                <a16:creationId xmlns:a16="http://schemas.microsoft.com/office/drawing/2014/main" id="{2B1E06C5-380E-4E0D-BE9B-CBF531F6B01D}"/>
              </a:ext>
            </a:extLst>
          </p:cNvPr>
          <p:cNvSpPr/>
          <p:nvPr/>
        </p:nvSpPr>
        <p:spPr>
          <a:xfrm>
            <a:off x="6605489" y="4816612"/>
            <a:ext cx="5145832" cy="461665"/>
          </a:xfrm>
          <a:prstGeom prst="rect">
            <a:avLst/>
          </a:prstGeom>
        </p:spPr>
        <p:txBody>
          <a:bodyPr wrap="none">
            <a:spAutoFit/>
          </a:bodyPr>
          <a:lstStyle/>
          <a:p>
            <a:r>
              <a:rPr lang="es-ES" sz="2400" b="1" i="1"/>
              <a:t>CT</a:t>
            </a:r>
            <a:r>
              <a:rPr lang="es-ES" sz="2400" b="1"/>
              <a:t> = (</a:t>
            </a:r>
            <a:r>
              <a:rPr lang="es-ES" sz="2400" b="1" i="1"/>
              <a:t>Ce </a:t>
            </a:r>
            <a:r>
              <a:rPr lang="es-ES" sz="2400" b="1"/>
              <a:t>/ T) + (</a:t>
            </a:r>
            <a:r>
              <a:rPr lang="es-ES" sz="2400" b="1" i="1"/>
              <a:t>Cp</a:t>
            </a:r>
            <a:r>
              <a:rPr lang="es-ES" sz="2400" b="1"/>
              <a:t> x (</a:t>
            </a:r>
            <a:r>
              <a:rPr lang="es-ES" sz="2400" b="1" i="1"/>
              <a:t>T</a:t>
            </a:r>
            <a:r>
              <a:rPr lang="es-ES" sz="2400" b="1"/>
              <a:t>x</a:t>
            </a:r>
            <a:r>
              <a:rPr lang="es-ES" sz="2400" b="1" i="1"/>
              <a:t>D)</a:t>
            </a:r>
            <a:r>
              <a:rPr lang="es-ES" sz="2400" b="1"/>
              <a:t>/2) + (</a:t>
            </a:r>
            <a:r>
              <a:rPr lang="es-ES" sz="2400" b="1" i="1"/>
              <a:t>Ca</a:t>
            </a:r>
            <a:r>
              <a:rPr lang="es-ES" sz="2400" b="1"/>
              <a:t> x </a:t>
            </a:r>
            <a:r>
              <a:rPr lang="es-ES" sz="2400" b="1" i="1"/>
              <a:t>D</a:t>
            </a:r>
            <a:r>
              <a:rPr lang="es-ES" sz="2400" b="1"/>
              <a:t>)</a:t>
            </a:r>
            <a:endParaRPr lang="es-ES" sz="2400"/>
          </a:p>
        </p:txBody>
      </p:sp>
    </p:spTree>
    <p:extLst>
      <p:ext uri="{BB962C8B-B14F-4D97-AF65-F5344CB8AC3E}">
        <p14:creationId xmlns:p14="http://schemas.microsoft.com/office/powerpoint/2010/main" val="16395099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wipe(left)">
                                      <p:cBhvr>
                                        <p:cTn id="17" dur="500"/>
                                        <p:tgtEl>
                                          <p:spTgt spid="51"/>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wipe(left)">
                                      <p:cBhvr>
                                        <p:cTn id="21" dur="500"/>
                                        <p:tgtEl>
                                          <p:spTgt spid="50"/>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left)">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animBg="1"/>
      <p:bldP spid="8" grpId="0"/>
      <p:bldP spid="2" grpId="0"/>
      <p:bldP spid="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1" name="Rectángulo 40">
            <a:extLst>
              <a:ext uri="{FF2B5EF4-FFF2-40B4-BE49-F238E27FC236}">
                <a16:creationId xmlns:a16="http://schemas.microsoft.com/office/drawing/2014/main" id="{A41B82D9-7701-4029-A477-855FD03F33FD}"/>
              </a:ext>
            </a:extLst>
          </p:cNvPr>
          <p:cNvSpPr/>
          <p:nvPr/>
        </p:nvSpPr>
        <p:spPr>
          <a:xfrm>
            <a:off x="0" y="0"/>
            <a:ext cx="12191999" cy="369332"/>
          </a:xfrm>
          <a:prstGeom prst="rect">
            <a:avLst/>
          </a:prstGeom>
        </p:spPr>
        <p:txBody>
          <a:bodyPr wrap="square">
            <a:spAutoFit/>
          </a:bodyPr>
          <a:lstStyle/>
          <a:p>
            <a:pPr algn="ctr"/>
            <a:r>
              <a:rPr lang="es-ES">
                <a:solidFill>
                  <a:srgbClr val="0070C0"/>
                </a:solidFill>
              </a:rPr>
              <a:t>3.2. MÉTODOS DE GESTIÓN DE INVENTARIOS</a:t>
            </a:r>
          </a:p>
        </p:txBody>
      </p:sp>
      <p:sp>
        <p:nvSpPr>
          <p:cNvPr id="22" name="Rectángulo 21">
            <a:extLst>
              <a:ext uri="{FF2B5EF4-FFF2-40B4-BE49-F238E27FC236}">
                <a16:creationId xmlns:a16="http://schemas.microsoft.com/office/drawing/2014/main" id="{4D2CED4E-D02B-47E9-9937-550C7237D6DD}"/>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3.2.1. MODELOS DETERMINÍSTICOS</a:t>
            </a:r>
          </a:p>
        </p:txBody>
      </p:sp>
      <p:sp>
        <p:nvSpPr>
          <p:cNvPr id="11" name="Text Box 77">
            <a:extLst>
              <a:ext uri="{FF2B5EF4-FFF2-40B4-BE49-F238E27FC236}">
                <a16:creationId xmlns:a16="http://schemas.microsoft.com/office/drawing/2014/main" id="{FD8206F3-F4E5-4C6D-9DA6-73E3BBA48FF4}"/>
              </a:ext>
            </a:extLst>
          </p:cNvPr>
          <p:cNvSpPr txBox="1">
            <a:spLocks noChangeArrowheads="1"/>
          </p:cNvSpPr>
          <p:nvPr/>
        </p:nvSpPr>
        <p:spPr bwMode="auto">
          <a:xfrm>
            <a:off x="5593879" y="4852285"/>
            <a:ext cx="381000" cy="336550"/>
          </a:xfrm>
          <a:prstGeom prst="rect">
            <a:avLst/>
          </a:prstGeom>
          <a:noFill/>
          <a:ln w="9525">
            <a:noFill/>
            <a:miter lim="800000"/>
            <a:headEnd/>
            <a:tailEnd/>
          </a:ln>
          <a:effectLst/>
        </p:spPr>
        <p:txBody>
          <a:bodyPr>
            <a:spAutoFit/>
          </a:bodyPr>
          <a:lstStyle/>
          <a:p>
            <a:pPr eaLnBrk="0" hangingPunct="0">
              <a:spcBef>
                <a:spcPct val="50000"/>
              </a:spcBef>
            </a:pPr>
            <a:r>
              <a:rPr lang="es-ES" altLang="es-ES" sz="1600">
                <a:solidFill>
                  <a:srgbClr val="000000"/>
                </a:solidFill>
                <a:latin typeface="Arial Narrow" pitchFamily="34" charset="0"/>
              </a:rPr>
              <a:t>Ts</a:t>
            </a:r>
          </a:p>
        </p:txBody>
      </p:sp>
      <p:sp>
        <p:nvSpPr>
          <p:cNvPr id="12" name="Text Box 76">
            <a:extLst>
              <a:ext uri="{FF2B5EF4-FFF2-40B4-BE49-F238E27FC236}">
                <a16:creationId xmlns:a16="http://schemas.microsoft.com/office/drawing/2014/main" id="{7E9D7D43-D663-4449-86E5-48ABE1488EB4}"/>
              </a:ext>
            </a:extLst>
          </p:cNvPr>
          <p:cNvSpPr txBox="1">
            <a:spLocks noChangeArrowheads="1"/>
          </p:cNvSpPr>
          <p:nvPr/>
        </p:nvSpPr>
        <p:spPr bwMode="auto">
          <a:xfrm>
            <a:off x="4432949" y="4852285"/>
            <a:ext cx="381000" cy="336550"/>
          </a:xfrm>
          <a:prstGeom prst="rect">
            <a:avLst/>
          </a:prstGeom>
          <a:noFill/>
          <a:ln w="9525">
            <a:noFill/>
            <a:miter lim="800000"/>
            <a:headEnd/>
            <a:tailEnd/>
          </a:ln>
          <a:effectLst/>
        </p:spPr>
        <p:txBody>
          <a:bodyPr>
            <a:spAutoFit/>
          </a:bodyPr>
          <a:lstStyle/>
          <a:p>
            <a:pPr eaLnBrk="0" hangingPunct="0">
              <a:spcBef>
                <a:spcPct val="50000"/>
              </a:spcBef>
            </a:pPr>
            <a:r>
              <a:rPr lang="es-ES" altLang="es-ES" sz="1600">
                <a:solidFill>
                  <a:srgbClr val="000000"/>
                </a:solidFill>
                <a:latin typeface="Arial Narrow" pitchFamily="34" charset="0"/>
              </a:rPr>
              <a:t>Ts</a:t>
            </a:r>
          </a:p>
        </p:txBody>
      </p:sp>
      <p:sp>
        <p:nvSpPr>
          <p:cNvPr id="13" name="Text Box 5">
            <a:extLst>
              <a:ext uri="{FF2B5EF4-FFF2-40B4-BE49-F238E27FC236}">
                <a16:creationId xmlns:a16="http://schemas.microsoft.com/office/drawing/2014/main" id="{454040F2-D6E4-4521-9F0C-DBF437C393CC}"/>
              </a:ext>
            </a:extLst>
          </p:cNvPr>
          <p:cNvSpPr txBox="1">
            <a:spLocks noChangeArrowheads="1"/>
          </p:cNvSpPr>
          <p:nvPr/>
        </p:nvSpPr>
        <p:spPr bwMode="auto">
          <a:xfrm>
            <a:off x="2558283" y="1559570"/>
            <a:ext cx="2106554" cy="369332"/>
          </a:xfrm>
          <a:prstGeom prst="rect">
            <a:avLst/>
          </a:prstGeom>
          <a:noFill/>
          <a:ln w="9525">
            <a:noFill/>
            <a:miter lim="800000"/>
            <a:headEnd/>
            <a:tailEnd/>
          </a:ln>
          <a:effectLst/>
        </p:spPr>
        <p:txBody>
          <a:bodyPr wrap="square">
            <a:spAutoFit/>
          </a:bodyPr>
          <a:lstStyle/>
          <a:p>
            <a:pPr eaLnBrk="0" hangingPunct="0">
              <a:spcBef>
                <a:spcPct val="50000"/>
              </a:spcBef>
            </a:pPr>
            <a:r>
              <a:rPr lang="es-ES" altLang="es-ES" i="0">
                <a:solidFill>
                  <a:srgbClr val="000000"/>
                </a:solidFill>
                <a:latin typeface="Arial Narrow" pitchFamily="34" charset="0"/>
              </a:rPr>
              <a:t>Nivel de Inventarios</a:t>
            </a:r>
          </a:p>
        </p:txBody>
      </p:sp>
      <p:sp>
        <p:nvSpPr>
          <p:cNvPr id="14" name="Text Box 6">
            <a:extLst>
              <a:ext uri="{FF2B5EF4-FFF2-40B4-BE49-F238E27FC236}">
                <a16:creationId xmlns:a16="http://schemas.microsoft.com/office/drawing/2014/main" id="{3621C017-136F-4A95-A2D6-208F3DBA8455}"/>
              </a:ext>
            </a:extLst>
          </p:cNvPr>
          <p:cNvSpPr txBox="1">
            <a:spLocks noChangeArrowheads="1"/>
          </p:cNvSpPr>
          <p:nvPr/>
        </p:nvSpPr>
        <p:spPr bwMode="auto">
          <a:xfrm>
            <a:off x="8213105" y="2185285"/>
            <a:ext cx="1409700" cy="923330"/>
          </a:xfrm>
          <a:prstGeom prst="rect">
            <a:avLst/>
          </a:prstGeom>
          <a:noFill/>
          <a:ln w="9525">
            <a:noFill/>
            <a:miter lim="800000"/>
            <a:headEnd/>
            <a:tailEnd/>
          </a:ln>
          <a:effectLst/>
        </p:spPr>
        <p:txBody>
          <a:bodyPr wrap="square">
            <a:spAutoFit/>
          </a:bodyPr>
          <a:lstStyle/>
          <a:p>
            <a:pPr algn="ctr" eaLnBrk="0" hangingPunct="0">
              <a:spcBef>
                <a:spcPct val="50000"/>
              </a:spcBef>
            </a:pPr>
            <a:r>
              <a:rPr lang="es-ES" altLang="es-ES" b="1">
                <a:solidFill>
                  <a:srgbClr val="000000"/>
                </a:solidFill>
                <a:latin typeface="Arial Narrow" pitchFamily="34" charset="0"/>
              </a:rPr>
              <a:t>Nivel de reposición NR=Q</a:t>
            </a:r>
            <a:endParaRPr lang="es-ES" altLang="es-ES" b="1" i="0">
              <a:solidFill>
                <a:srgbClr val="000000"/>
              </a:solidFill>
              <a:latin typeface="Arial Narrow" pitchFamily="34" charset="0"/>
            </a:endParaRPr>
          </a:p>
        </p:txBody>
      </p:sp>
      <p:sp>
        <p:nvSpPr>
          <p:cNvPr id="15" name="Line 7">
            <a:extLst>
              <a:ext uri="{FF2B5EF4-FFF2-40B4-BE49-F238E27FC236}">
                <a16:creationId xmlns:a16="http://schemas.microsoft.com/office/drawing/2014/main" id="{7C1300CF-BD9E-4770-8E86-CDAC2C0016A3}"/>
              </a:ext>
            </a:extLst>
          </p:cNvPr>
          <p:cNvSpPr>
            <a:spLocks noChangeShapeType="1"/>
          </p:cNvSpPr>
          <p:nvPr/>
        </p:nvSpPr>
        <p:spPr bwMode="auto">
          <a:xfrm>
            <a:off x="3488705" y="2566285"/>
            <a:ext cx="4724400" cy="0"/>
          </a:xfrm>
          <a:prstGeom prst="line">
            <a:avLst/>
          </a:prstGeom>
          <a:noFill/>
          <a:ln w="9525">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16" name="Text Box 18">
            <a:extLst>
              <a:ext uri="{FF2B5EF4-FFF2-40B4-BE49-F238E27FC236}">
                <a16:creationId xmlns:a16="http://schemas.microsoft.com/office/drawing/2014/main" id="{FC5F7FDB-9EB7-46AF-9AB8-27E194BA2C83}"/>
              </a:ext>
            </a:extLst>
          </p:cNvPr>
          <p:cNvSpPr txBox="1">
            <a:spLocks noChangeArrowheads="1"/>
          </p:cNvSpPr>
          <p:nvPr/>
        </p:nvSpPr>
        <p:spPr bwMode="auto">
          <a:xfrm>
            <a:off x="3154771" y="3252085"/>
            <a:ext cx="381000" cy="366713"/>
          </a:xfrm>
          <a:prstGeom prst="rect">
            <a:avLst/>
          </a:prstGeom>
          <a:noFill/>
          <a:ln w="9525">
            <a:noFill/>
            <a:miter lim="800000"/>
            <a:headEnd/>
            <a:tailEnd/>
          </a:ln>
          <a:effectLst/>
        </p:spPr>
        <p:txBody>
          <a:bodyPr>
            <a:spAutoFit/>
          </a:bodyPr>
          <a:lstStyle/>
          <a:p>
            <a:pPr eaLnBrk="0" hangingPunct="0">
              <a:spcBef>
                <a:spcPct val="50000"/>
              </a:spcBef>
            </a:pPr>
            <a:r>
              <a:rPr lang="es-ES" altLang="es-ES" i="0">
                <a:solidFill>
                  <a:srgbClr val="000000"/>
                </a:solidFill>
                <a:latin typeface="Arial" charset="0"/>
              </a:rPr>
              <a:t>Q</a:t>
            </a:r>
          </a:p>
        </p:txBody>
      </p:sp>
      <p:sp>
        <p:nvSpPr>
          <p:cNvPr id="18" name="Text Box 19">
            <a:extLst>
              <a:ext uri="{FF2B5EF4-FFF2-40B4-BE49-F238E27FC236}">
                <a16:creationId xmlns:a16="http://schemas.microsoft.com/office/drawing/2014/main" id="{CB4F62AE-7835-4CC8-A205-3EAE2F926369}"/>
              </a:ext>
            </a:extLst>
          </p:cNvPr>
          <p:cNvSpPr txBox="1">
            <a:spLocks noChangeArrowheads="1"/>
          </p:cNvSpPr>
          <p:nvPr/>
        </p:nvSpPr>
        <p:spPr bwMode="auto">
          <a:xfrm>
            <a:off x="8327405" y="4896735"/>
            <a:ext cx="1295400" cy="366713"/>
          </a:xfrm>
          <a:prstGeom prst="rect">
            <a:avLst/>
          </a:prstGeom>
          <a:noFill/>
          <a:ln w="9525">
            <a:noFill/>
            <a:miter lim="800000"/>
            <a:headEnd/>
            <a:tailEnd/>
          </a:ln>
          <a:effectLst/>
        </p:spPr>
        <p:txBody>
          <a:bodyPr>
            <a:spAutoFit/>
          </a:bodyPr>
          <a:lstStyle/>
          <a:p>
            <a:pPr eaLnBrk="0" hangingPunct="0">
              <a:spcBef>
                <a:spcPct val="50000"/>
              </a:spcBef>
            </a:pPr>
            <a:r>
              <a:rPr lang="es-ES" altLang="es-ES" i="0">
                <a:solidFill>
                  <a:srgbClr val="000000"/>
                </a:solidFill>
                <a:latin typeface="Arial" charset="0"/>
              </a:rPr>
              <a:t>Tiempo</a:t>
            </a:r>
          </a:p>
        </p:txBody>
      </p:sp>
      <p:sp>
        <p:nvSpPr>
          <p:cNvPr id="19" name="Line 48">
            <a:extLst>
              <a:ext uri="{FF2B5EF4-FFF2-40B4-BE49-F238E27FC236}">
                <a16:creationId xmlns:a16="http://schemas.microsoft.com/office/drawing/2014/main" id="{A4FC12A9-F492-4429-A8BC-3314B33A69EB}"/>
              </a:ext>
            </a:extLst>
          </p:cNvPr>
          <p:cNvSpPr>
            <a:spLocks noChangeShapeType="1"/>
          </p:cNvSpPr>
          <p:nvPr/>
        </p:nvSpPr>
        <p:spPr bwMode="auto">
          <a:xfrm>
            <a:off x="7037450" y="2566285"/>
            <a:ext cx="1143000" cy="2286000"/>
          </a:xfrm>
          <a:prstGeom prst="line">
            <a:avLst/>
          </a:prstGeom>
          <a:noFill/>
          <a:ln w="38100">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20" name="Line 49">
            <a:extLst>
              <a:ext uri="{FF2B5EF4-FFF2-40B4-BE49-F238E27FC236}">
                <a16:creationId xmlns:a16="http://schemas.microsoft.com/office/drawing/2014/main" id="{7D420288-B59C-4A86-BCF1-68A20F968339}"/>
              </a:ext>
            </a:extLst>
          </p:cNvPr>
          <p:cNvSpPr>
            <a:spLocks noChangeShapeType="1"/>
          </p:cNvSpPr>
          <p:nvPr/>
        </p:nvSpPr>
        <p:spPr bwMode="auto">
          <a:xfrm flipV="1">
            <a:off x="7037450" y="2566285"/>
            <a:ext cx="0" cy="2286000"/>
          </a:xfrm>
          <a:prstGeom prst="line">
            <a:avLst/>
          </a:prstGeom>
          <a:noFill/>
          <a:ln w="38100">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21" name="Line 50">
            <a:extLst>
              <a:ext uri="{FF2B5EF4-FFF2-40B4-BE49-F238E27FC236}">
                <a16:creationId xmlns:a16="http://schemas.microsoft.com/office/drawing/2014/main" id="{CDAF452D-C0AE-487F-945A-05F694FB0310}"/>
              </a:ext>
            </a:extLst>
          </p:cNvPr>
          <p:cNvSpPr>
            <a:spLocks noChangeShapeType="1"/>
          </p:cNvSpPr>
          <p:nvPr/>
        </p:nvSpPr>
        <p:spPr bwMode="auto">
          <a:xfrm>
            <a:off x="5894450" y="2566285"/>
            <a:ext cx="1143000" cy="2286000"/>
          </a:xfrm>
          <a:prstGeom prst="line">
            <a:avLst/>
          </a:prstGeom>
          <a:noFill/>
          <a:ln w="38100">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23" name="Line 51">
            <a:extLst>
              <a:ext uri="{FF2B5EF4-FFF2-40B4-BE49-F238E27FC236}">
                <a16:creationId xmlns:a16="http://schemas.microsoft.com/office/drawing/2014/main" id="{02F2FC9F-FCF8-4D42-95A2-7507C6FE9FC0}"/>
              </a:ext>
            </a:extLst>
          </p:cNvPr>
          <p:cNvSpPr>
            <a:spLocks noChangeShapeType="1"/>
          </p:cNvSpPr>
          <p:nvPr/>
        </p:nvSpPr>
        <p:spPr bwMode="auto">
          <a:xfrm flipH="1" flipV="1">
            <a:off x="5894450" y="2566285"/>
            <a:ext cx="0" cy="2286000"/>
          </a:xfrm>
          <a:prstGeom prst="line">
            <a:avLst/>
          </a:prstGeom>
          <a:noFill/>
          <a:ln w="38100">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24" name="Line 52">
            <a:extLst>
              <a:ext uri="{FF2B5EF4-FFF2-40B4-BE49-F238E27FC236}">
                <a16:creationId xmlns:a16="http://schemas.microsoft.com/office/drawing/2014/main" id="{741F50FB-1052-40C7-93C3-75201314C15B}"/>
              </a:ext>
            </a:extLst>
          </p:cNvPr>
          <p:cNvSpPr>
            <a:spLocks noChangeShapeType="1"/>
          </p:cNvSpPr>
          <p:nvPr/>
        </p:nvSpPr>
        <p:spPr bwMode="auto">
          <a:xfrm>
            <a:off x="4751450" y="2566285"/>
            <a:ext cx="1143000" cy="2286000"/>
          </a:xfrm>
          <a:prstGeom prst="line">
            <a:avLst/>
          </a:prstGeom>
          <a:noFill/>
          <a:ln w="38100">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25" name="Line 53">
            <a:extLst>
              <a:ext uri="{FF2B5EF4-FFF2-40B4-BE49-F238E27FC236}">
                <a16:creationId xmlns:a16="http://schemas.microsoft.com/office/drawing/2014/main" id="{8573C895-CCEC-444D-A767-7469AB8D2A96}"/>
              </a:ext>
            </a:extLst>
          </p:cNvPr>
          <p:cNvSpPr>
            <a:spLocks noChangeShapeType="1"/>
          </p:cNvSpPr>
          <p:nvPr/>
        </p:nvSpPr>
        <p:spPr bwMode="auto">
          <a:xfrm flipV="1">
            <a:off x="4751450" y="2566285"/>
            <a:ext cx="0" cy="2286000"/>
          </a:xfrm>
          <a:prstGeom prst="line">
            <a:avLst/>
          </a:prstGeom>
          <a:noFill/>
          <a:ln w="38100">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26" name="Line 54">
            <a:extLst>
              <a:ext uri="{FF2B5EF4-FFF2-40B4-BE49-F238E27FC236}">
                <a16:creationId xmlns:a16="http://schemas.microsoft.com/office/drawing/2014/main" id="{50F4C4B3-1B23-4C94-9816-393395F2A0F1}"/>
              </a:ext>
            </a:extLst>
          </p:cNvPr>
          <p:cNvSpPr>
            <a:spLocks noChangeShapeType="1"/>
          </p:cNvSpPr>
          <p:nvPr/>
        </p:nvSpPr>
        <p:spPr bwMode="auto">
          <a:xfrm>
            <a:off x="3532250" y="2566285"/>
            <a:ext cx="1219200" cy="2286000"/>
          </a:xfrm>
          <a:prstGeom prst="line">
            <a:avLst/>
          </a:prstGeom>
          <a:noFill/>
          <a:ln w="38100">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27" name="Text Box 56">
            <a:extLst>
              <a:ext uri="{FF2B5EF4-FFF2-40B4-BE49-F238E27FC236}">
                <a16:creationId xmlns:a16="http://schemas.microsoft.com/office/drawing/2014/main" id="{262AD40B-A1F2-4169-A2B3-B4022748529A}"/>
              </a:ext>
            </a:extLst>
          </p:cNvPr>
          <p:cNvSpPr txBox="1">
            <a:spLocks noChangeArrowheads="1"/>
          </p:cNvSpPr>
          <p:nvPr/>
        </p:nvSpPr>
        <p:spPr bwMode="auto">
          <a:xfrm>
            <a:off x="7037962" y="5004685"/>
            <a:ext cx="533400" cy="366713"/>
          </a:xfrm>
          <a:prstGeom prst="rect">
            <a:avLst/>
          </a:prstGeom>
          <a:noFill/>
          <a:ln w="9525">
            <a:noFill/>
            <a:miter lim="800000"/>
            <a:headEnd/>
            <a:tailEnd/>
          </a:ln>
          <a:effectLst/>
        </p:spPr>
        <p:txBody>
          <a:bodyPr>
            <a:spAutoFit/>
          </a:bodyPr>
          <a:lstStyle/>
          <a:p>
            <a:pPr eaLnBrk="0" hangingPunct="0">
              <a:spcBef>
                <a:spcPct val="50000"/>
              </a:spcBef>
            </a:pPr>
            <a:r>
              <a:rPr lang="es-ES" altLang="es-ES" i="0">
                <a:solidFill>
                  <a:srgbClr val="000000"/>
                </a:solidFill>
                <a:latin typeface="Arial" charset="0"/>
              </a:rPr>
              <a:t>T*</a:t>
            </a:r>
          </a:p>
        </p:txBody>
      </p:sp>
      <p:sp>
        <p:nvSpPr>
          <p:cNvPr id="28" name="Text Box 57">
            <a:extLst>
              <a:ext uri="{FF2B5EF4-FFF2-40B4-BE49-F238E27FC236}">
                <a16:creationId xmlns:a16="http://schemas.microsoft.com/office/drawing/2014/main" id="{1A5654BB-FCB2-45B8-B726-06E0E7307730}"/>
              </a:ext>
            </a:extLst>
          </p:cNvPr>
          <p:cNvSpPr txBox="1">
            <a:spLocks noChangeArrowheads="1"/>
          </p:cNvSpPr>
          <p:nvPr/>
        </p:nvSpPr>
        <p:spPr bwMode="auto">
          <a:xfrm>
            <a:off x="4904362" y="5004685"/>
            <a:ext cx="533400" cy="366713"/>
          </a:xfrm>
          <a:prstGeom prst="rect">
            <a:avLst/>
          </a:prstGeom>
          <a:noFill/>
          <a:ln w="9525">
            <a:noFill/>
            <a:miter lim="800000"/>
            <a:headEnd/>
            <a:tailEnd/>
          </a:ln>
          <a:effectLst/>
        </p:spPr>
        <p:txBody>
          <a:bodyPr>
            <a:spAutoFit/>
          </a:bodyPr>
          <a:lstStyle/>
          <a:p>
            <a:pPr eaLnBrk="0" hangingPunct="0">
              <a:spcBef>
                <a:spcPct val="50000"/>
              </a:spcBef>
            </a:pPr>
            <a:r>
              <a:rPr lang="es-ES" altLang="es-ES" i="0">
                <a:solidFill>
                  <a:srgbClr val="000000"/>
                </a:solidFill>
                <a:latin typeface="Arial" charset="0"/>
              </a:rPr>
              <a:t>T*</a:t>
            </a:r>
          </a:p>
        </p:txBody>
      </p:sp>
      <p:sp>
        <p:nvSpPr>
          <p:cNvPr id="29" name="Text Box 58">
            <a:extLst>
              <a:ext uri="{FF2B5EF4-FFF2-40B4-BE49-F238E27FC236}">
                <a16:creationId xmlns:a16="http://schemas.microsoft.com/office/drawing/2014/main" id="{5DFE1C4A-AF24-4AED-946F-DE66A5898272}"/>
              </a:ext>
            </a:extLst>
          </p:cNvPr>
          <p:cNvSpPr txBox="1">
            <a:spLocks noChangeArrowheads="1"/>
          </p:cNvSpPr>
          <p:nvPr/>
        </p:nvSpPr>
        <p:spPr bwMode="auto">
          <a:xfrm>
            <a:off x="6123562" y="5004685"/>
            <a:ext cx="533400" cy="366713"/>
          </a:xfrm>
          <a:prstGeom prst="rect">
            <a:avLst/>
          </a:prstGeom>
          <a:noFill/>
          <a:ln w="9525">
            <a:noFill/>
            <a:miter lim="800000"/>
            <a:headEnd/>
            <a:tailEnd/>
          </a:ln>
          <a:effectLst/>
        </p:spPr>
        <p:txBody>
          <a:bodyPr>
            <a:spAutoFit/>
          </a:bodyPr>
          <a:lstStyle/>
          <a:p>
            <a:pPr eaLnBrk="0" hangingPunct="0">
              <a:spcBef>
                <a:spcPct val="50000"/>
              </a:spcBef>
            </a:pPr>
            <a:r>
              <a:rPr lang="es-ES" altLang="es-ES" i="0">
                <a:solidFill>
                  <a:srgbClr val="000000"/>
                </a:solidFill>
                <a:latin typeface="Arial" charset="0"/>
              </a:rPr>
              <a:t>T*</a:t>
            </a:r>
          </a:p>
        </p:txBody>
      </p:sp>
      <p:sp>
        <p:nvSpPr>
          <p:cNvPr id="30" name="Line 59">
            <a:extLst>
              <a:ext uri="{FF2B5EF4-FFF2-40B4-BE49-F238E27FC236}">
                <a16:creationId xmlns:a16="http://schemas.microsoft.com/office/drawing/2014/main" id="{D1D4E70E-0BDB-4364-8A54-D18CB3F5FD29}"/>
              </a:ext>
            </a:extLst>
          </p:cNvPr>
          <p:cNvSpPr>
            <a:spLocks noChangeShapeType="1"/>
          </p:cNvSpPr>
          <p:nvPr/>
        </p:nvSpPr>
        <p:spPr bwMode="auto">
          <a:xfrm>
            <a:off x="4481998" y="4395085"/>
            <a:ext cx="0" cy="990600"/>
          </a:xfrm>
          <a:prstGeom prst="line">
            <a:avLst/>
          </a:prstGeom>
          <a:noFill/>
          <a:ln w="9525">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31" name="Line 60">
            <a:extLst>
              <a:ext uri="{FF2B5EF4-FFF2-40B4-BE49-F238E27FC236}">
                <a16:creationId xmlns:a16="http://schemas.microsoft.com/office/drawing/2014/main" id="{8D5B2BBC-6FA0-4E38-93EB-66AC34F62673}"/>
              </a:ext>
            </a:extLst>
          </p:cNvPr>
          <p:cNvSpPr>
            <a:spLocks noChangeShapeType="1"/>
          </p:cNvSpPr>
          <p:nvPr/>
        </p:nvSpPr>
        <p:spPr bwMode="auto">
          <a:xfrm>
            <a:off x="5633963" y="4395085"/>
            <a:ext cx="0" cy="1066800"/>
          </a:xfrm>
          <a:prstGeom prst="line">
            <a:avLst/>
          </a:prstGeom>
          <a:noFill/>
          <a:ln w="9525">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32" name="Line 61">
            <a:extLst>
              <a:ext uri="{FF2B5EF4-FFF2-40B4-BE49-F238E27FC236}">
                <a16:creationId xmlns:a16="http://schemas.microsoft.com/office/drawing/2014/main" id="{0A98AC46-9CAE-4562-B22B-05F9AAC738F7}"/>
              </a:ext>
            </a:extLst>
          </p:cNvPr>
          <p:cNvSpPr>
            <a:spLocks noChangeShapeType="1"/>
          </p:cNvSpPr>
          <p:nvPr/>
        </p:nvSpPr>
        <p:spPr bwMode="auto">
          <a:xfrm>
            <a:off x="6776707" y="4395085"/>
            <a:ext cx="0" cy="990600"/>
          </a:xfrm>
          <a:prstGeom prst="line">
            <a:avLst/>
          </a:prstGeom>
          <a:noFill/>
          <a:ln w="9525">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33" name="Line 62">
            <a:extLst>
              <a:ext uri="{FF2B5EF4-FFF2-40B4-BE49-F238E27FC236}">
                <a16:creationId xmlns:a16="http://schemas.microsoft.com/office/drawing/2014/main" id="{A5EACF2F-2426-4858-81BB-03916F3F64B6}"/>
              </a:ext>
            </a:extLst>
          </p:cNvPr>
          <p:cNvSpPr>
            <a:spLocks noChangeShapeType="1"/>
          </p:cNvSpPr>
          <p:nvPr/>
        </p:nvSpPr>
        <p:spPr bwMode="auto">
          <a:xfrm>
            <a:off x="4734032" y="4776085"/>
            <a:ext cx="0" cy="304800"/>
          </a:xfrm>
          <a:prstGeom prst="line">
            <a:avLst/>
          </a:prstGeom>
          <a:noFill/>
          <a:ln w="9525">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34" name="Text Box 63">
            <a:extLst>
              <a:ext uri="{FF2B5EF4-FFF2-40B4-BE49-F238E27FC236}">
                <a16:creationId xmlns:a16="http://schemas.microsoft.com/office/drawing/2014/main" id="{9021581D-F6BD-4224-A52C-291331C8563E}"/>
              </a:ext>
            </a:extLst>
          </p:cNvPr>
          <p:cNvSpPr txBox="1">
            <a:spLocks noChangeArrowheads="1"/>
          </p:cNvSpPr>
          <p:nvPr/>
        </p:nvSpPr>
        <p:spPr bwMode="auto">
          <a:xfrm>
            <a:off x="4353032" y="3252085"/>
            <a:ext cx="533400" cy="366713"/>
          </a:xfrm>
          <a:prstGeom prst="rect">
            <a:avLst/>
          </a:prstGeom>
          <a:noFill/>
          <a:ln w="9525">
            <a:noFill/>
            <a:miter lim="800000"/>
            <a:headEnd/>
            <a:tailEnd/>
          </a:ln>
          <a:effectLst/>
        </p:spPr>
        <p:txBody>
          <a:bodyPr>
            <a:spAutoFit/>
          </a:bodyPr>
          <a:lstStyle/>
          <a:p>
            <a:pPr eaLnBrk="0" hangingPunct="0">
              <a:spcBef>
                <a:spcPct val="50000"/>
              </a:spcBef>
            </a:pPr>
            <a:r>
              <a:rPr lang="es-ES" altLang="es-ES" i="0">
                <a:solidFill>
                  <a:srgbClr val="000000"/>
                </a:solidFill>
                <a:latin typeface="Arial" charset="0"/>
              </a:rPr>
              <a:t>Q</a:t>
            </a:r>
            <a:r>
              <a:rPr lang="es-ES" altLang="es-ES" i="0" baseline="-25000">
                <a:solidFill>
                  <a:srgbClr val="000000"/>
                </a:solidFill>
                <a:latin typeface="Arial" charset="0"/>
              </a:rPr>
              <a:t>1</a:t>
            </a:r>
          </a:p>
        </p:txBody>
      </p:sp>
      <p:sp>
        <p:nvSpPr>
          <p:cNvPr id="35" name="Text Box 64">
            <a:extLst>
              <a:ext uri="{FF2B5EF4-FFF2-40B4-BE49-F238E27FC236}">
                <a16:creationId xmlns:a16="http://schemas.microsoft.com/office/drawing/2014/main" id="{880C1418-FB0F-4854-B9D8-BD2EA732D677}"/>
              </a:ext>
            </a:extLst>
          </p:cNvPr>
          <p:cNvSpPr txBox="1">
            <a:spLocks noChangeArrowheads="1"/>
          </p:cNvSpPr>
          <p:nvPr/>
        </p:nvSpPr>
        <p:spPr bwMode="auto">
          <a:xfrm>
            <a:off x="5463853" y="3252085"/>
            <a:ext cx="533400" cy="366713"/>
          </a:xfrm>
          <a:prstGeom prst="rect">
            <a:avLst/>
          </a:prstGeom>
          <a:noFill/>
          <a:ln w="9525">
            <a:noFill/>
            <a:miter lim="800000"/>
            <a:headEnd/>
            <a:tailEnd/>
          </a:ln>
          <a:effectLst/>
        </p:spPr>
        <p:txBody>
          <a:bodyPr>
            <a:spAutoFit/>
          </a:bodyPr>
          <a:lstStyle/>
          <a:p>
            <a:pPr eaLnBrk="0" hangingPunct="0">
              <a:spcBef>
                <a:spcPct val="50000"/>
              </a:spcBef>
            </a:pPr>
            <a:r>
              <a:rPr lang="es-ES" altLang="es-ES" i="0">
                <a:solidFill>
                  <a:srgbClr val="000000"/>
                </a:solidFill>
                <a:latin typeface="Arial" charset="0"/>
              </a:rPr>
              <a:t>Q</a:t>
            </a:r>
            <a:r>
              <a:rPr lang="es-ES" altLang="es-ES" i="0" baseline="-25000">
                <a:solidFill>
                  <a:srgbClr val="000000"/>
                </a:solidFill>
                <a:latin typeface="Arial" charset="0"/>
              </a:rPr>
              <a:t>2</a:t>
            </a:r>
          </a:p>
        </p:txBody>
      </p:sp>
      <p:sp>
        <p:nvSpPr>
          <p:cNvPr id="36" name="Text Box 65">
            <a:extLst>
              <a:ext uri="{FF2B5EF4-FFF2-40B4-BE49-F238E27FC236}">
                <a16:creationId xmlns:a16="http://schemas.microsoft.com/office/drawing/2014/main" id="{0F9CBE7B-5057-4F0A-9CFC-6CF0DB1AC964}"/>
              </a:ext>
            </a:extLst>
          </p:cNvPr>
          <p:cNvSpPr txBox="1">
            <a:spLocks noChangeArrowheads="1"/>
          </p:cNvSpPr>
          <p:nvPr/>
        </p:nvSpPr>
        <p:spPr bwMode="auto">
          <a:xfrm>
            <a:off x="6626215" y="3252085"/>
            <a:ext cx="533400" cy="366713"/>
          </a:xfrm>
          <a:prstGeom prst="rect">
            <a:avLst/>
          </a:prstGeom>
          <a:noFill/>
          <a:ln w="9525">
            <a:noFill/>
            <a:miter lim="800000"/>
            <a:headEnd/>
            <a:tailEnd/>
          </a:ln>
          <a:effectLst/>
        </p:spPr>
        <p:txBody>
          <a:bodyPr>
            <a:spAutoFit/>
          </a:bodyPr>
          <a:lstStyle/>
          <a:p>
            <a:pPr eaLnBrk="0" hangingPunct="0">
              <a:spcBef>
                <a:spcPct val="50000"/>
              </a:spcBef>
            </a:pPr>
            <a:r>
              <a:rPr lang="es-ES" altLang="es-ES" i="0">
                <a:solidFill>
                  <a:srgbClr val="000000"/>
                </a:solidFill>
                <a:latin typeface="Arial" charset="0"/>
              </a:rPr>
              <a:t>Q</a:t>
            </a:r>
            <a:r>
              <a:rPr lang="es-ES" altLang="es-ES" i="0" baseline="-25000">
                <a:solidFill>
                  <a:srgbClr val="000000"/>
                </a:solidFill>
                <a:latin typeface="Arial" charset="0"/>
              </a:rPr>
              <a:t>3</a:t>
            </a:r>
          </a:p>
        </p:txBody>
      </p:sp>
      <p:sp>
        <p:nvSpPr>
          <p:cNvPr id="37" name="Text Box 67">
            <a:extLst>
              <a:ext uri="{FF2B5EF4-FFF2-40B4-BE49-F238E27FC236}">
                <a16:creationId xmlns:a16="http://schemas.microsoft.com/office/drawing/2014/main" id="{63D686E9-FE99-4C6A-81CD-1F8F71362115}"/>
              </a:ext>
            </a:extLst>
          </p:cNvPr>
          <p:cNvSpPr txBox="1">
            <a:spLocks noChangeArrowheads="1"/>
          </p:cNvSpPr>
          <p:nvPr/>
        </p:nvSpPr>
        <p:spPr bwMode="auto">
          <a:xfrm>
            <a:off x="2468560" y="4129161"/>
            <a:ext cx="1143000" cy="757130"/>
          </a:xfrm>
          <a:prstGeom prst="rect">
            <a:avLst/>
          </a:prstGeom>
          <a:noFill/>
          <a:ln w="9525">
            <a:noFill/>
            <a:miter lim="800000"/>
            <a:headEnd/>
            <a:tailEnd/>
          </a:ln>
          <a:effectLst/>
        </p:spPr>
        <p:txBody>
          <a:bodyPr>
            <a:spAutoFit/>
          </a:bodyPr>
          <a:lstStyle/>
          <a:p>
            <a:pPr algn="ctr" eaLnBrk="0" hangingPunct="0">
              <a:lnSpc>
                <a:spcPct val="90000"/>
              </a:lnSpc>
            </a:pPr>
            <a:r>
              <a:rPr lang="es-ES" altLang="es-ES" sz="1600" b="1" i="0">
                <a:solidFill>
                  <a:srgbClr val="000000"/>
                </a:solidFill>
                <a:latin typeface="Arial Narrow" pitchFamily="34" charset="0"/>
              </a:rPr>
              <a:t>Nivel inventario</a:t>
            </a:r>
          </a:p>
          <a:p>
            <a:pPr algn="ctr" eaLnBrk="0" hangingPunct="0">
              <a:lnSpc>
                <a:spcPct val="90000"/>
              </a:lnSpc>
            </a:pPr>
            <a:r>
              <a:rPr lang="es-ES" altLang="es-ES" sz="1600" b="1">
                <a:solidFill>
                  <a:srgbClr val="000000"/>
                </a:solidFill>
                <a:latin typeface="Arial Narrow" pitchFamily="34" charset="0"/>
              </a:rPr>
              <a:t>NI</a:t>
            </a:r>
            <a:r>
              <a:rPr lang="es-ES" altLang="es-ES" sz="1200" b="1">
                <a:solidFill>
                  <a:srgbClr val="000000"/>
                </a:solidFill>
                <a:latin typeface="Arial Narrow" pitchFamily="34" charset="0"/>
              </a:rPr>
              <a:t>i</a:t>
            </a:r>
            <a:endParaRPr lang="es-ES" altLang="es-ES" sz="1200" b="1" i="0">
              <a:solidFill>
                <a:srgbClr val="000000"/>
              </a:solidFill>
              <a:latin typeface="Arial Narrow" pitchFamily="34" charset="0"/>
            </a:endParaRPr>
          </a:p>
        </p:txBody>
      </p:sp>
      <p:sp>
        <p:nvSpPr>
          <p:cNvPr id="38" name="Line 70">
            <a:extLst>
              <a:ext uri="{FF2B5EF4-FFF2-40B4-BE49-F238E27FC236}">
                <a16:creationId xmlns:a16="http://schemas.microsoft.com/office/drawing/2014/main" id="{FFB80B59-57B0-4CE6-A51F-479BA4AA8420}"/>
              </a:ext>
            </a:extLst>
          </p:cNvPr>
          <p:cNvSpPr>
            <a:spLocks noChangeShapeType="1"/>
          </p:cNvSpPr>
          <p:nvPr/>
        </p:nvSpPr>
        <p:spPr bwMode="auto">
          <a:xfrm>
            <a:off x="3488705" y="4395085"/>
            <a:ext cx="4419600" cy="0"/>
          </a:xfrm>
          <a:prstGeom prst="line">
            <a:avLst/>
          </a:prstGeom>
          <a:noFill/>
          <a:ln w="12700">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39" name="Line 71">
            <a:extLst>
              <a:ext uri="{FF2B5EF4-FFF2-40B4-BE49-F238E27FC236}">
                <a16:creationId xmlns:a16="http://schemas.microsoft.com/office/drawing/2014/main" id="{1BC64F8A-F0A2-431C-A1AA-8CDA0E23389C}"/>
              </a:ext>
            </a:extLst>
          </p:cNvPr>
          <p:cNvSpPr>
            <a:spLocks noChangeShapeType="1"/>
          </p:cNvSpPr>
          <p:nvPr/>
        </p:nvSpPr>
        <p:spPr bwMode="auto">
          <a:xfrm>
            <a:off x="5877032" y="4852285"/>
            <a:ext cx="0" cy="228600"/>
          </a:xfrm>
          <a:prstGeom prst="line">
            <a:avLst/>
          </a:prstGeom>
          <a:noFill/>
          <a:ln w="9525">
            <a:solidFill>
              <a:srgbClr val="0000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43" name="Line 74">
            <a:extLst>
              <a:ext uri="{FF2B5EF4-FFF2-40B4-BE49-F238E27FC236}">
                <a16:creationId xmlns:a16="http://schemas.microsoft.com/office/drawing/2014/main" id="{C3664E22-307E-479A-BC7A-AFF4777FB183}"/>
              </a:ext>
            </a:extLst>
          </p:cNvPr>
          <p:cNvSpPr>
            <a:spLocks noChangeShapeType="1"/>
          </p:cNvSpPr>
          <p:nvPr/>
        </p:nvSpPr>
        <p:spPr bwMode="auto">
          <a:xfrm flipH="1">
            <a:off x="5894962" y="5004685"/>
            <a:ext cx="228600" cy="0"/>
          </a:xfrm>
          <a:prstGeom prst="line">
            <a:avLst/>
          </a:prstGeom>
          <a:noFill/>
          <a:ln w="9525">
            <a:solidFill>
              <a:srgbClr val="000000"/>
            </a:solidFill>
            <a:round/>
            <a:headEnd/>
            <a:tailEnd type="triangle" w="med" len="med"/>
          </a:ln>
          <a:effectLst>
            <a:outerShdw blurRad="50800" dist="38100" dir="2700000" algn="tl" rotWithShape="0">
              <a:prstClr val="black">
                <a:alpha val="40000"/>
              </a:prstClr>
            </a:outerShdw>
          </a:effectLst>
        </p:spPr>
        <p:txBody>
          <a:bodyPr/>
          <a:lstStyle/>
          <a:p>
            <a:endParaRPr lang="es-ES"/>
          </a:p>
        </p:txBody>
      </p:sp>
      <p:sp>
        <p:nvSpPr>
          <p:cNvPr id="44" name="Line 75">
            <a:extLst>
              <a:ext uri="{FF2B5EF4-FFF2-40B4-BE49-F238E27FC236}">
                <a16:creationId xmlns:a16="http://schemas.microsoft.com/office/drawing/2014/main" id="{471155F1-9A58-4E61-9344-960765F617AF}"/>
              </a:ext>
            </a:extLst>
          </p:cNvPr>
          <p:cNvSpPr>
            <a:spLocks noChangeShapeType="1"/>
          </p:cNvSpPr>
          <p:nvPr/>
        </p:nvSpPr>
        <p:spPr bwMode="auto">
          <a:xfrm flipV="1">
            <a:off x="5387689" y="5004685"/>
            <a:ext cx="228600" cy="0"/>
          </a:xfrm>
          <a:prstGeom prst="line">
            <a:avLst/>
          </a:prstGeom>
          <a:noFill/>
          <a:ln w="9525">
            <a:solidFill>
              <a:srgbClr val="000000"/>
            </a:solidFill>
            <a:round/>
            <a:headEnd/>
            <a:tailEnd type="triangle" w="med" len="med"/>
          </a:ln>
          <a:effectLst>
            <a:outerShdw blurRad="50800" dist="38100" dir="2700000" algn="tl" rotWithShape="0">
              <a:prstClr val="black">
                <a:alpha val="40000"/>
              </a:prstClr>
            </a:outerShdw>
          </a:effectLst>
        </p:spPr>
        <p:txBody>
          <a:bodyPr/>
          <a:lstStyle/>
          <a:p>
            <a:endParaRPr lang="es-ES"/>
          </a:p>
        </p:txBody>
      </p:sp>
      <p:sp>
        <p:nvSpPr>
          <p:cNvPr id="45" name="Line 78">
            <a:extLst>
              <a:ext uri="{FF2B5EF4-FFF2-40B4-BE49-F238E27FC236}">
                <a16:creationId xmlns:a16="http://schemas.microsoft.com/office/drawing/2014/main" id="{83963DFD-DCEB-476C-9D2D-D3D7B5F366C0}"/>
              </a:ext>
            </a:extLst>
          </p:cNvPr>
          <p:cNvSpPr>
            <a:spLocks noChangeShapeType="1"/>
          </p:cNvSpPr>
          <p:nvPr/>
        </p:nvSpPr>
        <p:spPr bwMode="auto">
          <a:xfrm>
            <a:off x="4473289" y="5309485"/>
            <a:ext cx="1143000" cy="0"/>
          </a:xfrm>
          <a:prstGeom prst="line">
            <a:avLst/>
          </a:prstGeom>
          <a:noFill/>
          <a:ln w="9525">
            <a:solidFill>
              <a:srgbClr val="000000"/>
            </a:solidFill>
            <a:round/>
            <a:headEnd type="triangle" w="med" len="med"/>
            <a:tailEnd type="triangle" w="med" len="med"/>
          </a:ln>
          <a:effectLst>
            <a:outerShdw blurRad="50800" dist="38100" dir="2700000" algn="tl" rotWithShape="0">
              <a:prstClr val="black">
                <a:alpha val="40000"/>
              </a:prstClr>
            </a:outerShdw>
          </a:effectLst>
        </p:spPr>
        <p:txBody>
          <a:bodyPr/>
          <a:lstStyle/>
          <a:p>
            <a:endParaRPr lang="es-ES"/>
          </a:p>
        </p:txBody>
      </p:sp>
      <p:sp>
        <p:nvSpPr>
          <p:cNvPr id="46" name="Line 79">
            <a:extLst>
              <a:ext uri="{FF2B5EF4-FFF2-40B4-BE49-F238E27FC236}">
                <a16:creationId xmlns:a16="http://schemas.microsoft.com/office/drawing/2014/main" id="{9B40DEDD-31FD-4090-9798-54C4EA98F193}"/>
              </a:ext>
            </a:extLst>
          </p:cNvPr>
          <p:cNvSpPr>
            <a:spLocks noChangeShapeType="1"/>
          </p:cNvSpPr>
          <p:nvPr/>
        </p:nvSpPr>
        <p:spPr bwMode="auto">
          <a:xfrm>
            <a:off x="5616289" y="5309485"/>
            <a:ext cx="1143000" cy="0"/>
          </a:xfrm>
          <a:prstGeom prst="line">
            <a:avLst/>
          </a:prstGeom>
          <a:noFill/>
          <a:ln w="9525">
            <a:solidFill>
              <a:srgbClr val="000000"/>
            </a:solidFill>
            <a:round/>
            <a:headEnd type="triangle" w="med" len="med"/>
            <a:tailEnd type="triangle" w="med" len="med"/>
          </a:ln>
          <a:effectLst>
            <a:outerShdw blurRad="50800" dist="38100" dir="2700000" algn="tl" rotWithShape="0">
              <a:prstClr val="black">
                <a:alpha val="40000"/>
              </a:prstClr>
            </a:outerShdw>
          </a:effectLst>
        </p:spPr>
        <p:txBody>
          <a:bodyPr/>
          <a:lstStyle/>
          <a:p>
            <a:endParaRPr lang="es-ES"/>
          </a:p>
        </p:txBody>
      </p:sp>
      <p:sp>
        <p:nvSpPr>
          <p:cNvPr id="47" name="Line 80">
            <a:extLst>
              <a:ext uri="{FF2B5EF4-FFF2-40B4-BE49-F238E27FC236}">
                <a16:creationId xmlns:a16="http://schemas.microsoft.com/office/drawing/2014/main" id="{7A8400C8-BC83-4783-A640-C30EE9739198}"/>
              </a:ext>
            </a:extLst>
          </p:cNvPr>
          <p:cNvSpPr>
            <a:spLocks noChangeShapeType="1"/>
          </p:cNvSpPr>
          <p:nvPr/>
        </p:nvSpPr>
        <p:spPr bwMode="auto">
          <a:xfrm>
            <a:off x="6776707" y="5309485"/>
            <a:ext cx="1219200" cy="0"/>
          </a:xfrm>
          <a:prstGeom prst="line">
            <a:avLst/>
          </a:prstGeom>
          <a:noFill/>
          <a:ln w="9525">
            <a:solidFill>
              <a:srgbClr val="000000"/>
            </a:solidFill>
            <a:round/>
            <a:headEnd type="triangle" w="med" len="med"/>
            <a:tailEnd type="triangle" w="med" len="med"/>
          </a:ln>
          <a:effectLst>
            <a:outerShdw blurRad="50800" dist="38100" dir="2700000" algn="tl" rotWithShape="0">
              <a:prstClr val="black">
                <a:alpha val="40000"/>
              </a:prstClr>
            </a:outerShdw>
          </a:effectLst>
        </p:spPr>
        <p:txBody>
          <a:bodyPr/>
          <a:lstStyle/>
          <a:p>
            <a:endParaRPr lang="es-ES"/>
          </a:p>
        </p:txBody>
      </p:sp>
      <p:sp>
        <p:nvSpPr>
          <p:cNvPr id="52" name="Line 46">
            <a:extLst>
              <a:ext uri="{FF2B5EF4-FFF2-40B4-BE49-F238E27FC236}">
                <a16:creationId xmlns:a16="http://schemas.microsoft.com/office/drawing/2014/main" id="{3518A01C-0E26-4D2E-A0FD-31E28F743ED1}"/>
              </a:ext>
            </a:extLst>
          </p:cNvPr>
          <p:cNvSpPr>
            <a:spLocks noChangeShapeType="1"/>
          </p:cNvSpPr>
          <p:nvPr/>
        </p:nvSpPr>
        <p:spPr bwMode="auto">
          <a:xfrm flipV="1">
            <a:off x="3532250" y="2566285"/>
            <a:ext cx="0" cy="2286000"/>
          </a:xfrm>
          <a:prstGeom prst="line">
            <a:avLst/>
          </a:prstGeom>
          <a:noFill/>
          <a:ln w="38100">
            <a:solidFill>
              <a:srgbClr val="FF3300"/>
            </a:solidFill>
            <a:round/>
            <a:headEnd/>
            <a:tailEnd/>
          </a:ln>
          <a:effectLst>
            <a:outerShdw blurRad="50800" dist="38100" dir="2700000" algn="tl" rotWithShape="0">
              <a:prstClr val="black">
                <a:alpha val="40000"/>
              </a:prstClr>
            </a:outerShdw>
          </a:effectLst>
        </p:spPr>
        <p:txBody>
          <a:bodyPr/>
          <a:lstStyle/>
          <a:p>
            <a:endParaRPr lang="es-ES"/>
          </a:p>
        </p:txBody>
      </p:sp>
      <p:sp>
        <p:nvSpPr>
          <p:cNvPr id="54" name="Line 16">
            <a:extLst>
              <a:ext uri="{FF2B5EF4-FFF2-40B4-BE49-F238E27FC236}">
                <a16:creationId xmlns:a16="http://schemas.microsoft.com/office/drawing/2014/main" id="{0D6F0259-4AA3-4AC9-BFCB-066E79D39A6C}"/>
              </a:ext>
            </a:extLst>
          </p:cNvPr>
          <p:cNvSpPr>
            <a:spLocks noChangeShapeType="1"/>
          </p:cNvSpPr>
          <p:nvPr/>
        </p:nvSpPr>
        <p:spPr bwMode="auto">
          <a:xfrm>
            <a:off x="3260105" y="4843320"/>
            <a:ext cx="5334000" cy="0"/>
          </a:xfrm>
          <a:prstGeom prst="line">
            <a:avLst/>
          </a:prstGeom>
          <a:noFill/>
          <a:ln w="57150">
            <a:solidFill>
              <a:srgbClr val="000000"/>
            </a:solidFill>
            <a:round/>
            <a:headEnd/>
            <a:tailEnd type="triangle" w="med" len="med"/>
          </a:ln>
          <a:effectLst>
            <a:outerShdw blurRad="50800" dist="38100" dir="2700000" algn="tl" rotWithShape="0">
              <a:prstClr val="black">
                <a:alpha val="40000"/>
              </a:prstClr>
            </a:outerShdw>
          </a:effectLst>
        </p:spPr>
        <p:txBody>
          <a:bodyPr/>
          <a:lstStyle/>
          <a:p>
            <a:endParaRPr lang="es-ES"/>
          </a:p>
        </p:txBody>
      </p:sp>
      <p:sp>
        <p:nvSpPr>
          <p:cNvPr id="55" name="Line 17">
            <a:extLst>
              <a:ext uri="{FF2B5EF4-FFF2-40B4-BE49-F238E27FC236}">
                <a16:creationId xmlns:a16="http://schemas.microsoft.com/office/drawing/2014/main" id="{82B40603-878F-44B6-A79A-5860F3B6DF24}"/>
              </a:ext>
            </a:extLst>
          </p:cNvPr>
          <p:cNvSpPr>
            <a:spLocks noChangeShapeType="1"/>
          </p:cNvSpPr>
          <p:nvPr/>
        </p:nvSpPr>
        <p:spPr bwMode="auto">
          <a:xfrm flipH="1">
            <a:off x="3488704" y="2032885"/>
            <a:ext cx="1" cy="3048000"/>
          </a:xfrm>
          <a:prstGeom prst="line">
            <a:avLst/>
          </a:prstGeom>
          <a:noFill/>
          <a:ln w="57150">
            <a:solidFill>
              <a:srgbClr val="000000"/>
            </a:solidFill>
            <a:round/>
            <a:headEnd type="triangle" w="med" len="med"/>
            <a:tailEnd/>
          </a:ln>
          <a:effectLst>
            <a:outerShdw blurRad="50800" dist="38100" dir="2700000" algn="tl" rotWithShape="0">
              <a:prstClr val="black">
                <a:alpha val="40000"/>
              </a:prstClr>
            </a:outerShdw>
          </a:effectLst>
        </p:spPr>
        <p:txBody>
          <a:bodyPr/>
          <a:lstStyle/>
          <a:p>
            <a:endParaRPr lang="es-ES"/>
          </a:p>
        </p:txBody>
      </p:sp>
      <p:sp>
        <p:nvSpPr>
          <p:cNvPr id="56" name="Text Box 76">
            <a:extLst>
              <a:ext uri="{FF2B5EF4-FFF2-40B4-BE49-F238E27FC236}">
                <a16:creationId xmlns:a16="http://schemas.microsoft.com/office/drawing/2014/main" id="{583CF4E6-F243-4F8D-97DF-D30324996B22}"/>
              </a:ext>
            </a:extLst>
          </p:cNvPr>
          <p:cNvSpPr txBox="1">
            <a:spLocks noChangeArrowheads="1"/>
          </p:cNvSpPr>
          <p:nvPr/>
        </p:nvSpPr>
        <p:spPr bwMode="auto">
          <a:xfrm>
            <a:off x="4233485" y="4806840"/>
            <a:ext cx="381000" cy="336550"/>
          </a:xfrm>
          <a:prstGeom prst="rect">
            <a:avLst/>
          </a:prstGeom>
          <a:noFill/>
          <a:ln w="9525">
            <a:noFill/>
            <a:miter lim="800000"/>
            <a:headEnd/>
            <a:tailEnd/>
          </a:ln>
          <a:effectLst/>
        </p:spPr>
        <p:txBody>
          <a:bodyPr>
            <a:spAutoFit/>
          </a:bodyPr>
          <a:lstStyle/>
          <a:p>
            <a:pPr eaLnBrk="0" hangingPunct="0">
              <a:spcBef>
                <a:spcPct val="50000"/>
              </a:spcBef>
            </a:pPr>
            <a:r>
              <a:rPr lang="es-ES" altLang="es-ES" sz="1600">
                <a:solidFill>
                  <a:srgbClr val="000000"/>
                </a:solidFill>
                <a:latin typeface="Arial Narrow" pitchFamily="34" charset="0"/>
              </a:rPr>
              <a:t>t</a:t>
            </a:r>
            <a:r>
              <a:rPr lang="es-ES" altLang="es-ES" sz="1200">
                <a:solidFill>
                  <a:srgbClr val="000000"/>
                </a:solidFill>
                <a:latin typeface="Arial Narrow" pitchFamily="34" charset="0"/>
              </a:rPr>
              <a:t>i</a:t>
            </a:r>
          </a:p>
        </p:txBody>
      </p:sp>
    </p:spTree>
    <p:extLst>
      <p:ext uri="{BB962C8B-B14F-4D97-AF65-F5344CB8AC3E}">
        <p14:creationId xmlns:p14="http://schemas.microsoft.com/office/powerpoint/2010/main" val="33679665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0-#ppt_w/2"/>
                                          </p:val>
                                        </p:tav>
                                        <p:tav tm="100000">
                                          <p:val>
                                            <p:strVal val="#ppt_x"/>
                                          </p:val>
                                        </p:tav>
                                      </p:tavLst>
                                    </p:anim>
                                    <p:anim calcmode="lin" valueType="num">
                                      <p:cBhvr additive="base">
                                        <p:cTn id="8" dur="500" fill="hold"/>
                                        <p:tgtEl>
                                          <p:spTgt spid="55"/>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500" fill="hold"/>
                                        <p:tgtEl>
                                          <p:spTgt spid="54"/>
                                        </p:tgtEl>
                                        <p:attrNameLst>
                                          <p:attrName>ppt_x</p:attrName>
                                        </p:attrNameLst>
                                      </p:cBhvr>
                                      <p:tavLst>
                                        <p:tav tm="0">
                                          <p:val>
                                            <p:strVal val="0-#ppt_w/2"/>
                                          </p:val>
                                        </p:tav>
                                        <p:tav tm="100000">
                                          <p:val>
                                            <p:strVal val="#ppt_x"/>
                                          </p:val>
                                        </p:tav>
                                      </p:tavLst>
                                    </p:anim>
                                    <p:anim calcmode="lin" valueType="num">
                                      <p:cBhvr additive="base">
                                        <p:cTn id="12" dur="500" fill="hold"/>
                                        <p:tgtEl>
                                          <p:spTgt spid="54"/>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0-#ppt_w/2"/>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12"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0-#ppt_w/2"/>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wipe(down)">
                                      <p:cBhvr>
                                        <p:cTn id="25" dur="500"/>
                                        <p:tgtEl>
                                          <p:spTgt spid="52"/>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down)">
                                      <p:cBhvr>
                                        <p:cTn id="28" dur="500"/>
                                        <p:tgtEl>
                                          <p:spTgt spid="16"/>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up)">
                                      <p:cBhvr>
                                        <p:cTn id="32" dur="500"/>
                                        <p:tgtEl>
                                          <p:spTgt spid="26"/>
                                        </p:tgtEl>
                                      </p:cBhvr>
                                    </p:animEffect>
                                  </p:childTnLst>
                                </p:cTn>
                              </p:par>
                            </p:childTnLst>
                          </p:cTn>
                        </p:par>
                        <p:par>
                          <p:cTn id="33" fill="hold">
                            <p:stCondLst>
                              <p:cond delay="1000"/>
                            </p:stCondLst>
                            <p:childTnLst>
                              <p:par>
                                <p:cTn id="34" presetID="22" presetClass="entr" presetSubtype="4" fill="hold" grpId="0"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wipe(down)">
                                      <p:cBhvr>
                                        <p:cTn id="36" dur="500"/>
                                        <p:tgtEl>
                                          <p:spTgt spid="25"/>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wipe(down)">
                                      <p:cBhvr>
                                        <p:cTn id="39" dur="500"/>
                                        <p:tgtEl>
                                          <p:spTgt spid="34"/>
                                        </p:tgtEl>
                                      </p:cBhvr>
                                    </p:animEffect>
                                  </p:childTnLst>
                                </p:cTn>
                              </p:par>
                            </p:childTnLst>
                          </p:cTn>
                        </p:par>
                        <p:par>
                          <p:cTn id="40" fill="hold">
                            <p:stCondLst>
                              <p:cond delay="1500"/>
                            </p:stCondLst>
                            <p:childTnLst>
                              <p:par>
                                <p:cTn id="41" presetID="22" presetClass="entr" presetSubtype="1" fill="hold" grpId="0"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up)">
                                      <p:cBhvr>
                                        <p:cTn id="43" dur="500"/>
                                        <p:tgtEl>
                                          <p:spTgt spid="24"/>
                                        </p:tgtEl>
                                      </p:cBhvr>
                                    </p:animEffect>
                                  </p:childTnLst>
                                </p:cTn>
                              </p:par>
                            </p:childTnLst>
                          </p:cTn>
                        </p:par>
                        <p:par>
                          <p:cTn id="44" fill="hold">
                            <p:stCondLst>
                              <p:cond delay="2000"/>
                            </p:stCondLst>
                            <p:childTnLst>
                              <p:par>
                                <p:cTn id="45" presetID="22" presetClass="entr" presetSubtype="4"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down)">
                                      <p:cBhvr>
                                        <p:cTn id="47" dur="500"/>
                                        <p:tgtEl>
                                          <p:spTgt spid="23"/>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wipe(down)">
                                      <p:cBhvr>
                                        <p:cTn id="50" dur="500"/>
                                        <p:tgtEl>
                                          <p:spTgt spid="35"/>
                                        </p:tgtEl>
                                      </p:cBhvr>
                                    </p:animEffect>
                                  </p:childTnLst>
                                </p:cTn>
                              </p:par>
                            </p:childTnLst>
                          </p:cTn>
                        </p:par>
                        <p:par>
                          <p:cTn id="51" fill="hold">
                            <p:stCondLst>
                              <p:cond delay="2500"/>
                            </p:stCondLst>
                            <p:childTnLst>
                              <p:par>
                                <p:cTn id="52" presetID="22" presetClass="entr" presetSubtype="1" fill="hold" grpId="0" nodeType="after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up)">
                                      <p:cBhvr>
                                        <p:cTn id="54" dur="500"/>
                                        <p:tgtEl>
                                          <p:spTgt spid="21"/>
                                        </p:tgtEl>
                                      </p:cBhvr>
                                    </p:animEffect>
                                  </p:childTnLst>
                                </p:cTn>
                              </p:par>
                            </p:childTnLst>
                          </p:cTn>
                        </p:par>
                        <p:par>
                          <p:cTn id="55" fill="hold">
                            <p:stCondLst>
                              <p:cond delay="3000"/>
                            </p:stCondLst>
                            <p:childTnLst>
                              <p:par>
                                <p:cTn id="56" presetID="22" presetClass="entr" presetSubtype="4" fill="hold" grpId="0" nodeType="after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wipe(down)">
                                      <p:cBhvr>
                                        <p:cTn id="58" dur="500"/>
                                        <p:tgtEl>
                                          <p:spTgt spid="20"/>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wipe(down)">
                                      <p:cBhvr>
                                        <p:cTn id="61" dur="500"/>
                                        <p:tgtEl>
                                          <p:spTgt spid="36"/>
                                        </p:tgtEl>
                                      </p:cBhvr>
                                    </p:animEffect>
                                  </p:childTnLst>
                                </p:cTn>
                              </p:par>
                            </p:childTnLst>
                          </p:cTn>
                        </p:par>
                        <p:par>
                          <p:cTn id="62" fill="hold">
                            <p:stCondLst>
                              <p:cond delay="3500"/>
                            </p:stCondLst>
                            <p:childTnLst>
                              <p:par>
                                <p:cTn id="63" presetID="22" presetClass="entr" presetSubtype="1" fill="hold" grpId="0" nodeType="after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wipe(up)">
                                      <p:cBhvr>
                                        <p:cTn id="65" dur="500"/>
                                        <p:tgtEl>
                                          <p:spTgt spid="19"/>
                                        </p:tgtEl>
                                      </p:cBhvr>
                                    </p:animEffect>
                                  </p:childTnLst>
                                </p:cTn>
                              </p:par>
                            </p:childTnLst>
                          </p:cTn>
                        </p:par>
                        <p:par>
                          <p:cTn id="66" fill="hold">
                            <p:stCondLst>
                              <p:cond delay="4000"/>
                            </p:stCondLst>
                            <p:childTnLst>
                              <p:par>
                                <p:cTn id="67" presetID="22" presetClass="entr" presetSubtype="8" fill="hold" grpId="0" nodeType="after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wipe(left)">
                                      <p:cBhvr>
                                        <p:cTn id="69" dur="500"/>
                                        <p:tgtEl>
                                          <p:spTgt spid="15"/>
                                        </p:tgtEl>
                                      </p:cBhvr>
                                    </p:animEffect>
                                  </p:childTnLst>
                                </p:cTn>
                              </p:par>
                            </p:childTnLst>
                          </p:cTn>
                        </p:par>
                        <p:par>
                          <p:cTn id="70" fill="hold">
                            <p:stCondLst>
                              <p:cond delay="4500"/>
                            </p:stCondLst>
                            <p:childTnLst>
                              <p:par>
                                <p:cTn id="71" presetID="22" presetClass="entr" presetSubtype="8" fill="hold" grpId="0" nodeType="after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wipe(left)">
                                      <p:cBhvr>
                                        <p:cTn id="73" dur="500"/>
                                        <p:tgtEl>
                                          <p:spTgt spid="14"/>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wipe(left)">
                                      <p:cBhvr>
                                        <p:cTn id="78" dur="500"/>
                                        <p:tgtEl>
                                          <p:spTgt spid="38"/>
                                        </p:tgtEl>
                                      </p:cBhvr>
                                    </p:animEffect>
                                  </p:childTnLst>
                                </p:cTn>
                              </p:par>
                            </p:childTnLst>
                          </p:cTn>
                        </p:par>
                        <p:par>
                          <p:cTn id="79" fill="hold">
                            <p:stCondLst>
                              <p:cond delay="500"/>
                            </p:stCondLst>
                            <p:childTnLst>
                              <p:par>
                                <p:cTn id="80" presetID="1" presetClass="entr" presetSubtype="0" fill="hold" grpId="0" nodeType="afterEffect">
                                  <p:stCondLst>
                                    <p:cond delay="0"/>
                                  </p:stCondLst>
                                  <p:childTnLst>
                                    <p:set>
                                      <p:cBhvr>
                                        <p:cTn id="81" dur="1" fill="hold">
                                          <p:stCondLst>
                                            <p:cond delay="0"/>
                                          </p:stCondLst>
                                        </p:cTn>
                                        <p:tgtEl>
                                          <p:spTgt spid="37"/>
                                        </p:tgtEl>
                                        <p:attrNameLst>
                                          <p:attrName>style.visibility</p:attrName>
                                        </p:attrNameLst>
                                      </p:cBhvr>
                                      <p:to>
                                        <p:strVal val="visible"/>
                                      </p:to>
                                    </p:set>
                                  </p:childTnLst>
                                </p:cTn>
                              </p:par>
                            </p:childTnLst>
                          </p:cTn>
                        </p:par>
                        <p:par>
                          <p:cTn id="82" fill="hold">
                            <p:stCondLst>
                              <p:cond delay="500"/>
                            </p:stCondLst>
                            <p:childTnLst>
                              <p:par>
                                <p:cTn id="83" presetID="22" presetClass="entr" presetSubtype="1" fill="hold" grpId="0" nodeType="after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wipe(up)">
                                      <p:cBhvr>
                                        <p:cTn id="85" dur="500"/>
                                        <p:tgtEl>
                                          <p:spTgt spid="33"/>
                                        </p:tgtEl>
                                      </p:cBhvr>
                                    </p:animEffect>
                                  </p:childTnLst>
                                </p:cTn>
                              </p:par>
                              <p:par>
                                <p:cTn id="86" presetID="22" presetClass="entr" presetSubtype="1" fill="hold" grpId="0" nodeType="withEffect">
                                  <p:stCondLst>
                                    <p:cond delay="0"/>
                                  </p:stCondLst>
                                  <p:childTnLst>
                                    <p:set>
                                      <p:cBhvr>
                                        <p:cTn id="87" dur="1" fill="hold">
                                          <p:stCondLst>
                                            <p:cond delay="0"/>
                                          </p:stCondLst>
                                        </p:cTn>
                                        <p:tgtEl>
                                          <p:spTgt spid="12"/>
                                        </p:tgtEl>
                                        <p:attrNameLst>
                                          <p:attrName>style.visibility</p:attrName>
                                        </p:attrNameLst>
                                      </p:cBhvr>
                                      <p:to>
                                        <p:strVal val="visible"/>
                                      </p:to>
                                    </p:set>
                                    <p:animEffect transition="in" filter="wipe(up)">
                                      <p:cBhvr>
                                        <p:cTn id="88" dur="500"/>
                                        <p:tgtEl>
                                          <p:spTgt spid="12"/>
                                        </p:tgtEl>
                                      </p:cBhvr>
                                    </p:animEffect>
                                  </p:childTnLst>
                                </p:cTn>
                              </p:par>
                              <p:par>
                                <p:cTn id="89" presetID="22" presetClass="entr" presetSubtype="1" fill="hold" grpId="0"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wipe(up)">
                                      <p:cBhvr>
                                        <p:cTn id="91" dur="500"/>
                                        <p:tgtEl>
                                          <p:spTgt spid="30"/>
                                        </p:tgtEl>
                                      </p:cBhvr>
                                    </p:animEffect>
                                  </p:childTnLst>
                                </p:cTn>
                              </p:par>
                            </p:childTnLst>
                          </p:cTn>
                        </p:par>
                        <p:par>
                          <p:cTn id="92" fill="hold">
                            <p:stCondLst>
                              <p:cond delay="1000"/>
                            </p:stCondLst>
                            <p:childTnLst>
                              <p:par>
                                <p:cTn id="93" presetID="22" presetClass="entr" presetSubtype="1" fill="hold" grpId="0" nodeType="afterEffect">
                                  <p:stCondLst>
                                    <p:cond delay="0"/>
                                  </p:stCondLst>
                                  <p:childTnLst>
                                    <p:set>
                                      <p:cBhvr>
                                        <p:cTn id="94" dur="1" fill="hold">
                                          <p:stCondLst>
                                            <p:cond delay="0"/>
                                          </p:stCondLst>
                                        </p:cTn>
                                        <p:tgtEl>
                                          <p:spTgt spid="43"/>
                                        </p:tgtEl>
                                        <p:attrNameLst>
                                          <p:attrName>style.visibility</p:attrName>
                                        </p:attrNameLst>
                                      </p:cBhvr>
                                      <p:to>
                                        <p:strVal val="visible"/>
                                      </p:to>
                                    </p:set>
                                    <p:animEffect transition="in" filter="wipe(up)">
                                      <p:cBhvr>
                                        <p:cTn id="95" dur="500"/>
                                        <p:tgtEl>
                                          <p:spTgt spid="43"/>
                                        </p:tgtEl>
                                      </p:cBhvr>
                                    </p:animEffect>
                                  </p:childTnLst>
                                </p:cTn>
                              </p:par>
                              <p:par>
                                <p:cTn id="96" presetID="22" presetClass="entr" presetSubtype="1" fill="hold" grpId="0" nodeType="withEffect">
                                  <p:stCondLst>
                                    <p:cond delay="0"/>
                                  </p:stCondLst>
                                  <p:childTnLst>
                                    <p:set>
                                      <p:cBhvr>
                                        <p:cTn id="97" dur="1" fill="hold">
                                          <p:stCondLst>
                                            <p:cond delay="0"/>
                                          </p:stCondLst>
                                        </p:cTn>
                                        <p:tgtEl>
                                          <p:spTgt spid="39"/>
                                        </p:tgtEl>
                                        <p:attrNameLst>
                                          <p:attrName>style.visibility</p:attrName>
                                        </p:attrNameLst>
                                      </p:cBhvr>
                                      <p:to>
                                        <p:strVal val="visible"/>
                                      </p:to>
                                    </p:set>
                                    <p:animEffect transition="in" filter="wipe(up)">
                                      <p:cBhvr>
                                        <p:cTn id="98" dur="500"/>
                                        <p:tgtEl>
                                          <p:spTgt spid="39"/>
                                        </p:tgtEl>
                                      </p:cBhvr>
                                    </p:animEffect>
                                  </p:childTnLst>
                                </p:cTn>
                              </p:par>
                              <p:par>
                                <p:cTn id="99" presetID="22" presetClass="entr" presetSubtype="1" fill="hold" grpId="0" nodeType="withEffect">
                                  <p:stCondLst>
                                    <p:cond delay="0"/>
                                  </p:stCondLst>
                                  <p:childTnLst>
                                    <p:set>
                                      <p:cBhvr>
                                        <p:cTn id="100" dur="1" fill="hold">
                                          <p:stCondLst>
                                            <p:cond delay="0"/>
                                          </p:stCondLst>
                                        </p:cTn>
                                        <p:tgtEl>
                                          <p:spTgt spid="11"/>
                                        </p:tgtEl>
                                        <p:attrNameLst>
                                          <p:attrName>style.visibility</p:attrName>
                                        </p:attrNameLst>
                                      </p:cBhvr>
                                      <p:to>
                                        <p:strVal val="visible"/>
                                      </p:to>
                                    </p:set>
                                    <p:animEffect transition="in" filter="wipe(up)">
                                      <p:cBhvr>
                                        <p:cTn id="101" dur="500"/>
                                        <p:tgtEl>
                                          <p:spTgt spid="11"/>
                                        </p:tgtEl>
                                      </p:cBhvr>
                                    </p:animEffect>
                                  </p:childTnLst>
                                </p:cTn>
                              </p:par>
                              <p:par>
                                <p:cTn id="102" presetID="22" presetClass="entr" presetSubtype="1" fill="hold" grpId="0" nodeType="with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wipe(up)">
                                      <p:cBhvr>
                                        <p:cTn id="104" dur="500"/>
                                        <p:tgtEl>
                                          <p:spTgt spid="31"/>
                                        </p:tgtEl>
                                      </p:cBhvr>
                                    </p:animEffect>
                                  </p:childTnLst>
                                </p:cTn>
                              </p:par>
                              <p:par>
                                <p:cTn id="105" presetID="22" presetClass="entr" presetSubtype="1" fill="hold" grpId="0" nodeType="withEffect">
                                  <p:stCondLst>
                                    <p:cond delay="0"/>
                                  </p:stCondLst>
                                  <p:childTnLst>
                                    <p:set>
                                      <p:cBhvr>
                                        <p:cTn id="106" dur="1" fill="hold">
                                          <p:stCondLst>
                                            <p:cond delay="0"/>
                                          </p:stCondLst>
                                        </p:cTn>
                                        <p:tgtEl>
                                          <p:spTgt spid="44"/>
                                        </p:tgtEl>
                                        <p:attrNameLst>
                                          <p:attrName>style.visibility</p:attrName>
                                        </p:attrNameLst>
                                      </p:cBhvr>
                                      <p:to>
                                        <p:strVal val="visible"/>
                                      </p:to>
                                    </p:set>
                                    <p:animEffect transition="in" filter="wipe(up)">
                                      <p:cBhvr>
                                        <p:cTn id="107" dur="500"/>
                                        <p:tgtEl>
                                          <p:spTgt spid="44"/>
                                        </p:tgtEl>
                                      </p:cBhvr>
                                    </p:animEffect>
                                  </p:childTnLst>
                                </p:cTn>
                              </p:par>
                            </p:childTnLst>
                          </p:cTn>
                        </p:par>
                        <p:par>
                          <p:cTn id="108" fill="hold">
                            <p:stCondLst>
                              <p:cond delay="1500"/>
                            </p:stCondLst>
                            <p:childTnLst>
                              <p:par>
                                <p:cTn id="109" presetID="22" presetClass="entr" presetSubtype="1" fill="hold" grpId="0" nodeType="afterEffect">
                                  <p:stCondLst>
                                    <p:cond delay="0"/>
                                  </p:stCondLst>
                                  <p:childTnLst>
                                    <p:set>
                                      <p:cBhvr>
                                        <p:cTn id="110" dur="1" fill="hold">
                                          <p:stCondLst>
                                            <p:cond delay="0"/>
                                          </p:stCondLst>
                                        </p:cTn>
                                        <p:tgtEl>
                                          <p:spTgt spid="32"/>
                                        </p:tgtEl>
                                        <p:attrNameLst>
                                          <p:attrName>style.visibility</p:attrName>
                                        </p:attrNameLst>
                                      </p:cBhvr>
                                      <p:to>
                                        <p:strVal val="visible"/>
                                      </p:to>
                                    </p:set>
                                    <p:animEffect transition="in" filter="wipe(up)">
                                      <p:cBhvr>
                                        <p:cTn id="111" dur="500"/>
                                        <p:tgtEl>
                                          <p:spTgt spid="32"/>
                                        </p:tgtEl>
                                      </p:cBhvr>
                                    </p:animEffect>
                                  </p:childTnLst>
                                </p:cTn>
                              </p:par>
                            </p:childTnLst>
                          </p:cTn>
                        </p:par>
                        <p:par>
                          <p:cTn id="112" fill="hold">
                            <p:stCondLst>
                              <p:cond delay="2000"/>
                            </p:stCondLst>
                            <p:childTnLst>
                              <p:par>
                                <p:cTn id="113" presetID="22" presetClass="entr" presetSubtype="8" fill="hold" grpId="0" nodeType="afterEffect">
                                  <p:stCondLst>
                                    <p:cond delay="0"/>
                                  </p:stCondLst>
                                  <p:childTnLst>
                                    <p:set>
                                      <p:cBhvr>
                                        <p:cTn id="114" dur="1" fill="hold">
                                          <p:stCondLst>
                                            <p:cond delay="0"/>
                                          </p:stCondLst>
                                        </p:cTn>
                                        <p:tgtEl>
                                          <p:spTgt spid="45"/>
                                        </p:tgtEl>
                                        <p:attrNameLst>
                                          <p:attrName>style.visibility</p:attrName>
                                        </p:attrNameLst>
                                      </p:cBhvr>
                                      <p:to>
                                        <p:strVal val="visible"/>
                                      </p:to>
                                    </p:set>
                                    <p:animEffect transition="in" filter="wipe(left)">
                                      <p:cBhvr>
                                        <p:cTn id="115" dur="500"/>
                                        <p:tgtEl>
                                          <p:spTgt spid="45"/>
                                        </p:tgtEl>
                                      </p:cBhvr>
                                    </p:animEffect>
                                  </p:childTnLst>
                                </p:cTn>
                              </p:par>
                              <p:par>
                                <p:cTn id="116" presetID="22" presetClass="entr" presetSubtype="8" fill="hold" grpId="0" nodeType="withEffect">
                                  <p:stCondLst>
                                    <p:cond delay="0"/>
                                  </p:stCondLst>
                                  <p:childTnLst>
                                    <p:set>
                                      <p:cBhvr>
                                        <p:cTn id="117" dur="1" fill="hold">
                                          <p:stCondLst>
                                            <p:cond delay="0"/>
                                          </p:stCondLst>
                                        </p:cTn>
                                        <p:tgtEl>
                                          <p:spTgt spid="28"/>
                                        </p:tgtEl>
                                        <p:attrNameLst>
                                          <p:attrName>style.visibility</p:attrName>
                                        </p:attrNameLst>
                                      </p:cBhvr>
                                      <p:to>
                                        <p:strVal val="visible"/>
                                      </p:to>
                                    </p:set>
                                    <p:animEffect transition="in" filter="wipe(left)">
                                      <p:cBhvr>
                                        <p:cTn id="118" dur="500"/>
                                        <p:tgtEl>
                                          <p:spTgt spid="28"/>
                                        </p:tgtEl>
                                      </p:cBhvr>
                                    </p:animEffect>
                                  </p:childTnLst>
                                </p:cTn>
                              </p:par>
                              <p:par>
                                <p:cTn id="119" presetID="22" presetClass="entr" presetSubtype="8" fill="hold" grpId="0" nodeType="withEffect">
                                  <p:stCondLst>
                                    <p:cond delay="0"/>
                                  </p:stCondLst>
                                  <p:childTnLst>
                                    <p:set>
                                      <p:cBhvr>
                                        <p:cTn id="120" dur="1" fill="hold">
                                          <p:stCondLst>
                                            <p:cond delay="0"/>
                                          </p:stCondLst>
                                        </p:cTn>
                                        <p:tgtEl>
                                          <p:spTgt spid="46"/>
                                        </p:tgtEl>
                                        <p:attrNameLst>
                                          <p:attrName>style.visibility</p:attrName>
                                        </p:attrNameLst>
                                      </p:cBhvr>
                                      <p:to>
                                        <p:strVal val="visible"/>
                                      </p:to>
                                    </p:set>
                                    <p:animEffect transition="in" filter="wipe(left)">
                                      <p:cBhvr>
                                        <p:cTn id="121" dur="500"/>
                                        <p:tgtEl>
                                          <p:spTgt spid="46"/>
                                        </p:tgtEl>
                                      </p:cBhvr>
                                    </p:animEffect>
                                  </p:childTnLst>
                                </p:cTn>
                              </p:par>
                              <p:par>
                                <p:cTn id="122" presetID="22" presetClass="entr" presetSubtype="8" fill="hold" grpId="0" nodeType="withEffect">
                                  <p:stCondLst>
                                    <p:cond delay="0"/>
                                  </p:stCondLst>
                                  <p:childTnLst>
                                    <p:set>
                                      <p:cBhvr>
                                        <p:cTn id="123" dur="1" fill="hold">
                                          <p:stCondLst>
                                            <p:cond delay="0"/>
                                          </p:stCondLst>
                                        </p:cTn>
                                        <p:tgtEl>
                                          <p:spTgt spid="29"/>
                                        </p:tgtEl>
                                        <p:attrNameLst>
                                          <p:attrName>style.visibility</p:attrName>
                                        </p:attrNameLst>
                                      </p:cBhvr>
                                      <p:to>
                                        <p:strVal val="visible"/>
                                      </p:to>
                                    </p:set>
                                    <p:animEffect transition="in" filter="wipe(left)">
                                      <p:cBhvr>
                                        <p:cTn id="124" dur="500"/>
                                        <p:tgtEl>
                                          <p:spTgt spid="29"/>
                                        </p:tgtEl>
                                      </p:cBhvr>
                                    </p:animEffect>
                                  </p:childTnLst>
                                </p:cTn>
                              </p:par>
                              <p:par>
                                <p:cTn id="125" presetID="22" presetClass="entr" presetSubtype="8" fill="hold" grpId="0" nodeType="withEffect">
                                  <p:stCondLst>
                                    <p:cond delay="0"/>
                                  </p:stCondLst>
                                  <p:childTnLst>
                                    <p:set>
                                      <p:cBhvr>
                                        <p:cTn id="126" dur="1" fill="hold">
                                          <p:stCondLst>
                                            <p:cond delay="0"/>
                                          </p:stCondLst>
                                        </p:cTn>
                                        <p:tgtEl>
                                          <p:spTgt spid="47"/>
                                        </p:tgtEl>
                                        <p:attrNameLst>
                                          <p:attrName>style.visibility</p:attrName>
                                        </p:attrNameLst>
                                      </p:cBhvr>
                                      <p:to>
                                        <p:strVal val="visible"/>
                                      </p:to>
                                    </p:set>
                                    <p:animEffect transition="in" filter="wipe(left)">
                                      <p:cBhvr>
                                        <p:cTn id="127" dur="500"/>
                                        <p:tgtEl>
                                          <p:spTgt spid="47"/>
                                        </p:tgtEl>
                                      </p:cBhvr>
                                    </p:animEffect>
                                  </p:childTnLst>
                                </p:cTn>
                              </p:par>
                              <p:par>
                                <p:cTn id="128" presetID="22" presetClass="entr" presetSubtype="8" fill="hold" grpId="0" nodeType="withEffect">
                                  <p:stCondLst>
                                    <p:cond delay="0"/>
                                  </p:stCondLst>
                                  <p:childTnLst>
                                    <p:set>
                                      <p:cBhvr>
                                        <p:cTn id="129" dur="1" fill="hold">
                                          <p:stCondLst>
                                            <p:cond delay="0"/>
                                          </p:stCondLst>
                                        </p:cTn>
                                        <p:tgtEl>
                                          <p:spTgt spid="27"/>
                                        </p:tgtEl>
                                        <p:attrNameLst>
                                          <p:attrName>style.visibility</p:attrName>
                                        </p:attrNameLst>
                                      </p:cBhvr>
                                      <p:to>
                                        <p:strVal val="visible"/>
                                      </p:to>
                                    </p:set>
                                    <p:animEffect transition="in" filter="wipe(left)">
                                      <p:cBhvr>
                                        <p:cTn id="130" dur="500"/>
                                        <p:tgtEl>
                                          <p:spTgt spid="27"/>
                                        </p:tgtEl>
                                      </p:cBhvr>
                                    </p:animEffect>
                                  </p:childTnLst>
                                </p:cTn>
                              </p:par>
                              <p:par>
                                <p:cTn id="131" presetID="22" presetClass="entr" presetSubtype="1" fill="hold" grpId="0" nodeType="withEffect">
                                  <p:stCondLst>
                                    <p:cond delay="0"/>
                                  </p:stCondLst>
                                  <p:childTnLst>
                                    <p:set>
                                      <p:cBhvr>
                                        <p:cTn id="132" dur="1" fill="hold">
                                          <p:stCondLst>
                                            <p:cond delay="0"/>
                                          </p:stCondLst>
                                        </p:cTn>
                                        <p:tgtEl>
                                          <p:spTgt spid="56"/>
                                        </p:tgtEl>
                                        <p:attrNameLst>
                                          <p:attrName>style.visibility</p:attrName>
                                        </p:attrNameLst>
                                      </p:cBhvr>
                                      <p:to>
                                        <p:strVal val="visible"/>
                                      </p:to>
                                    </p:set>
                                    <p:animEffect transition="in" filter="wipe(up)">
                                      <p:cBhvr>
                                        <p:cTn id="133"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animBg="1"/>
      <p:bldP spid="16" grpId="0"/>
      <p:bldP spid="18" grpId="0"/>
      <p:bldP spid="19" grpId="0" animBg="1"/>
      <p:bldP spid="20" grpId="0" animBg="1"/>
      <p:bldP spid="21" grpId="0" animBg="1"/>
      <p:bldP spid="23" grpId="0" animBg="1"/>
      <p:bldP spid="24" grpId="0" animBg="1"/>
      <p:bldP spid="25" grpId="0" animBg="1"/>
      <p:bldP spid="26" grpId="0" animBg="1"/>
      <p:bldP spid="27" grpId="0"/>
      <p:bldP spid="28" grpId="0"/>
      <p:bldP spid="29" grpId="0"/>
      <p:bldP spid="30" grpId="0" animBg="1"/>
      <p:bldP spid="31" grpId="0" animBg="1"/>
      <p:bldP spid="32" grpId="0" animBg="1"/>
      <p:bldP spid="33" grpId="0" animBg="1"/>
      <p:bldP spid="34" grpId="0"/>
      <p:bldP spid="35" grpId="0"/>
      <p:bldP spid="36" grpId="0"/>
      <p:bldP spid="37" grpId="0"/>
      <p:bldP spid="38" grpId="0" animBg="1"/>
      <p:bldP spid="39" grpId="0" animBg="1"/>
      <p:bldP spid="43" grpId="0" animBg="1"/>
      <p:bldP spid="44" grpId="0" animBg="1"/>
      <p:bldP spid="45" grpId="0" animBg="1"/>
      <p:bldP spid="46" grpId="0" animBg="1"/>
      <p:bldP spid="47" grpId="0" animBg="1"/>
      <p:bldP spid="52" grpId="0" animBg="1"/>
      <p:bldP spid="54" grpId="0" animBg="1"/>
      <p:bldP spid="55" grpId="0" animBg="1"/>
      <p:bldP spid="5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1" name="Rectángulo 40">
            <a:extLst>
              <a:ext uri="{FF2B5EF4-FFF2-40B4-BE49-F238E27FC236}">
                <a16:creationId xmlns:a16="http://schemas.microsoft.com/office/drawing/2014/main" id="{A41B82D9-7701-4029-A477-855FD03F33FD}"/>
              </a:ext>
            </a:extLst>
          </p:cNvPr>
          <p:cNvSpPr/>
          <p:nvPr/>
        </p:nvSpPr>
        <p:spPr>
          <a:xfrm>
            <a:off x="0" y="0"/>
            <a:ext cx="12191999" cy="369332"/>
          </a:xfrm>
          <a:prstGeom prst="rect">
            <a:avLst/>
          </a:prstGeom>
        </p:spPr>
        <p:txBody>
          <a:bodyPr wrap="square">
            <a:spAutoFit/>
          </a:bodyPr>
          <a:lstStyle/>
          <a:p>
            <a:pPr algn="ctr"/>
            <a:r>
              <a:rPr lang="es-ES">
                <a:solidFill>
                  <a:srgbClr val="0070C0"/>
                </a:solidFill>
              </a:rPr>
              <a:t>3.2. MÉTODOS DE GESTIÓN DE INVENTARIOS</a:t>
            </a:r>
          </a:p>
        </p:txBody>
      </p:sp>
      <p:sp>
        <p:nvSpPr>
          <p:cNvPr id="22" name="Rectángulo 21">
            <a:extLst>
              <a:ext uri="{FF2B5EF4-FFF2-40B4-BE49-F238E27FC236}">
                <a16:creationId xmlns:a16="http://schemas.microsoft.com/office/drawing/2014/main" id="{4D2CED4E-D02B-47E9-9937-550C7237D6DD}"/>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3.2.1. MODELOS DETERMINÍSTICOS</a:t>
            </a:r>
          </a:p>
        </p:txBody>
      </p:sp>
      <p:sp>
        <p:nvSpPr>
          <p:cNvPr id="48" name="CuadroTexto 47">
            <a:extLst>
              <a:ext uri="{FF2B5EF4-FFF2-40B4-BE49-F238E27FC236}">
                <a16:creationId xmlns:a16="http://schemas.microsoft.com/office/drawing/2014/main" id="{61611F59-4990-4607-8FCD-A61A4C7BF1B0}"/>
              </a:ext>
            </a:extLst>
          </p:cNvPr>
          <p:cNvSpPr txBox="1"/>
          <p:nvPr/>
        </p:nvSpPr>
        <p:spPr>
          <a:xfrm>
            <a:off x="0" y="1006280"/>
            <a:ext cx="12191998" cy="2431435"/>
          </a:xfrm>
          <a:prstGeom prst="rect">
            <a:avLst/>
          </a:prstGeom>
          <a:noFill/>
        </p:spPr>
        <p:txBody>
          <a:bodyPr wrap="square" rtlCol="0">
            <a:spAutoFit/>
          </a:bodyPr>
          <a:lstStyle/>
          <a:p>
            <a:pPr algn="just"/>
            <a:r>
              <a:rPr lang="es-ES" sz="2400" b="1" u="sng"/>
              <a:t>CÁLCULO DEL PERÍODO ÓPTIMO</a:t>
            </a:r>
            <a:endParaRPr lang="es-ES" sz="2400"/>
          </a:p>
          <a:p>
            <a:pPr marL="342900" indent="-342900" algn="just">
              <a:buFont typeface="Arial" panose="020B0604020202020204" pitchFamily="34" charset="0"/>
              <a:buChar char="•"/>
            </a:pPr>
            <a:r>
              <a:rPr lang="es-ES" sz="2400"/>
              <a:t>Derivando la expresión </a:t>
            </a:r>
            <a:r>
              <a:rPr lang="es-ES" sz="2400" i="1"/>
              <a:t>CT,</a:t>
            </a:r>
            <a:r>
              <a:rPr lang="es-ES" sz="2400"/>
              <a:t> de este modelo, en función de </a:t>
            </a:r>
            <a:r>
              <a:rPr lang="es-ES" sz="2400" i="1"/>
              <a:t>T</a:t>
            </a:r>
            <a:r>
              <a:rPr lang="es-ES" sz="2400"/>
              <a:t> e igualando a 0 se obtiene una ecuación que proporciona el valor de </a:t>
            </a:r>
            <a:r>
              <a:rPr lang="es-ES" sz="2400" i="1"/>
              <a:t>T</a:t>
            </a:r>
            <a:r>
              <a:rPr lang="es-ES" sz="2400"/>
              <a:t>* que minimiza los costes totales:</a:t>
            </a:r>
          </a:p>
          <a:p>
            <a:pPr marL="342900" indent="-342900" algn="just">
              <a:buFont typeface="Arial" panose="020B0604020202020204" pitchFamily="34" charset="0"/>
              <a:buChar char="•"/>
            </a:pPr>
            <a:endParaRPr lang="es-ES" sz="2400"/>
          </a:p>
          <a:p>
            <a:pPr marL="342900" indent="-342900" algn="just">
              <a:buFont typeface="Arial" panose="020B0604020202020204" pitchFamily="34" charset="0"/>
              <a:buChar char="•"/>
            </a:pPr>
            <a:endParaRPr lang="es-ES" sz="2400"/>
          </a:p>
          <a:p>
            <a:pPr algn="just"/>
            <a:endParaRPr lang="es-ES" sz="800"/>
          </a:p>
          <a:p>
            <a:pPr algn="ctr"/>
            <a:r>
              <a:rPr lang="es-ES" sz="2400" b="1" i="1"/>
              <a:t>CT</a:t>
            </a:r>
            <a:r>
              <a:rPr lang="es-ES" sz="2400" b="1"/>
              <a:t> = (</a:t>
            </a:r>
            <a:r>
              <a:rPr lang="es-ES" sz="2400" b="1" i="1"/>
              <a:t>Ce </a:t>
            </a:r>
            <a:r>
              <a:rPr lang="es-ES" sz="2400" b="1"/>
              <a:t>/ T) + (</a:t>
            </a:r>
            <a:r>
              <a:rPr lang="es-ES" sz="2400" b="1" i="1"/>
              <a:t>Cp</a:t>
            </a:r>
            <a:r>
              <a:rPr lang="es-ES" sz="2400" b="1"/>
              <a:t> x (</a:t>
            </a:r>
            <a:r>
              <a:rPr lang="es-ES" sz="2400" b="1" i="1"/>
              <a:t>T</a:t>
            </a:r>
            <a:r>
              <a:rPr lang="es-ES" sz="2400" b="1"/>
              <a:t>x</a:t>
            </a:r>
            <a:r>
              <a:rPr lang="es-ES" sz="2400" b="1" i="1"/>
              <a:t>D)</a:t>
            </a:r>
            <a:r>
              <a:rPr lang="es-ES" sz="2400" b="1"/>
              <a:t>/2) + (</a:t>
            </a:r>
            <a:r>
              <a:rPr lang="es-ES" sz="2400" b="1" i="1"/>
              <a:t>Ca</a:t>
            </a:r>
            <a:r>
              <a:rPr lang="es-ES" sz="2400" b="1"/>
              <a:t> x </a:t>
            </a:r>
            <a:r>
              <a:rPr lang="es-ES" sz="2400" b="1" i="1"/>
              <a:t>D</a:t>
            </a:r>
            <a:r>
              <a:rPr lang="es-ES" sz="2400" b="1"/>
              <a:t>)</a:t>
            </a:r>
            <a:endParaRPr lang="es-ES" sz="2400"/>
          </a:p>
        </p:txBody>
      </p:sp>
      <p:graphicFrame>
        <p:nvGraphicFramePr>
          <p:cNvPr id="52" name="Object 8">
            <a:extLst>
              <a:ext uri="{FF2B5EF4-FFF2-40B4-BE49-F238E27FC236}">
                <a16:creationId xmlns:a16="http://schemas.microsoft.com/office/drawing/2014/main" id="{FB03D446-0D62-4410-B276-495D1AE292E5}"/>
              </a:ext>
            </a:extLst>
          </p:cNvPr>
          <p:cNvGraphicFramePr>
            <a:graphicFrameLocks noChangeAspect="1"/>
          </p:cNvGraphicFramePr>
          <p:nvPr>
            <p:extLst>
              <p:ext uri="{D42A27DB-BD31-4B8C-83A1-F6EECF244321}">
                <p14:modId xmlns:p14="http://schemas.microsoft.com/office/powerpoint/2010/main" val="1434386735"/>
              </p:ext>
            </p:extLst>
          </p:nvPr>
        </p:nvGraphicFramePr>
        <p:xfrm>
          <a:off x="6446746" y="4992006"/>
          <a:ext cx="1627188" cy="838200"/>
        </p:xfrm>
        <a:graphic>
          <a:graphicData uri="http://schemas.openxmlformats.org/presentationml/2006/ole">
            <mc:AlternateContent xmlns:mc="http://schemas.openxmlformats.org/markup-compatibility/2006">
              <mc:Choice xmlns:v="urn:schemas-microsoft-com:vml" Requires="v">
                <p:oleObj name="Equation" r:id="rId4" imgW="828743" imgH="380910" progId="Equation.DSMT4">
                  <p:embed/>
                </p:oleObj>
              </mc:Choice>
              <mc:Fallback>
                <p:oleObj name="Equation" r:id="rId4" imgW="828743" imgH="380910" progId="Equation.DSMT4">
                  <p:embed/>
                  <p:pic>
                    <p:nvPicPr>
                      <p:cNvPr id="52" name="Object 8">
                        <a:extLst>
                          <a:ext uri="{FF2B5EF4-FFF2-40B4-BE49-F238E27FC236}">
                            <a16:creationId xmlns:a16="http://schemas.microsoft.com/office/drawing/2014/main" id="{FB03D446-0D62-4410-B276-495D1AE292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6746" y="4992006"/>
                        <a:ext cx="1627188" cy="838200"/>
                      </a:xfrm>
                      <a:prstGeom prst="rect">
                        <a:avLst/>
                      </a:prstGeom>
                      <a:noFill/>
                    </p:spPr>
                  </p:pic>
                </p:oleObj>
              </mc:Fallback>
            </mc:AlternateContent>
          </a:graphicData>
        </a:graphic>
      </p:graphicFrame>
      <p:sp>
        <p:nvSpPr>
          <p:cNvPr id="53" name="CuadroTexto 52">
            <a:extLst>
              <a:ext uri="{FF2B5EF4-FFF2-40B4-BE49-F238E27FC236}">
                <a16:creationId xmlns:a16="http://schemas.microsoft.com/office/drawing/2014/main" id="{F3B81EBB-44DF-43BC-82E4-A8EC072E8D05}"/>
              </a:ext>
            </a:extLst>
          </p:cNvPr>
          <p:cNvSpPr txBox="1"/>
          <p:nvPr/>
        </p:nvSpPr>
        <p:spPr>
          <a:xfrm>
            <a:off x="3838732" y="5163241"/>
            <a:ext cx="2584137" cy="461665"/>
          </a:xfrm>
          <a:prstGeom prst="rect">
            <a:avLst/>
          </a:prstGeom>
          <a:noFill/>
        </p:spPr>
        <p:txBody>
          <a:bodyPr wrap="square" rtlCol="0">
            <a:spAutoFit/>
          </a:bodyPr>
          <a:lstStyle/>
          <a:p>
            <a:r>
              <a:rPr lang="es-ES" sz="2400" b="1">
                <a:effectLst>
                  <a:outerShdw blurRad="38100" dist="38100" dir="2700000" algn="tl">
                    <a:srgbClr val="000000">
                      <a:alpha val="43137"/>
                    </a:srgbClr>
                  </a:outerShdw>
                </a:effectLst>
              </a:rPr>
              <a:t>PERÍODO ÓPTIMO</a:t>
            </a:r>
          </a:p>
        </p:txBody>
      </p:sp>
      <p:sp>
        <p:nvSpPr>
          <p:cNvPr id="54" name="Flecha abajo 25">
            <a:extLst>
              <a:ext uri="{FF2B5EF4-FFF2-40B4-BE49-F238E27FC236}">
                <a16:creationId xmlns:a16="http://schemas.microsoft.com/office/drawing/2014/main" id="{D7B50FB6-1B45-48B3-8B2B-99391E4FFD87}"/>
              </a:ext>
            </a:extLst>
          </p:cNvPr>
          <p:cNvSpPr/>
          <p:nvPr/>
        </p:nvSpPr>
        <p:spPr>
          <a:xfrm rot="18041174">
            <a:off x="6110591" y="4560950"/>
            <a:ext cx="225618" cy="688234"/>
          </a:xfrm>
          <a:prstGeom prst="downArrow">
            <a:avLst/>
          </a:prstGeom>
          <a:solidFill>
            <a:srgbClr val="FF000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a:extLst>
              <a:ext uri="{FF2B5EF4-FFF2-40B4-BE49-F238E27FC236}">
                <a16:creationId xmlns:a16="http://schemas.microsoft.com/office/drawing/2014/main" id="{4EB9FC43-4DB5-4318-BBB7-5B521C6DC5FB}"/>
              </a:ext>
            </a:extLst>
          </p:cNvPr>
          <p:cNvSpPr/>
          <p:nvPr/>
        </p:nvSpPr>
        <p:spPr>
          <a:xfrm>
            <a:off x="3047997" y="3829690"/>
            <a:ext cx="6096000" cy="830997"/>
          </a:xfrm>
          <a:prstGeom prst="rect">
            <a:avLst/>
          </a:prstGeom>
        </p:spPr>
        <p:txBody>
          <a:bodyPr>
            <a:spAutoFit/>
          </a:bodyPr>
          <a:lstStyle/>
          <a:p>
            <a:pPr algn="ctr"/>
            <a:r>
              <a:rPr lang="es-ES" sz="2400"/>
              <a:t>Minimizando respecto a </a:t>
            </a:r>
            <a:r>
              <a:rPr lang="es-ES" sz="2400" i="1"/>
              <a:t>T</a:t>
            </a:r>
            <a:r>
              <a:rPr lang="es-ES" sz="2400"/>
              <a:t>:</a:t>
            </a:r>
          </a:p>
          <a:p>
            <a:pPr algn="ctr"/>
            <a:r>
              <a:rPr lang="es-ES" sz="2400" i="1"/>
              <a:t>dCT</a:t>
            </a:r>
            <a:r>
              <a:rPr lang="es-ES" sz="2400"/>
              <a:t>/</a:t>
            </a:r>
            <a:r>
              <a:rPr lang="es-ES" sz="2400" i="1"/>
              <a:t>dT</a:t>
            </a:r>
            <a:r>
              <a:rPr lang="es-ES" sz="2400"/>
              <a:t> = -(</a:t>
            </a:r>
            <a:r>
              <a:rPr lang="es-ES" sz="2400" i="1"/>
              <a:t>Ce</a:t>
            </a:r>
            <a:r>
              <a:rPr lang="es-ES" sz="2400"/>
              <a:t>/</a:t>
            </a:r>
            <a:r>
              <a:rPr lang="es-ES" sz="2400" i="1"/>
              <a:t>T</a:t>
            </a:r>
            <a:r>
              <a:rPr lang="es-ES" sz="2400"/>
              <a:t>x2) + (</a:t>
            </a:r>
            <a:r>
              <a:rPr lang="es-ES" sz="2400" i="1"/>
              <a:t>Cp</a:t>
            </a:r>
            <a:r>
              <a:rPr lang="es-ES" sz="2400"/>
              <a:t> x </a:t>
            </a:r>
            <a:r>
              <a:rPr lang="es-ES" sz="2400" i="1"/>
              <a:t>D</a:t>
            </a:r>
            <a:r>
              <a:rPr lang="es-ES" sz="2400"/>
              <a:t>/2) + 0 = 0</a:t>
            </a:r>
          </a:p>
        </p:txBody>
      </p:sp>
      <p:sp>
        <p:nvSpPr>
          <p:cNvPr id="19" name="AutoShape 33">
            <a:extLst>
              <a:ext uri="{FF2B5EF4-FFF2-40B4-BE49-F238E27FC236}">
                <a16:creationId xmlns:a16="http://schemas.microsoft.com/office/drawing/2014/main" id="{399C2C18-D643-4B9A-ABBA-5614092E02A0}"/>
              </a:ext>
            </a:extLst>
          </p:cNvPr>
          <p:cNvSpPr>
            <a:spLocks noChangeArrowheads="1"/>
          </p:cNvSpPr>
          <p:nvPr/>
        </p:nvSpPr>
        <p:spPr bwMode="auto">
          <a:xfrm rot="21308745">
            <a:off x="3142182" y="3137486"/>
            <a:ext cx="464769" cy="1465628"/>
          </a:xfrm>
          <a:prstGeom prst="curvedRightArrow">
            <a:avLst>
              <a:gd name="adj1" fmla="val 39022"/>
              <a:gd name="adj2" fmla="val 78043"/>
              <a:gd name="adj3" fmla="val 33333"/>
            </a:avLst>
          </a:prstGeom>
          <a:solidFill>
            <a:srgbClr val="FF0000"/>
          </a:solidFill>
          <a:ln w="9525">
            <a:solidFill>
              <a:schemeClr val="tx1"/>
            </a:solidFill>
            <a:miter lim="800000"/>
            <a:headEnd/>
            <a:tailEnd/>
          </a:ln>
          <a:effectLst>
            <a:outerShdw blurRad="50800" dist="38100" dir="2700000" algn="tl" rotWithShape="0">
              <a:prstClr val="black">
                <a:alpha val="40000"/>
              </a:prstClr>
            </a:outerShdw>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s-ES" altLang="es-ES" sz="1600" b="0">
              <a:effectLst>
                <a:outerShdw blurRad="38100" dist="38100" dir="2700000" algn="tl">
                  <a:srgbClr val="FFFFFF"/>
                </a:outerShdw>
              </a:effectLst>
              <a:latin typeface="+mn-lt"/>
              <a:ea typeface="MS PGothic" panose="020B0600070205080204" pitchFamily="34" charset="-128"/>
            </a:endParaRPr>
          </a:p>
        </p:txBody>
      </p:sp>
    </p:spTree>
    <p:extLst>
      <p:ext uri="{BB962C8B-B14F-4D97-AF65-F5344CB8AC3E}">
        <p14:creationId xmlns:p14="http://schemas.microsoft.com/office/powerpoint/2010/main" val="27840559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wipe(up)">
                                      <p:cBhvr>
                                        <p:cTn id="15" dur="500"/>
                                        <p:tgtEl>
                                          <p:spTgt spid="54"/>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animBg="1"/>
      <p:bldP spid="4" grpId="0"/>
      <p:bldP spid="1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6" name="Rectángulo 5">
            <a:extLst>
              <a:ext uri="{FF2B5EF4-FFF2-40B4-BE49-F238E27FC236}">
                <a16:creationId xmlns:a16="http://schemas.microsoft.com/office/drawing/2014/main" id="{80DADAEA-6FC0-4FE2-85FC-8252F2A4ED31}"/>
              </a:ext>
            </a:extLst>
          </p:cNvPr>
          <p:cNvSpPr/>
          <p:nvPr/>
        </p:nvSpPr>
        <p:spPr>
          <a:xfrm>
            <a:off x="1" y="896296"/>
            <a:ext cx="12191998" cy="5632311"/>
          </a:xfrm>
          <a:prstGeom prst="rect">
            <a:avLst/>
          </a:prstGeom>
        </p:spPr>
        <p:txBody>
          <a:bodyPr wrap="square">
            <a:spAutoFit/>
          </a:bodyPr>
          <a:lstStyle/>
          <a:p>
            <a:pPr marL="342900" indent="-342900" algn="just">
              <a:buFont typeface="Wingdings" panose="05000000000000000000" pitchFamily="2" charset="2"/>
              <a:buChar char="ü"/>
            </a:pPr>
            <a:r>
              <a:rPr lang="es-ES" sz="2400">
                <a:ea typeface="Calibri" panose="020F0502020204030204" pitchFamily="34" charset="0"/>
                <a:cs typeface="Times New Roman" panose="02020603050405020304" pitchFamily="18" charset="0"/>
              </a:rPr>
              <a:t>Asegurar la satisfacción de una demanda futura que pueda superar la tasa de fabricación actual.</a:t>
            </a:r>
          </a:p>
          <a:p>
            <a:pPr marL="342900" indent="-342900" algn="just">
              <a:buFont typeface="Wingdings" panose="05000000000000000000" pitchFamily="2" charset="2"/>
              <a:buChar char="ü"/>
            </a:pPr>
            <a:endParaRPr lang="es-ES" sz="2400">
              <a:ea typeface="Calibri" panose="020F0502020204030204" pitchFamily="34" charset="0"/>
              <a:cs typeface="Times New Roman" panose="02020603050405020304" pitchFamily="18" charset="0"/>
            </a:endParaRPr>
          </a:p>
          <a:p>
            <a:pPr marL="342900" indent="-342900" algn="just">
              <a:buFont typeface="Wingdings" panose="05000000000000000000" pitchFamily="2" charset="2"/>
              <a:buChar char="ü"/>
            </a:pPr>
            <a:r>
              <a:rPr lang="es-ES" sz="2400">
                <a:ea typeface="Calibri" panose="020F0502020204030204" pitchFamily="34" charset="0"/>
                <a:cs typeface="Times New Roman" panose="02020603050405020304" pitchFamily="18" charset="0"/>
              </a:rPr>
              <a:t>Cubrir picos de demanda previsibles y poder contar con piezas de sobra en el proceso de producción en el caso de que existan piezas defectuosas.</a:t>
            </a:r>
          </a:p>
          <a:p>
            <a:pPr marL="342900" indent="-342900" algn="just">
              <a:buFont typeface="Wingdings" panose="05000000000000000000" pitchFamily="2" charset="2"/>
              <a:buChar char="ü"/>
            </a:pPr>
            <a:endParaRPr lang="es-ES" sz="2400">
              <a:ea typeface="Calibri" panose="020F0502020204030204" pitchFamily="34" charset="0"/>
              <a:cs typeface="Times New Roman" panose="02020603050405020304" pitchFamily="18" charset="0"/>
            </a:endParaRPr>
          </a:p>
          <a:p>
            <a:pPr marL="342900" indent="-342900" algn="just">
              <a:buFont typeface="Wingdings" panose="05000000000000000000" pitchFamily="2" charset="2"/>
              <a:buChar char="ü"/>
            </a:pPr>
            <a:r>
              <a:rPr lang="es-ES" sz="2400">
                <a:ea typeface="Calibri" panose="020F0502020204030204" pitchFamily="34" charset="0"/>
                <a:cs typeface="Times New Roman" panose="02020603050405020304" pitchFamily="18" charset="0"/>
              </a:rPr>
              <a:t>Disminuir los riesgos de escasez de piezas, componentes, combustibles u otros.</a:t>
            </a:r>
          </a:p>
          <a:p>
            <a:pPr marL="342900" indent="-342900" algn="just">
              <a:buFont typeface="Wingdings" panose="05000000000000000000" pitchFamily="2" charset="2"/>
              <a:buChar char="ü"/>
            </a:pPr>
            <a:endParaRPr lang="es-ES" sz="2400">
              <a:ea typeface="Calibri" panose="020F0502020204030204" pitchFamily="34" charset="0"/>
              <a:cs typeface="Times New Roman" panose="02020603050405020304" pitchFamily="18" charset="0"/>
            </a:endParaRPr>
          </a:p>
          <a:p>
            <a:pPr marL="342900" indent="-342900" algn="just">
              <a:buFont typeface="Wingdings" panose="05000000000000000000" pitchFamily="2" charset="2"/>
              <a:buChar char="ü"/>
            </a:pPr>
            <a:r>
              <a:rPr lang="es-ES" sz="2400">
                <a:ea typeface="Calibri" panose="020F0502020204030204" pitchFamily="34" charset="0"/>
                <a:cs typeface="Times New Roman" panose="02020603050405020304" pitchFamily="18" charset="0"/>
              </a:rPr>
              <a:t>Asegurarse el mantenimiento preventivo con piezas que requieren cambios cada cierto número de horas de trabajo.</a:t>
            </a:r>
          </a:p>
          <a:p>
            <a:pPr marL="342900" indent="-342900" algn="just">
              <a:buFont typeface="Wingdings" panose="05000000000000000000" pitchFamily="2" charset="2"/>
              <a:buChar char="ü"/>
            </a:pPr>
            <a:endParaRPr lang="es-ES" sz="2400">
              <a:ea typeface="Calibri" panose="020F0502020204030204" pitchFamily="34" charset="0"/>
              <a:cs typeface="Times New Roman" panose="02020603050405020304" pitchFamily="18" charset="0"/>
            </a:endParaRPr>
          </a:p>
          <a:p>
            <a:pPr marL="342900" indent="-342900" algn="just">
              <a:buFont typeface="Wingdings" panose="05000000000000000000" pitchFamily="2" charset="2"/>
              <a:buChar char="ü"/>
            </a:pPr>
            <a:r>
              <a:rPr lang="es-ES" sz="2400">
                <a:ea typeface="Calibri" panose="020F0502020204030204" pitchFamily="34" charset="0"/>
                <a:cs typeface="Times New Roman" panose="02020603050405020304" pitchFamily="18" charset="0"/>
              </a:rPr>
              <a:t>Contar con suficientes unidades en empresas de distribución online, optimizar la planificación y programación de la producción.</a:t>
            </a:r>
          </a:p>
          <a:p>
            <a:pPr marL="342900" indent="-342900" algn="just">
              <a:buFont typeface="Wingdings" panose="05000000000000000000" pitchFamily="2" charset="2"/>
              <a:buChar char="ü"/>
            </a:pPr>
            <a:endParaRPr lang="es-ES" sz="2400">
              <a:ea typeface="Calibri" panose="020F0502020204030204" pitchFamily="34" charset="0"/>
              <a:cs typeface="Times New Roman" panose="02020603050405020304" pitchFamily="18" charset="0"/>
            </a:endParaRPr>
          </a:p>
          <a:p>
            <a:pPr marL="342900" indent="-342900" algn="just">
              <a:buFont typeface="Wingdings" panose="05000000000000000000" pitchFamily="2" charset="2"/>
              <a:buChar char="ü"/>
            </a:pPr>
            <a:r>
              <a:rPr lang="es-ES" sz="2400">
                <a:ea typeface="Calibri" panose="020F0502020204030204" pitchFamily="34" charset="0"/>
                <a:cs typeface="Times New Roman" panose="02020603050405020304" pitchFamily="18" charset="0"/>
              </a:rPr>
              <a:t>Atraer clientes por contar con una disponibilidad inmediata de una gran gama de productos.</a:t>
            </a:r>
          </a:p>
        </p:txBody>
      </p:sp>
      <p:sp>
        <p:nvSpPr>
          <p:cNvPr id="14" name="Rectangle 2">
            <a:extLst>
              <a:ext uri="{FF2B5EF4-FFF2-40B4-BE49-F238E27FC236}">
                <a16:creationId xmlns:a16="http://schemas.microsoft.com/office/drawing/2014/main" id="{D1D74415-A510-4220-B342-01778C536C92}"/>
              </a:ext>
            </a:extLst>
          </p:cNvPr>
          <p:cNvSpPr>
            <a:spLocks noChangeArrowheads="1"/>
          </p:cNvSpPr>
          <p:nvPr/>
        </p:nvSpPr>
        <p:spPr bwMode="auto">
          <a:xfrm>
            <a:off x="1" y="361848"/>
            <a:ext cx="12191999" cy="461665"/>
          </a:xfrm>
          <a:prstGeom prst="rect">
            <a:avLst/>
          </a:prstGeom>
          <a:noFill/>
          <a:ln w="9525">
            <a:noFill/>
            <a:miter lim="800000"/>
            <a:headEnd/>
            <a:tailEnd/>
          </a:ln>
          <a:effectLst>
            <a:prstShdw prst="shdw17" dist="17961" dir="2700000">
              <a:srgbClr val="BBE0E3">
                <a:gamma/>
                <a:shade val="60000"/>
                <a:invGamma/>
              </a:srgbClr>
            </a:prstShdw>
          </a:effectLst>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lang="es-ES_tradnl" altLang="es-ES" sz="2400" b="1" u="sng" kern="0">
                <a:solidFill>
                  <a:srgbClr val="000000"/>
                </a:solidFill>
                <a:cs typeface="Arial" panose="020B0604020202020204" pitchFamily="34" charset="0"/>
              </a:rPr>
              <a:t>OBJETIVOS</a:t>
            </a:r>
            <a:endParaRPr kumimoji="0" lang="es-ES_tradnl" altLang="es-ES" sz="2400" b="1" i="1" u="sng" strike="noStrike" kern="0" cap="none" spc="0" normalizeH="0" baseline="0" noProof="0">
              <a:ln>
                <a:noFill/>
              </a:ln>
              <a:solidFill>
                <a:srgbClr val="000000"/>
              </a:solidFill>
              <a:uLnTx/>
              <a:uFillTx/>
              <a:cs typeface="Arial" panose="020B0604020202020204" pitchFamily="34" charset="0"/>
            </a:endParaRPr>
          </a:p>
        </p:txBody>
      </p:sp>
      <p:sp>
        <p:nvSpPr>
          <p:cNvPr id="18" name="Rectángulo 17">
            <a:extLst>
              <a:ext uri="{FF2B5EF4-FFF2-40B4-BE49-F238E27FC236}">
                <a16:creationId xmlns:a16="http://schemas.microsoft.com/office/drawing/2014/main" id="{2E295D06-EDA2-4381-931E-DA989490B384}"/>
              </a:ext>
            </a:extLst>
          </p:cNvPr>
          <p:cNvSpPr/>
          <p:nvPr/>
        </p:nvSpPr>
        <p:spPr>
          <a:xfrm>
            <a:off x="0" y="0"/>
            <a:ext cx="12191999" cy="369332"/>
          </a:xfrm>
          <a:prstGeom prst="rect">
            <a:avLst/>
          </a:prstGeom>
        </p:spPr>
        <p:txBody>
          <a:bodyPr wrap="square">
            <a:spAutoFit/>
          </a:bodyPr>
          <a:lstStyle/>
          <a:p>
            <a:pPr algn="ctr"/>
            <a:r>
              <a:rPr lang="es-ES">
                <a:solidFill>
                  <a:srgbClr val="0070C0"/>
                </a:solidFill>
              </a:rPr>
              <a:t>3.1. CONCEPTO, OBJETIVOS, PROCESO, FUNCIONES Y TIPOS DE INVENTARIOS</a:t>
            </a:r>
          </a:p>
        </p:txBody>
      </p:sp>
    </p:spTree>
    <p:extLst>
      <p:ext uri="{BB962C8B-B14F-4D97-AF65-F5344CB8AC3E}">
        <p14:creationId xmlns:p14="http://schemas.microsoft.com/office/powerpoint/2010/main" val="1551275516"/>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1" name="Rectángulo 40">
            <a:extLst>
              <a:ext uri="{FF2B5EF4-FFF2-40B4-BE49-F238E27FC236}">
                <a16:creationId xmlns:a16="http://schemas.microsoft.com/office/drawing/2014/main" id="{A41B82D9-7701-4029-A477-855FD03F33FD}"/>
              </a:ext>
            </a:extLst>
          </p:cNvPr>
          <p:cNvSpPr/>
          <p:nvPr/>
        </p:nvSpPr>
        <p:spPr>
          <a:xfrm>
            <a:off x="0" y="0"/>
            <a:ext cx="12191999" cy="369332"/>
          </a:xfrm>
          <a:prstGeom prst="rect">
            <a:avLst/>
          </a:prstGeom>
        </p:spPr>
        <p:txBody>
          <a:bodyPr wrap="square">
            <a:spAutoFit/>
          </a:bodyPr>
          <a:lstStyle/>
          <a:p>
            <a:pPr algn="ctr"/>
            <a:r>
              <a:rPr lang="es-ES">
                <a:solidFill>
                  <a:srgbClr val="0070C0"/>
                </a:solidFill>
              </a:rPr>
              <a:t>3.2. MÉTODOS DE GESTIÓN DE INVENTARIOS</a:t>
            </a:r>
          </a:p>
        </p:txBody>
      </p:sp>
      <p:sp>
        <p:nvSpPr>
          <p:cNvPr id="22" name="Rectángulo 21">
            <a:extLst>
              <a:ext uri="{FF2B5EF4-FFF2-40B4-BE49-F238E27FC236}">
                <a16:creationId xmlns:a16="http://schemas.microsoft.com/office/drawing/2014/main" id="{4D2CED4E-D02B-47E9-9937-550C7237D6DD}"/>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3.2.1. MODELOS DETERMINÍSTICOS</a:t>
            </a:r>
          </a:p>
        </p:txBody>
      </p:sp>
      <p:sp>
        <p:nvSpPr>
          <p:cNvPr id="15" name="Rectángulo 14">
            <a:extLst>
              <a:ext uri="{FF2B5EF4-FFF2-40B4-BE49-F238E27FC236}">
                <a16:creationId xmlns:a16="http://schemas.microsoft.com/office/drawing/2014/main" id="{E31FE50E-BF2C-4EC4-BB95-7C5AD235CA03}"/>
              </a:ext>
            </a:extLst>
          </p:cNvPr>
          <p:cNvSpPr/>
          <p:nvPr/>
        </p:nvSpPr>
        <p:spPr>
          <a:xfrm>
            <a:off x="-1" y="674830"/>
            <a:ext cx="12191998" cy="2308324"/>
          </a:xfrm>
          <a:prstGeom prst="rect">
            <a:avLst/>
          </a:prstGeom>
        </p:spPr>
        <p:txBody>
          <a:bodyPr wrap="square">
            <a:spAutoFit/>
          </a:bodyPr>
          <a:lstStyle/>
          <a:p>
            <a:pPr algn="just"/>
            <a:r>
              <a:rPr lang="es-ES" sz="2400" b="1" u="sng"/>
              <a:t>CÁLCULO DEL LOTE DE PEDIDO</a:t>
            </a:r>
          </a:p>
          <a:p>
            <a:pPr marL="342900" indent="-342900" algn="just">
              <a:buFont typeface="Arial" panose="020B0604020202020204" pitchFamily="34" charset="0"/>
              <a:buChar char="•"/>
            </a:pPr>
            <a:r>
              <a:rPr lang="es-ES" sz="2400"/>
              <a:t>El tamaño del lote a solicitar en el instante </a:t>
            </a:r>
            <a:r>
              <a:rPr lang="es-ES" sz="2400" i="1"/>
              <a:t>t</a:t>
            </a:r>
            <a:r>
              <a:rPr lang="es-ES" i="1"/>
              <a:t>i</a:t>
            </a:r>
            <a:r>
              <a:rPr lang="es-ES" sz="2400"/>
              <a:t> será igual al consumo durante el tiempo que transcurre desde que se emite el pedido hasta que llegue el siguiente, es decir (</a:t>
            </a:r>
            <a:r>
              <a:rPr lang="es-ES" sz="2400" i="1"/>
              <a:t>TS + T</a:t>
            </a:r>
            <a:r>
              <a:rPr lang="es-ES" sz="2400"/>
              <a:t>)</a:t>
            </a:r>
            <a:r>
              <a:rPr lang="es-ES" sz="2400" baseline="30000"/>
              <a:t>1</a:t>
            </a:r>
            <a:r>
              <a:rPr lang="es-ES" sz="2400"/>
              <a:t>, menos el </a:t>
            </a:r>
            <a:r>
              <a:rPr lang="es-ES" sz="2400" i="1"/>
              <a:t>stock</a:t>
            </a:r>
            <a:r>
              <a:rPr lang="es-ES" sz="2400"/>
              <a:t> disponible en ese momento, </a:t>
            </a:r>
            <a:r>
              <a:rPr lang="es-ES" sz="2400" i="1" dirty="0" err="1"/>
              <a:t>NI</a:t>
            </a:r>
            <a:r>
              <a:rPr lang="es-ES" i="1" dirty="0" err="1"/>
              <a:t>i</a:t>
            </a:r>
            <a:r>
              <a:rPr lang="es-ES" sz="2400"/>
              <a:t>. El lote alcanzará el nivel de reposición (</a:t>
            </a:r>
            <a:r>
              <a:rPr lang="es-ES" sz="2400" i="1"/>
              <a:t>NR</a:t>
            </a:r>
            <a:r>
              <a:rPr lang="es-ES" sz="2400"/>
              <a:t>).</a:t>
            </a:r>
          </a:p>
          <a:p>
            <a:pPr marL="342900" indent="-342900" algn="just">
              <a:buFont typeface="Arial" panose="020B0604020202020204" pitchFamily="34" charset="0"/>
              <a:buChar char="•"/>
            </a:pPr>
            <a:r>
              <a:rPr lang="es-ES" sz="2400"/>
              <a:t>Ahora bien, al ser la demanda constante, conocida y determinista el </a:t>
            </a:r>
            <a:r>
              <a:rPr lang="es-ES" sz="2400" i="1" dirty="0" err="1"/>
              <a:t>NI</a:t>
            </a:r>
            <a:r>
              <a:rPr lang="es-ES" i="1" dirty="0" err="1"/>
              <a:t>i</a:t>
            </a:r>
            <a:r>
              <a:rPr lang="es-ES" sz="2400"/>
              <a:t> = </a:t>
            </a:r>
            <a:r>
              <a:rPr lang="es-ES" sz="2400" i="1" dirty="0" err="1"/>
              <a:t>Ts</a:t>
            </a:r>
            <a:r>
              <a:rPr lang="es-ES" sz="2400"/>
              <a:t> x Demanda media, los lotes a pedir (</a:t>
            </a:r>
            <a:r>
              <a:rPr lang="es-ES" sz="2400" i="1"/>
              <a:t>Q</a:t>
            </a:r>
            <a:r>
              <a:rPr lang="es-ES" sz="2400"/>
              <a:t>) serán idénticos y </a:t>
            </a:r>
            <a:r>
              <a:rPr lang="es-ES" sz="2400" dirty="0"/>
              <a:t>sus tamaños coincidirán</a:t>
            </a:r>
            <a:r>
              <a:rPr lang="es-ES" sz="2400"/>
              <a:t> hasta alcanzar el </a:t>
            </a:r>
            <a:r>
              <a:rPr lang="es-ES" sz="2400" i="1"/>
              <a:t>NR</a:t>
            </a:r>
            <a:r>
              <a:rPr lang="es-ES" sz="2400"/>
              <a:t>.</a:t>
            </a:r>
          </a:p>
        </p:txBody>
      </p:sp>
      <p:sp>
        <p:nvSpPr>
          <p:cNvPr id="16" name="CuadroTexto 15">
            <a:extLst>
              <a:ext uri="{FF2B5EF4-FFF2-40B4-BE49-F238E27FC236}">
                <a16:creationId xmlns:a16="http://schemas.microsoft.com/office/drawing/2014/main" id="{F1501089-1372-4CD3-84F3-0FC019BF5DD3}"/>
              </a:ext>
            </a:extLst>
          </p:cNvPr>
          <p:cNvSpPr txBox="1"/>
          <p:nvPr/>
        </p:nvSpPr>
        <p:spPr>
          <a:xfrm>
            <a:off x="1123067" y="3767526"/>
            <a:ext cx="9945859" cy="1200329"/>
          </a:xfrm>
          <a:prstGeom prst="rect">
            <a:avLst/>
          </a:prstGeom>
          <a:noFill/>
        </p:spPr>
        <p:txBody>
          <a:bodyPr wrap="square" rtlCol="0">
            <a:spAutoFit/>
          </a:bodyPr>
          <a:lstStyle/>
          <a:p>
            <a:pPr algn="ctr"/>
            <a:r>
              <a:rPr lang="es-ES" sz="2400" b="1" i="1"/>
              <a:t>Q</a:t>
            </a:r>
            <a:r>
              <a:rPr lang="es-ES" sz="2400" b="1"/>
              <a:t> = (</a:t>
            </a:r>
            <a:r>
              <a:rPr lang="es-ES" sz="2400" b="1" i="1"/>
              <a:t>Ts</a:t>
            </a:r>
            <a:r>
              <a:rPr lang="es-ES" sz="2400" b="1"/>
              <a:t> + </a:t>
            </a:r>
            <a:r>
              <a:rPr lang="es-ES" sz="2400" b="1" i="1"/>
              <a:t>T</a:t>
            </a:r>
            <a:r>
              <a:rPr lang="es-ES" sz="2400" b="1"/>
              <a:t>) x Demanda media – </a:t>
            </a:r>
            <a:r>
              <a:rPr lang="es-ES" sz="2400" b="1" i="1"/>
              <a:t>NI</a:t>
            </a:r>
            <a:r>
              <a:rPr lang="es-ES" b="1" i="1"/>
              <a:t>i</a:t>
            </a:r>
          </a:p>
          <a:p>
            <a:pPr algn="ctr"/>
            <a:r>
              <a:rPr lang="es-ES" sz="2400" b="1" i="1"/>
              <a:t>Q</a:t>
            </a:r>
            <a:r>
              <a:rPr lang="es-ES" sz="2400" b="1"/>
              <a:t> = (</a:t>
            </a:r>
            <a:r>
              <a:rPr lang="es-ES" sz="2400" b="1" i="1"/>
              <a:t>Ts</a:t>
            </a:r>
            <a:r>
              <a:rPr lang="es-ES" sz="2400" b="1"/>
              <a:t> x Demanda media) + (</a:t>
            </a:r>
            <a:r>
              <a:rPr lang="es-ES" sz="2400" b="1" i="1"/>
              <a:t>T</a:t>
            </a:r>
            <a:r>
              <a:rPr lang="es-ES" sz="2400" b="1"/>
              <a:t> x Demanda media) – (</a:t>
            </a:r>
            <a:r>
              <a:rPr lang="es-ES" sz="2400" b="1" i="1"/>
              <a:t>Ts</a:t>
            </a:r>
            <a:r>
              <a:rPr lang="es-ES" sz="2400" b="1"/>
              <a:t> x Demanda media)</a:t>
            </a:r>
            <a:endParaRPr lang="es-ES" b="1" i="1"/>
          </a:p>
          <a:p>
            <a:pPr algn="ctr"/>
            <a:r>
              <a:rPr lang="es-ES" sz="2400" b="1" i="1"/>
              <a:t>Q</a:t>
            </a:r>
            <a:r>
              <a:rPr lang="es-ES" sz="2400" b="1"/>
              <a:t> = (</a:t>
            </a:r>
            <a:r>
              <a:rPr lang="es-ES" sz="2400" b="1" i="1"/>
              <a:t>Ts</a:t>
            </a:r>
            <a:r>
              <a:rPr lang="es-ES" sz="2400" b="1"/>
              <a:t> x Demanda media) + (</a:t>
            </a:r>
            <a:r>
              <a:rPr lang="es-ES" sz="2400" b="1" i="1"/>
              <a:t>T</a:t>
            </a:r>
            <a:r>
              <a:rPr lang="es-ES" sz="2400" b="1"/>
              <a:t> x Demanda media) – (</a:t>
            </a:r>
            <a:r>
              <a:rPr lang="es-ES" sz="2400" b="1" i="1"/>
              <a:t>Ts</a:t>
            </a:r>
            <a:r>
              <a:rPr lang="es-ES" sz="2400" b="1"/>
              <a:t> x Demanda media)</a:t>
            </a:r>
            <a:endParaRPr lang="es-ES" sz="2400" b="1" i="1"/>
          </a:p>
        </p:txBody>
      </p:sp>
      <p:sp>
        <p:nvSpPr>
          <p:cNvPr id="18" name="CuadroTexto 17">
            <a:extLst>
              <a:ext uri="{FF2B5EF4-FFF2-40B4-BE49-F238E27FC236}">
                <a16:creationId xmlns:a16="http://schemas.microsoft.com/office/drawing/2014/main" id="{5B41419E-60EC-4240-8623-516EE8B9E5C1}"/>
              </a:ext>
            </a:extLst>
          </p:cNvPr>
          <p:cNvSpPr txBox="1"/>
          <p:nvPr/>
        </p:nvSpPr>
        <p:spPr>
          <a:xfrm>
            <a:off x="4607856" y="3420225"/>
            <a:ext cx="2976282" cy="461665"/>
          </a:xfrm>
          <a:prstGeom prst="rect">
            <a:avLst/>
          </a:prstGeom>
          <a:noFill/>
        </p:spPr>
        <p:txBody>
          <a:bodyPr wrap="square" rtlCol="0">
            <a:spAutoFit/>
          </a:bodyPr>
          <a:lstStyle/>
          <a:p>
            <a:pPr algn="ctr"/>
            <a:r>
              <a:rPr lang="es-ES" sz="2400" b="1">
                <a:effectLst>
                  <a:outerShdw blurRad="38100" dist="38100" dir="2700000" algn="tl">
                    <a:srgbClr val="000000">
                      <a:alpha val="43137"/>
                    </a:srgbClr>
                  </a:outerShdw>
                </a:effectLst>
              </a:rPr>
              <a:t>LOTE DE PEDIDO</a:t>
            </a:r>
          </a:p>
        </p:txBody>
      </p:sp>
      <p:sp>
        <p:nvSpPr>
          <p:cNvPr id="2" name="Rectángulo 1">
            <a:extLst>
              <a:ext uri="{FF2B5EF4-FFF2-40B4-BE49-F238E27FC236}">
                <a16:creationId xmlns:a16="http://schemas.microsoft.com/office/drawing/2014/main" id="{D4B6694E-8EA3-4AD8-B74F-74B36BD0D741}"/>
              </a:ext>
            </a:extLst>
          </p:cNvPr>
          <p:cNvSpPr/>
          <p:nvPr/>
        </p:nvSpPr>
        <p:spPr>
          <a:xfrm>
            <a:off x="4173475" y="5415332"/>
            <a:ext cx="3371436" cy="461665"/>
          </a:xfrm>
          <a:prstGeom prst="rect">
            <a:avLst/>
          </a:prstGeom>
        </p:spPr>
        <p:txBody>
          <a:bodyPr wrap="none">
            <a:spAutoFit/>
          </a:bodyPr>
          <a:lstStyle/>
          <a:p>
            <a:pPr algn="ctr"/>
            <a:r>
              <a:rPr lang="es-ES" sz="2400" b="1" i="1"/>
              <a:t>Q</a:t>
            </a:r>
            <a:r>
              <a:rPr lang="es-ES" sz="2400" b="1"/>
              <a:t> = </a:t>
            </a:r>
            <a:r>
              <a:rPr lang="es-ES" sz="2400" b="1" i="1"/>
              <a:t>T</a:t>
            </a:r>
            <a:r>
              <a:rPr lang="es-ES" sz="2400" b="1"/>
              <a:t>* x Demanda media</a:t>
            </a:r>
          </a:p>
        </p:txBody>
      </p:sp>
      <p:sp>
        <p:nvSpPr>
          <p:cNvPr id="3" name="Signo de multiplicación 2">
            <a:extLst>
              <a:ext uri="{FF2B5EF4-FFF2-40B4-BE49-F238E27FC236}">
                <a16:creationId xmlns:a16="http://schemas.microsoft.com/office/drawing/2014/main" id="{78DF7045-52C5-4754-B23B-B5DA6500993D}"/>
              </a:ext>
            </a:extLst>
          </p:cNvPr>
          <p:cNvSpPr/>
          <p:nvPr/>
        </p:nvSpPr>
        <p:spPr>
          <a:xfrm>
            <a:off x="1458853" y="4479036"/>
            <a:ext cx="3593784" cy="546311"/>
          </a:xfrm>
          <a:prstGeom prst="mathMultiply">
            <a:avLst/>
          </a:prstGeom>
          <a:solidFill>
            <a:srgbClr val="FF000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Signo de multiplicación 20">
            <a:extLst>
              <a:ext uri="{FF2B5EF4-FFF2-40B4-BE49-F238E27FC236}">
                <a16:creationId xmlns:a16="http://schemas.microsoft.com/office/drawing/2014/main" id="{5E983070-3634-4C16-838D-82609A703B2A}"/>
              </a:ext>
            </a:extLst>
          </p:cNvPr>
          <p:cNvSpPr/>
          <p:nvPr/>
        </p:nvSpPr>
        <p:spPr>
          <a:xfrm>
            <a:off x="7547823" y="4482974"/>
            <a:ext cx="3593784" cy="546311"/>
          </a:xfrm>
          <a:prstGeom prst="mathMultiply">
            <a:avLst/>
          </a:prstGeom>
          <a:solidFill>
            <a:srgbClr val="FF000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Flecha abajo 25">
            <a:extLst>
              <a:ext uri="{FF2B5EF4-FFF2-40B4-BE49-F238E27FC236}">
                <a16:creationId xmlns:a16="http://schemas.microsoft.com/office/drawing/2014/main" id="{0886ACCA-138F-479C-B86F-DDFA1A75897E}"/>
              </a:ext>
            </a:extLst>
          </p:cNvPr>
          <p:cNvSpPr/>
          <p:nvPr/>
        </p:nvSpPr>
        <p:spPr>
          <a:xfrm rot="18833565">
            <a:off x="5626706" y="4833093"/>
            <a:ext cx="241195" cy="787390"/>
          </a:xfrm>
          <a:prstGeom prst="downArrow">
            <a:avLst/>
          </a:prstGeom>
          <a:solidFill>
            <a:srgbClr val="FF000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EA4E408A-78AB-48F4-8C92-114E6E8BC783}"/>
              </a:ext>
            </a:extLst>
          </p:cNvPr>
          <p:cNvSpPr txBox="1"/>
          <p:nvPr/>
        </p:nvSpPr>
        <p:spPr>
          <a:xfrm>
            <a:off x="4" y="6289493"/>
            <a:ext cx="12191996" cy="461665"/>
          </a:xfrm>
          <a:prstGeom prst="rect">
            <a:avLst/>
          </a:prstGeom>
          <a:noFill/>
        </p:spPr>
        <p:txBody>
          <a:bodyPr wrap="square" rtlCol="0">
            <a:spAutoFit/>
          </a:bodyPr>
          <a:lstStyle/>
          <a:p>
            <a:r>
              <a:rPr lang="es-ES" baseline="30000"/>
              <a:t>1</a:t>
            </a:r>
            <a:r>
              <a:rPr lang="es-ES"/>
              <a:t> </a:t>
            </a:r>
            <a:r>
              <a:rPr lang="es-ES" sz="2400"/>
              <a:t>Aquí, por simplificar, supondremos que el </a:t>
            </a:r>
            <a:r>
              <a:rPr lang="es-ES" sz="2400" i="1"/>
              <a:t>Ts</a:t>
            </a:r>
            <a:r>
              <a:rPr lang="es-ES" sz="2400"/>
              <a:t> ≤ </a:t>
            </a:r>
            <a:r>
              <a:rPr lang="es-ES" sz="2400" i="1"/>
              <a:t>T</a:t>
            </a:r>
            <a:r>
              <a:rPr lang="es-ES" i="1"/>
              <a:t>R</a:t>
            </a:r>
            <a:r>
              <a:rPr lang="es-ES" sz="2400"/>
              <a:t>.</a:t>
            </a:r>
          </a:p>
        </p:txBody>
      </p:sp>
    </p:spTree>
    <p:extLst>
      <p:ext uri="{BB962C8B-B14F-4D97-AF65-F5344CB8AC3E}">
        <p14:creationId xmlns:p14="http://schemas.microsoft.com/office/powerpoint/2010/main" val="37952074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par>
                          <p:cTn id="19" fill="hold">
                            <p:stCondLst>
                              <p:cond delay="0"/>
                            </p:stCondLst>
                            <p:childTnLst>
                              <p:par>
                                <p:cTn id="20" presetID="22" presetClass="entr" presetSubtype="1"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up)">
                                      <p:cBhvr>
                                        <p:cTn id="22" dur="500"/>
                                        <p:tgtEl>
                                          <p:spTgt spid="24"/>
                                        </p:tgtEl>
                                      </p:cBhvr>
                                    </p:animEffec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 grpId="0"/>
      <p:bldP spid="3" grpId="0" animBg="1"/>
      <p:bldP spid="21" grpId="0" animBg="1"/>
      <p:bldP spid="2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1" name="Rectángulo 40">
            <a:extLst>
              <a:ext uri="{FF2B5EF4-FFF2-40B4-BE49-F238E27FC236}">
                <a16:creationId xmlns:a16="http://schemas.microsoft.com/office/drawing/2014/main" id="{A41B82D9-7701-4029-A477-855FD03F33FD}"/>
              </a:ext>
            </a:extLst>
          </p:cNvPr>
          <p:cNvSpPr/>
          <p:nvPr/>
        </p:nvSpPr>
        <p:spPr>
          <a:xfrm>
            <a:off x="0" y="0"/>
            <a:ext cx="12191999" cy="369332"/>
          </a:xfrm>
          <a:prstGeom prst="rect">
            <a:avLst/>
          </a:prstGeom>
        </p:spPr>
        <p:txBody>
          <a:bodyPr wrap="square">
            <a:spAutoFit/>
          </a:bodyPr>
          <a:lstStyle/>
          <a:p>
            <a:pPr algn="ctr"/>
            <a:r>
              <a:rPr lang="es-ES">
                <a:solidFill>
                  <a:srgbClr val="0070C0"/>
                </a:solidFill>
              </a:rPr>
              <a:t>3.2. MÉTODOS DE GESTIÓN DE INVENTARIOS</a:t>
            </a:r>
          </a:p>
        </p:txBody>
      </p:sp>
      <p:sp>
        <p:nvSpPr>
          <p:cNvPr id="22" name="Rectángulo 21">
            <a:extLst>
              <a:ext uri="{FF2B5EF4-FFF2-40B4-BE49-F238E27FC236}">
                <a16:creationId xmlns:a16="http://schemas.microsoft.com/office/drawing/2014/main" id="{4D2CED4E-D02B-47E9-9937-550C7237D6DD}"/>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3.2.1. MODELOS DETERMINÍSTICOS</a:t>
            </a:r>
          </a:p>
        </p:txBody>
      </p:sp>
      <p:sp>
        <p:nvSpPr>
          <p:cNvPr id="6" name="CuadroTexto 5">
            <a:extLst>
              <a:ext uri="{FF2B5EF4-FFF2-40B4-BE49-F238E27FC236}">
                <a16:creationId xmlns:a16="http://schemas.microsoft.com/office/drawing/2014/main" id="{F95A0578-D6C2-41FE-9CB8-CF1DF872B148}"/>
              </a:ext>
            </a:extLst>
          </p:cNvPr>
          <p:cNvSpPr txBox="1"/>
          <p:nvPr/>
        </p:nvSpPr>
        <p:spPr>
          <a:xfrm>
            <a:off x="-1" y="647092"/>
            <a:ext cx="12191997" cy="1569660"/>
          </a:xfrm>
          <a:prstGeom prst="rect">
            <a:avLst/>
          </a:prstGeom>
          <a:noFill/>
        </p:spPr>
        <p:txBody>
          <a:bodyPr wrap="square" rtlCol="0">
            <a:spAutoFit/>
          </a:bodyPr>
          <a:lstStyle/>
          <a:p>
            <a:pPr marL="342900" indent="-342900" algn="just">
              <a:buFont typeface="Arial" panose="020B0604020202020204" pitchFamily="34" charset="0"/>
              <a:buChar char="•"/>
            </a:pPr>
            <a:r>
              <a:rPr lang="es-ES" sz="2400"/>
              <a:t>Cuando se trabaja en condiciones de certeza, los dos modelos básicos (EOQ y POQ) ofrecen la misma solución.</a:t>
            </a:r>
          </a:p>
          <a:p>
            <a:pPr marL="342900" indent="-342900" algn="just">
              <a:buFont typeface="Arial" panose="020B0604020202020204" pitchFamily="34" charset="0"/>
              <a:buChar char="•"/>
            </a:pPr>
            <a:r>
              <a:rPr lang="es-ES" sz="2400"/>
              <a:t>Por ello, el valor de </a:t>
            </a:r>
            <a:r>
              <a:rPr lang="es-ES" sz="2400" i="1"/>
              <a:t>T</a:t>
            </a:r>
            <a:r>
              <a:rPr lang="es-ES" sz="2400"/>
              <a:t>* es exactamente el mismo que se obtendría para el tiempo de reaprovisionamiento para un modelo EOQ, ya que en este caso se tendría que:</a:t>
            </a:r>
          </a:p>
        </p:txBody>
      </p:sp>
      <mc:AlternateContent xmlns:mc="http://schemas.openxmlformats.org/markup-compatibility/2006" xmlns:a14="http://schemas.microsoft.com/office/drawing/2010/main">
        <mc:Choice Requires="a14">
          <p:sp>
            <p:nvSpPr>
              <p:cNvPr id="23" name="Rectángulo 22">
                <a:extLst>
                  <a:ext uri="{FF2B5EF4-FFF2-40B4-BE49-F238E27FC236}">
                    <a16:creationId xmlns:a16="http://schemas.microsoft.com/office/drawing/2014/main" id="{FD0E1A6B-5BBE-4FB8-973B-5145AB4E1A73}"/>
                  </a:ext>
                </a:extLst>
              </p:cNvPr>
              <p:cNvSpPr/>
              <p:nvPr/>
            </p:nvSpPr>
            <p:spPr>
              <a:xfrm>
                <a:off x="3128735" y="2297079"/>
                <a:ext cx="5934524" cy="100168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s-ES" sz="2000" b="1" i="1" smtClean="0">
                              <a:latin typeface="Cambria Math" panose="02040503050406030204" pitchFamily="18" charset="0"/>
                            </a:rPr>
                          </m:ctrlPr>
                        </m:sSupPr>
                        <m:e>
                          <m:r>
                            <a:rPr lang="es-ES" sz="2000" b="1" i="1" smtClean="0">
                              <a:latin typeface="Cambria Math" panose="02040503050406030204" pitchFamily="18" charset="0"/>
                            </a:rPr>
                            <m:t>𝑻</m:t>
                          </m:r>
                        </m:e>
                        <m:sup>
                          <m:r>
                            <a:rPr lang="es-ES" sz="2000" b="1" i="0">
                              <a:latin typeface="Cambria Math" panose="02040503050406030204" pitchFamily="18" charset="0"/>
                            </a:rPr>
                            <m:t>∗</m:t>
                          </m:r>
                        </m:sup>
                      </m:sSup>
                      <m:r>
                        <a:rPr lang="es-ES" sz="2000" b="1" i="0">
                          <a:latin typeface="Cambria Math" panose="02040503050406030204" pitchFamily="18" charset="0"/>
                        </a:rPr>
                        <m:t>=</m:t>
                      </m:r>
                      <m:r>
                        <a:rPr lang="es-ES" sz="2000" b="1" i="1" smtClean="0">
                          <a:latin typeface="Cambria Math" panose="02040503050406030204" pitchFamily="18" charset="0"/>
                        </a:rPr>
                        <m:t> </m:t>
                      </m:r>
                      <m:f>
                        <m:fPr>
                          <m:ctrlPr>
                            <a:rPr lang="es-ES" sz="2000" b="1" i="1" smtClean="0">
                              <a:latin typeface="Cambria Math" panose="02040503050406030204" pitchFamily="18" charset="0"/>
                            </a:rPr>
                          </m:ctrlPr>
                        </m:fPr>
                        <m:num>
                          <m:sSup>
                            <m:sSupPr>
                              <m:ctrlPr>
                                <a:rPr lang="es-ES" sz="2000" b="1" i="1" smtClean="0">
                                  <a:latin typeface="Cambria Math" panose="02040503050406030204" pitchFamily="18" charset="0"/>
                                </a:rPr>
                              </m:ctrlPr>
                            </m:sSupPr>
                            <m:e>
                              <m:r>
                                <a:rPr lang="es-ES" sz="2000" b="1" i="1" smtClean="0">
                                  <a:latin typeface="Cambria Math" panose="02040503050406030204" pitchFamily="18" charset="0"/>
                                </a:rPr>
                                <m:t>𝑸</m:t>
                              </m:r>
                            </m:e>
                            <m:sup>
                              <m:r>
                                <a:rPr lang="es-ES" sz="2000" b="1">
                                  <a:latin typeface="Cambria Math" panose="02040503050406030204" pitchFamily="18" charset="0"/>
                                </a:rPr>
                                <m:t>∗</m:t>
                              </m:r>
                            </m:sup>
                          </m:sSup>
                        </m:num>
                        <m:den>
                          <m:r>
                            <a:rPr lang="es-ES" sz="2000" b="1" i="1" smtClean="0">
                              <a:latin typeface="Cambria Math" panose="02040503050406030204" pitchFamily="18" charset="0"/>
                            </a:rPr>
                            <m:t>𝑫</m:t>
                          </m:r>
                        </m:den>
                      </m:f>
                      <m:r>
                        <a:rPr lang="es-ES" sz="2000" b="1" i="1" smtClean="0">
                          <a:latin typeface="Cambria Math" panose="02040503050406030204" pitchFamily="18" charset="0"/>
                        </a:rPr>
                        <m:t> = </m:t>
                      </m:r>
                      <m:f>
                        <m:fPr>
                          <m:ctrlPr>
                            <a:rPr lang="es-ES" sz="2000" b="1" i="1" smtClean="0">
                              <a:latin typeface="Cambria Math" panose="02040503050406030204" pitchFamily="18" charset="0"/>
                            </a:rPr>
                          </m:ctrlPr>
                        </m:fPr>
                        <m:num>
                          <m:r>
                            <a:rPr lang="es-ES" sz="2000" b="1" i="1" smtClean="0">
                              <a:latin typeface="Cambria Math" panose="02040503050406030204" pitchFamily="18" charset="0"/>
                            </a:rPr>
                            <m:t>𝟏</m:t>
                          </m:r>
                        </m:num>
                        <m:den>
                          <m:r>
                            <a:rPr lang="es-ES" sz="2000" b="1" i="1" smtClean="0">
                              <a:latin typeface="Cambria Math" panose="02040503050406030204" pitchFamily="18" charset="0"/>
                            </a:rPr>
                            <m:t>𝑫</m:t>
                          </m:r>
                        </m:den>
                      </m:f>
                      <m:r>
                        <a:rPr lang="es-ES" sz="2000" b="1" i="0" smtClean="0">
                          <a:latin typeface="Cambria Math" panose="02040503050406030204" pitchFamily="18" charset="0"/>
                        </a:rPr>
                        <m:t> </m:t>
                      </m:r>
                      <m:r>
                        <a:rPr lang="es-ES" sz="2000" b="1" i="1">
                          <a:latin typeface="Cambria Math" panose="02040503050406030204" pitchFamily="18" charset="0"/>
                        </a:rPr>
                        <m:t>𝐱</m:t>
                      </m:r>
                      <m:r>
                        <a:rPr lang="es-ES" sz="2000" b="1" i="1" smtClean="0">
                          <a:latin typeface="Cambria Math" panose="02040503050406030204" pitchFamily="18" charset="0"/>
                        </a:rPr>
                        <m:t> </m:t>
                      </m:r>
                      <m:rad>
                        <m:radPr>
                          <m:degHide m:val="on"/>
                          <m:ctrlPr>
                            <a:rPr lang="es-ES" sz="2000" b="1" i="1">
                              <a:latin typeface="Cambria Math" panose="02040503050406030204" pitchFamily="18" charset="0"/>
                            </a:rPr>
                          </m:ctrlPr>
                        </m:radPr>
                        <m:deg/>
                        <m:e>
                          <m:f>
                            <m:fPr>
                              <m:ctrlPr>
                                <a:rPr lang="es-ES" sz="2000" b="1" i="1">
                                  <a:latin typeface="Cambria Math" panose="02040503050406030204" pitchFamily="18" charset="0"/>
                                </a:rPr>
                              </m:ctrlPr>
                            </m:fPr>
                            <m:num>
                              <m:r>
                                <a:rPr lang="es-ES" sz="2000" b="1" i="1">
                                  <a:latin typeface="Cambria Math" panose="02040503050406030204" pitchFamily="18" charset="0"/>
                                </a:rPr>
                                <m:t>𝟐</m:t>
                              </m:r>
                              <m:r>
                                <a:rPr lang="es-ES" sz="2000" b="1">
                                  <a:latin typeface="Cambria Math" panose="02040503050406030204" pitchFamily="18" charset="0"/>
                                </a:rPr>
                                <m:t> </m:t>
                              </m:r>
                              <m:r>
                                <a:rPr lang="es-ES" sz="2000" b="1" i="0" smtClean="0">
                                  <a:latin typeface="Cambria Math" panose="02040503050406030204" pitchFamily="18" charset="0"/>
                                </a:rPr>
                                <m:t>𝐱</m:t>
                              </m:r>
                              <m:r>
                                <a:rPr lang="es-ES" sz="2000" b="1">
                                  <a:latin typeface="Cambria Math" panose="02040503050406030204" pitchFamily="18" charset="0"/>
                                </a:rPr>
                                <m:t> </m:t>
                              </m:r>
                              <m:r>
                                <a:rPr lang="es-ES" sz="2000" b="1" i="1" smtClean="0">
                                  <a:latin typeface="Cambria Math" panose="02040503050406030204" pitchFamily="18" charset="0"/>
                                </a:rPr>
                                <m:t>𝑫</m:t>
                              </m:r>
                              <m:r>
                                <a:rPr lang="es-ES" sz="2000" b="1" i="0" smtClean="0">
                                  <a:latin typeface="Cambria Math" panose="02040503050406030204" pitchFamily="18" charset="0"/>
                                </a:rPr>
                                <m:t> </m:t>
                              </m:r>
                              <m:r>
                                <a:rPr lang="es-ES" sz="2000" b="1" i="1">
                                  <a:latin typeface="Cambria Math" panose="02040503050406030204" pitchFamily="18" charset="0"/>
                                </a:rPr>
                                <m:t>𝐱</m:t>
                              </m:r>
                              <m:r>
                                <a:rPr lang="es-ES" sz="2000" b="1" i="0" smtClean="0">
                                  <a:latin typeface="Cambria Math" panose="02040503050406030204" pitchFamily="18" charset="0"/>
                                </a:rPr>
                                <m:t> </m:t>
                              </m:r>
                              <m:r>
                                <a:rPr lang="es-ES" sz="2000" b="1" i="1" smtClean="0">
                                  <a:latin typeface="Cambria Math" panose="02040503050406030204" pitchFamily="18" charset="0"/>
                                </a:rPr>
                                <m:t>𝑪𝒆</m:t>
                              </m:r>
                            </m:num>
                            <m:den>
                              <m:r>
                                <a:rPr lang="es-ES" sz="2000" b="1" i="1" smtClean="0">
                                  <a:latin typeface="Cambria Math" panose="02040503050406030204" pitchFamily="18" charset="0"/>
                                </a:rPr>
                                <m:t>𝑪𝒑</m:t>
                              </m:r>
                            </m:den>
                          </m:f>
                        </m:e>
                      </m:rad>
                      <m:r>
                        <a:rPr lang="es-ES" sz="2000" b="1" i="1" smtClean="0">
                          <a:latin typeface="Cambria Math" panose="02040503050406030204" pitchFamily="18" charset="0"/>
                        </a:rPr>
                        <m:t>=</m:t>
                      </m:r>
                      <m:rad>
                        <m:radPr>
                          <m:degHide m:val="on"/>
                          <m:ctrlPr>
                            <a:rPr lang="es-ES" sz="2000" b="1" i="1">
                              <a:latin typeface="Cambria Math" panose="02040503050406030204" pitchFamily="18" charset="0"/>
                            </a:rPr>
                          </m:ctrlPr>
                        </m:radPr>
                        <m:deg/>
                        <m:e>
                          <m:f>
                            <m:fPr>
                              <m:ctrlPr>
                                <a:rPr lang="es-ES" sz="2000" b="1" i="1">
                                  <a:latin typeface="Cambria Math" panose="02040503050406030204" pitchFamily="18" charset="0"/>
                                </a:rPr>
                              </m:ctrlPr>
                            </m:fPr>
                            <m:num>
                              <m:r>
                                <a:rPr lang="es-ES" sz="2000" b="1" i="0">
                                  <a:latin typeface="Cambria Math" panose="02040503050406030204" pitchFamily="18" charset="0"/>
                                </a:rPr>
                                <m:t>𝟐</m:t>
                              </m:r>
                              <m:r>
                                <a:rPr lang="es-ES" sz="2000" b="1" i="0" smtClean="0">
                                  <a:latin typeface="Cambria Math" panose="02040503050406030204" pitchFamily="18" charset="0"/>
                                </a:rPr>
                                <m:t> </m:t>
                              </m:r>
                              <m:r>
                                <a:rPr lang="es-ES" sz="2000" b="1" i="0">
                                  <a:latin typeface="Cambria Math" panose="02040503050406030204" pitchFamily="18" charset="0"/>
                                </a:rPr>
                                <m:t>𝐱</m:t>
                              </m:r>
                              <m:r>
                                <a:rPr lang="es-ES" sz="2000" b="1" i="0" smtClean="0">
                                  <a:latin typeface="Cambria Math" panose="02040503050406030204" pitchFamily="18" charset="0"/>
                                </a:rPr>
                                <m:t> </m:t>
                              </m:r>
                              <m:r>
                                <a:rPr lang="es-ES" sz="2000" b="1" i="1" smtClean="0">
                                  <a:latin typeface="Cambria Math" panose="02040503050406030204" pitchFamily="18" charset="0"/>
                                </a:rPr>
                                <m:t>𝑪𝒆</m:t>
                              </m:r>
                            </m:num>
                            <m:den>
                              <m:r>
                                <a:rPr lang="es-ES" sz="2000" b="1" i="1" smtClean="0">
                                  <a:latin typeface="Cambria Math" panose="02040503050406030204" pitchFamily="18" charset="0"/>
                                </a:rPr>
                                <m:t>𝑪𝒑</m:t>
                              </m:r>
                              <m:r>
                                <a:rPr lang="es-ES" sz="2000" b="1" i="1" smtClean="0">
                                  <a:latin typeface="Cambria Math" panose="02040503050406030204" pitchFamily="18" charset="0"/>
                                </a:rPr>
                                <m:t> </m:t>
                              </m:r>
                              <m:r>
                                <a:rPr lang="es-ES" sz="2000" b="1" i="0" smtClean="0">
                                  <a:latin typeface="Cambria Math" panose="02040503050406030204" pitchFamily="18" charset="0"/>
                                </a:rPr>
                                <m:t>𝐱</m:t>
                              </m:r>
                              <m:r>
                                <a:rPr lang="es-ES" sz="2000" b="1" i="1" smtClean="0">
                                  <a:latin typeface="Cambria Math" panose="02040503050406030204" pitchFamily="18" charset="0"/>
                                </a:rPr>
                                <m:t> </m:t>
                              </m:r>
                              <m:r>
                                <a:rPr lang="es-ES" sz="2000" b="1" i="1" smtClean="0">
                                  <a:latin typeface="Cambria Math" panose="02040503050406030204" pitchFamily="18" charset="0"/>
                                </a:rPr>
                                <m:t>𝑫</m:t>
                              </m:r>
                            </m:den>
                          </m:f>
                        </m:e>
                      </m:rad>
                    </m:oMath>
                  </m:oMathPara>
                </a14:m>
                <a:endParaRPr lang="es-ES" sz="2000" b="1">
                  <a:cs typeface="Calibri Light" panose="020F0302020204030204" pitchFamily="34" charset="0"/>
                </a:endParaRPr>
              </a:p>
            </p:txBody>
          </p:sp>
        </mc:Choice>
        <mc:Fallback xmlns="">
          <p:sp>
            <p:nvSpPr>
              <p:cNvPr id="23" name="Rectángulo 22">
                <a:extLst>
                  <a:ext uri="{FF2B5EF4-FFF2-40B4-BE49-F238E27FC236}">
                    <a16:creationId xmlns:a16="http://schemas.microsoft.com/office/drawing/2014/main" id="{FD0E1A6B-5BBE-4FB8-973B-5145AB4E1A73}"/>
                  </a:ext>
                </a:extLst>
              </p:cNvPr>
              <p:cNvSpPr>
                <a:spLocks noRot="1" noChangeAspect="1" noMove="1" noResize="1" noEditPoints="1" noAdjustHandles="1" noChangeArrowheads="1" noChangeShapeType="1" noTextEdit="1"/>
              </p:cNvSpPr>
              <p:nvPr/>
            </p:nvSpPr>
            <p:spPr>
              <a:xfrm>
                <a:off x="3128735" y="2297079"/>
                <a:ext cx="5934524" cy="1001684"/>
              </a:xfrm>
              <a:prstGeom prst="rect">
                <a:avLst/>
              </a:prstGeom>
              <a:blipFill>
                <a:blip r:embed="rId4"/>
                <a:stretch>
                  <a:fillRect/>
                </a:stretch>
              </a:blipFill>
            </p:spPr>
            <p:txBody>
              <a:bodyPr/>
              <a:lstStyle/>
              <a:p>
                <a:r>
                  <a:rPr lang="en-US">
                    <a:noFill/>
                  </a:rPr>
                  <a:t> </a:t>
                </a:r>
              </a:p>
            </p:txBody>
          </p:sp>
        </mc:Fallback>
      </mc:AlternateContent>
      <p:sp>
        <p:nvSpPr>
          <p:cNvPr id="19" name="CuadroTexto 18">
            <a:extLst>
              <a:ext uri="{FF2B5EF4-FFF2-40B4-BE49-F238E27FC236}">
                <a16:creationId xmlns:a16="http://schemas.microsoft.com/office/drawing/2014/main" id="{70FB12B1-EED2-4C5B-868D-17B3D4CB23C5}"/>
              </a:ext>
            </a:extLst>
          </p:cNvPr>
          <p:cNvSpPr txBox="1"/>
          <p:nvPr/>
        </p:nvSpPr>
        <p:spPr>
          <a:xfrm>
            <a:off x="3" y="3698380"/>
            <a:ext cx="12191997" cy="461665"/>
          </a:xfrm>
          <a:prstGeom prst="rect">
            <a:avLst/>
          </a:prstGeom>
          <a:noFill/>
        </p:spPr>
        <p:txBody>
          <a:bodyPr wrap="square" rtlCol="0">
            <a:spAutoFit/>
          </a:bodyPr>
          <a:lstStyle/>
          <a:p>
            <a:pPr marL="342900" indent="-342900" algn="just">
              <a:buFont typeface="Arial" panose="020B0604020202020204" pitchFamily="34" charset="0"/>
              <a:buChar char="•"/>
            </a:pPr>
            <a:r>
              <a:rPr lang="es-ES" sz="2400"/>
              <a:t>La siguiente tabla muestra las relaciones existentes entre ambos modelos:</a:t>
            </a:r>
          </a:p>
        </p:txBody>
      </p:sp>
      <p:graphicFrame>
        <p:nvGraphicFramePr>
          <p:cNvPr id="5" name="Tabla 6">
            <a:extLst>
              <a:ext uri="{FF2B5EF4-FFF2-40B4-BE49-F238E27FC236}">
                <a16:creationId xmlns:a16="http://schemas.microsoft.com/office/drawing/2014/main" id="{E3D4C5E1-68EB-41C1-A85B-321734DA3567}"/>
              </a:ext>
            </a:extLst>
          </p:cNvPr>
          <p:cNvGraphicFramePr>
            <a:graphicFrameLocks noGrp="1"/>
          </p:cNvGraphicFramePr>
          <p:nvPr>
            <p:extLst>
              <p:ext uri="{D42A27DB-BD31-4B8C-83A1-F6EECF244321}">
                <p14:modId xmlns:p14="http://schemas.microsoft.com/office/powerpoint/2010/main" val="3810630605"/>
              </p:ext>
            </p:extLst>
          </p:nvPr>
        </p:nvGraphicFramePr>
        <p:xfrm>
          <a:off x="3788894" y="4164733"/>
          <a:ext cx="4614206" cy="243840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2307103">
                  <a:extLst>
                    <a:ext uri="{9D8B030D-6E8A-4147-A177-3AD203B41FA5}">
                      <a16:colId xmlns:a16="http://schemas.microsoft.com/office/drawing/2014/main" val="1833381704"/>
                    </a:ext>
                  </a:extLst>
                </a:gridCol>
                <a:gridCol w="2307103">
                  <a:extLst>
                    <a:ext uri="{9D8B030D-6E8A-4147-A177-3AD203B41FA5}">
                      <a16:colId xmlns:a16="http://schemas.microsoft.com/office/drawing/2014/main" val="709221174"/>
                    </a:ext>
                  </a:extLst>
                </a:gridCol>
              </a:tblGrid>
              <a:tr h="370840">
                <a:tc>
                  <a:txBody>
                    <a:bodyPr/>
                    <a:lstStyle/>
                    <a:p>
                      <a:pPr algn="ctr"/>
                      <a:r>
                        <a:rPr lang="es-ES" sz="2400">
                          <a:solidFill>
                            <a:schemeClr val="tx1"/>
                          </a:solidFill>
                        </a:rPr>
                        <a:t>EOQ</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s-ES" sz="2400">
                          <a:solidFill>
                            <a:schemeClr val="tx1"/>
                          </a:solidFill>
                        </a:rPr>
                        <a:t>POQ</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018053249"/>
                  </a:ext>
                </a:extLst>
              </a:tr>
              <a:tr h="370840">
                <a:tc>
                  <a:txBody>
                    <a:bodyPr/>
                    <a:lstStyle/>
                    <a:p>
                      <a:pPr algn="ctr"/>
                      <a:r>
                        <a:rPr lang="es-ES" sz="2000" i="1"/>
                        <a:t>T</a:t>
                      </a:r>
                      <a:r>
                        <a:rPr lang="es-ES" sz="1400" i="1"/>
                        <a:t>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ES" sz="2000" i="1"/>
                        <a:t>T</a:t>
                      </a:r>
                      <a:r>
                        <a:rPr lang="es-ES" sz="20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6316085"/>
                  </a:ext>
                </a:extLst>
              </a:tr>
              <a:tr h="370840">
                <a:tc>
                  <a:txBody>
                    <a:bodyPr/>
                    <a:lstStyle/>
                    <a:p>
                      <a:pPr algn="ctr"/>
                      <a:r>
                        <a:rPr lang="es-ES" sz="2000" i="1"/>
                        <a:t>Q</a:t>
                      </a:r>
                      <a:r>
                        <a:rPr lang="es-ES" sz="20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ES" sz="2000" i="1"/>
                        <a:t>Q</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6073781"/>
                  </a:ext>
                </a:extLst>
              </a:tr>
              <a:tr h="370840">
                <a:tc>
                  <a:txBody>
                    <a:bodyPr/>
                    <a:lstStyle/>
                    <a:p>
                      <a:pPr algn="ctr"/>
                      <a:r>
                        <a:rPr lang="es-ES" sz="2000" i="1"/>
                        <a:t>Pp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ES" sz="2000" i="1"/>
                        <a:t>NI</a:t>
                      </a:r>
                      <a:r>
                        <a:rPr lang="es-ES" sz="1600" i="1"/>
                        <a:t>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89555061"/>
                  </a:ext>
                </a:extLst>
              </a:tr>
              <a:tr h="370840">
                <a:tc>
                  <a:txBody>
                    <a:bodyPr/>
                    <a:lstStyle/>
                    <a:p>
                      <a:pPr algn="ctr"/>
                      <a:r>
                        <a:rPr lang="es-ES" sz="2000" i="1"/>
                        <a:t>NMI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ES" sz="2000" i="1"/>
                        <a:t>NR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4456685"/>
                  </a:ext>
                </a:extLst>
              </a:tr>
              <a:tr h="370840">
                <a:tc>
                  <a:txBody>
                    <a:bodyPr/>
                    <a:lstStyle/>
                    <a:p>
                      <a:pPr algn="ctr"/>
                      <a:r>
                        <a:rPr lang="es-ES" sz="2000" i="1"/>
                        <a:t>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ES" sz="2000" i="1"/>
                        <a:t>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0055517"/>
                  </a:ext>
                </a:extLst>
              </a:tr>
            </a:tbl>
          </a:graphicData>
        </a:graphic>
      </p:graphicFrame>
    </p:spTree>
    <p:extLst>
      <p:ext uri="{BB962C8B-B14F-4D97-AF65-F5344CB8AC3E}">
        <p14:creationId xmlns:p14="http://schemas.microsoft.com/office/powerpoint/2010/main" val="1735255367"/>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0" y="1066089"/>
            <a:ext cx="12191999" cy="4893647"/>
          </a:xfrm>
          <a:prstGeom prst="rect">
            <a:avLst/>
          </a:prstGeom>
          <a:noFill/>
        </p:spPr>
        <p:txBody>
          <a:bodyPr wrap="square" rtlCol="0">
            <a:spAutoFit/>
          </a:bodyPr>
          <a:lstStyle/>
          <a:p>
            <a:pPr algn="just"/>
            <a:r>
              <a:rPr lang="es-ES" sz="2400"/>
              <a:t>Un fabricante de cinturones y complementos de piel ha acordado con uno de sus proveedores realizar los pedidos de piezas de cuero a intervalos regulares de tiempo. El consumo de estas piezas es de 30.000 al año, considerando que el año tiene 300 días hábiles. Se sabe además que el precio de cada pieza es de 250€, que cada pedido supone unos costes de envío a cargo del comprador de 600€, y que la tasa anual de mantenimiento por cada pieza de cuero es de un 16% de su precio de adquisición.</a:t>
            </a:r>
          </a:p>
          <a:p>
            <a:pPr algn="just"/>
            <a:endParaRPr lang="es-ES" sz="2400"/>
          </a:p>
          <a:p>
            <a:pPr algn="just"/>
            <a:r>
              <a:rPr lang="es-ES" sz="2400"/>
              <a:t>Con la información anterior, se pide:</a:t>
            </a:r>
          </a:p>
          <a:p>
            <a:pPr marL="457200" indent="-457200" algn="just">
              <a:buFont typeface="+mj-lt"/>
              <a:buAutoNum type="alphaLcParenR"/>
            </a:pPr>
            <a:r>
              <a:rPr lang="es-ES" sz="2400"/>
              <a:t>Calcular cuál será el período económico de pedido.</a:t>
            </a:r>
          </a:p>
          <a:p>
            <a:pPr marL="457200" indent="-457200" algn="just">
              <a:buFont typeface="+mj-lt"/>
              <a:buAutoNum type="alphaLcParenR"/>
            </a:pPr>
            <a:r>
              <a:rPr lang="es-ES" sz="2400"/>
              <a:t>¿Cuál será el nivel de reposición que se deberá alcanzar?</a:t>
            </a:r>
          </a:p>
          <a:p>
            <a:pPr marL="457200" indent="-457200" algn="just">
              <a:buFont typeface="+mj-lt"/>
              <a:buAutoNum type="alphaLcParenR"/>
            </a:pPr>
            <a:r>
              <a:rPr lang="es-ES" sz="2400"/>
              <a:t>Calcular los costes totales asociados al </a:t>
            </a:r>
            <a:r>
              <a:rPr lang="es-ES" sz="2400" i="1"/>
              <a:t>stock</a:t>
            </a:r>
            <a:r>
              <a:rPr lang="es-ES" sz="2400"/>
              <a:t>.</a:t>
            </a:r>
          </a:p>
          <a:p>
            <a:pPr marL="457200" indent="-457200" algn="just">
              <a:buFont typeface="+mj-lt"/>
              <a:buAutoNum type="alphaLcParenR"/>
            </a:pPr>
            <a:r>
              <a:rPr lang="es-ES" sz="2400"/>
              <a:t>¿Cuál es el volumen del pedido que se deberá solicitar?</a:t>
            </a:r>
          </a:p>
          <a:p>
            <a:pPr marL="457200" indent="-457200" algn="just">
              <a:buFont typeface="+mj-lt"/>
              <a:buAutoNum type="alphaLcParenR"/>
            </a:pPr>
            <a:r>
              <a:rPr lang="es-ES" sz="2400"/>
              <a:t>Representar gráficamente el modelo.</a:t>
            </a:r>
          </a:p>
        </p:txBody>
      </p:sp>
      <p:sp>
        <p:nvSpPr>
          <p:cNvPr id="11" name="Rectángulo 10">
            <a:extLst>
              <a:ext uri="{FF2B5EF4-FFF2-40B4-BE49-F238E27FC236}">
                <a16:creationId xmlns:a16="http://schemas.microsoft.com/office/drawing/2014/main" id="{CBC9BD6E-A80D-48FE-8806-B07DA06A31FB}"/>
              </a:ext>
            </a:extLst>
          </p:cNvPr>
          <p:cNvSpPr/>
          <p:nvPr/>
        </p:nvSpPr>
        <p:spPr>
          <a:xfrm>
            <a:off x="0" y="0"/>
            <a:ext cx="12191999" cy="369332"/>
          </a:xfrm>
          <a:prstGeom prst="rect">
            <a:avLst/>
          </a:prstGeom>
        </p:spPr>
        <p:txBody>
          <a:bodyPr wrap="square">
            <a:spAutoFit/>
          </a:bodyPr>
          <a:lstStyle/>
          <a:p>
            <a:pPr algn="ctr"/>
            <a:r>
              <a:rPr lang="es-ES">
                <a:solidFill>
                  <a:srgbClr val="0070C0"/>
                </a:solidFill>
              </a:rPr>
              <a:t>3.2. MÉTODOS DE GESTIÓN DE INVENTARIOS</a:t>
            </a:r>
          </a:p>
        </p:txBody>
      </p:sp>
      <p:sp>
        <p:nvSpPr>
          <p:cNvPr id="17" name="Rectángulo 16">
            <a:extLst>
              <a:ext uri="{FF2B5EF4-FFF2-40B4-BE49-F238E27FC236}">
                <a16:creationId xmlns:a16="http://schemas.microsoft.com/office/drawing/2014/main" id="{FEDE1BE9-0E27-4727-96DD-A2861651ACB7}"/>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3.2.1. MODELOS DETERMINÍSTICOS</a:t>
            </a:r>
          </a:p>
        </p:txBody>
      </p:sp>
      <p:grpSp>
        <p:nvGrpSpPr>
          <p:cNvPr id="18" name="Grupo 17">
            <a:extLst>
              <a:ext uri="{FF2B5EF4-FFF2-40B4-BE49-F238E27FC236}">
                <a16:creationId xmlns:a16="http://schemas.microsoft.com/office/drawing/2014/main" id="{DAB4FB6C-5B52-45A8-ABC0-81E4E55A9DC6}"/>
              </a:ext>
            </a:extLst>
          </p:cNvPr>
          <p:cNvGrpSpPr/>
          <p:nvPr/>
        </p:nvGrpSpPr>
        <p:grpSpPr>
          <a:xfrm>
            <a:off x="165548" y="160996"/>
            <a:ext cx="2503475" cy="914400"/>
            <a:chOff x="4217964" y="760727"/>
            <a:chExt cx="2190136" cy="914400"/>
          </a:xfrm>
          <a:effectLst>
            <a:outerShdw blurRad="50800" dist="38100" dir="2700000" algn="tl" rotWithShape="0">
              <a:prstClr val="black">
                <a:alpha val="40000"/>
              </a:prstClr>
            </a:outerShdw>
          </a:effectLst>
        </p:grpSpPr>
        <p:pic>
          <p:nvPicPr>
            <p:cNvPr id="19" name="Gráfico 18" descr="Pizarra">
              <a:extLst>
                <a:ext uri="{FF2B5EF4-FFF2-40B4-BE49-F238E27FC236}">
                  <a16:creationId xmlns:a16="http://schemas.microsoft.com/office/drawing/2014/main" id="{63D4BA0A-B4F3-4803-9F21-9F46729F25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17964" y="760727"/>
              <a:ext cx="914400" cy="914400"/>
            </a:xfrm>
            <a:prstGeom prst="rect">
              <a:avLst/>
            </a:prstGeom>
            <a:effectLst/>
          </p:spPr>
        </p:pic>
        <p:sp>
          <p:nvSpPr>
            <p:cNvPr id="20" name="Text Box 53">
              <a:extLst>
                <a:ext uri="{FF2B5EF4-FFF2-40B4-BE49-F238E27FC236}">
                  <a16:creationId xmlns:a16="http://schemas.microsoft.com/office/drawing/2014/main" id="{6BD429F1-D2F5-4F37-A4EA-6EB7C832DBE0}"/>
                </a:ext>
              </a:extLst>
            </p:cNvPr>
            <p:cNvSpPr txBox="1">
              <a:spLocks noChangeArrowheads="1"/>
            </p:cNvSpPr>
            <p:nvPr/>
          </p:nvSpPr>
          <p:spPr bwMode="auto">
            <a:xfrm>
              <a:off x="5062023" y="1017872"/>
              <a:ext cx="1346077" cy="400110"/>
            </a:xfrm>
            <a:prstGeom prst="rect">
              <a:avLst/>
            </a:prstGeom>
            <a:noFill/>
            <a:ln w="9525">
              <a:noFill/>
              <a:miter lim="800000"/>
              <a:headEnd/>
              <a:tailEnd/>
            </a:ln>
            <a:effectLst/>
          </p:spPr>
          <p:txBody>
            <a:bodyPr wrap="square">
              <a:spAutoFit/>
            </a:bodyPr>
            <a:lstStyle/>
            <a:p>
              <a:pPr algn="ctr">
                <a:spcBef>
                  <a:spcPct val="50000"/>
                </a:spcBef>
              </a:pPr>
              <a:r>
                <a:rPr lang="es-ES" altLang="es-ES" sz="2000" b="1"/>
                <a:t>Ejemplo 3.4</a:t>
              </a:r>
            </a:p>
          </p:txBody>
        </p:sp>
      </p:grpSp>
      <p:pic>
        <p:nvPicPr>
          <p:cNvPr id="21" name="Imagen 20">
            <a:extLst>
              <a:ext uri="{FF2B5EF4-FFF2-40B4-BE49-F238E27FC236}">
                <a16:creationId xmlns:a16="http://schemas.microsoft.com/office/drawing/2014/main" id="{AA8BAF74-F756-4C1F-82B8-62D794F65AF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54257742"/>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Rectángulo 7"/>
              <p:cNvSpPr/>
              <p:nvPr/>
            </p:nvSpPr>
            <p:spPr>
              <a:xfrm>
                <a:off x="7011753" y="1921109"/>
                <a:ext cx="4465442" cy="100168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s-ES" sz="2000" i="1" smtClean="0">
                              <a:latin typeface="Cambria Math" panose="02040503050406030204" pitchFamily="18" charset="0"/>
                            </a:rPr>
                          </m:ctrlPr>
                        </m:sSupPr>
                        <m:e>
                          <m:r>
                            <m:rPr>
                              <m:sty m:val="p"/>
                            </m:rPr>
                            <a:rPr lang="es-ES" sz="2000" b="0" i="0" smtClean="0">
                              <a:latin typeface="Cambria Math" panose="02040503050406030204" pitchFamily="18" charset="0"/>
                            </a:rPr>
                            <m:t>T</m:t>
                          </m:r>
                        </m:e>
                        <m:sup>
                          <m:r>
                            <a:rPr lang="es-ES" sz="2000" i="0">
                              <a:latin typeface="Cambria Math" panose="02040503050406030204" pitchFamily="18" charset="0"/>
                            </a:rPr>
                            <m:t>∗</m:t>
                          </m:r>
                        </m:sup>
                      </m:sSup>
                      <m:r>
                        <a:rPr lang="es-ES" sz="2000" i="0">
                          <a:latin typeface="Cambria Math" panose="02040503050406030204" pitchFamily="18" charset="0"/>
                        </a:rPr>
                        <m:t>=</m:t>
                      </m:r>
                      <m:rad>
                        <m:radPr>
                          <m:degHide m:val="on"/>
                          <m:ctrlPr>
                            <a:rPr lang="es-ES" sz="2000" i="1">
                              <a:latin typeface="Cambria Math" panose="02040503050406030204" pitchFamily="18" charset="0"/>
                            </a:rPr>
                          </m:ctrlPr>
                        </m:radPr>
                        <m:deg/>
                        <m:e>
                          <m:f>
                            <m:fPr>
                              <m:ctrlPr>
                                <a:rPr lang="es-ES" sz="2000" i="1">
                                  <a:latin typeface="Cambria Math" panose="02040503050406030204" pitchFamily="18" charset="0"/>
                                </a:rPr>
                              </m:ctrlPr>
                            </m:fPr>
                            <m:num>
                              <m:r>
                                <a:rPr lang="es-ES" sz="2000" i="0">
                                  <a:latin typeface="Cambria Math" panose="02040503050406030204" pitchFamily="18" charset="0"/>
                                </a:rPr>
                                <m:t>2</m:t>
                              </m:r>
                              <m:r>
                                <a:rPr lang="es-ES" sz="2000" b="0" i="0" smtClean="0">
                                  <a:latin typeface="Cambria Math" panose="02040503050406030204" pitchFamily="18" charset="0"/>
                                </a:rPr>
                                <m:t> </m:t>
                              </m:r>
                              <m:r>
                                <m:rPr>
                                  <m:sty m:val="p"/>
                                </m:rPr>
                                <a:rPr lang="es-ES" sz="2000" i="0">
                                  <a:latin typeface="Cambria Math" panose="02040503050406030204" pitchFamily="18" charset="0"/>
                                </a:rPr>
                                <m:t>x</m:t>
                              </m:r>
                              <m:r>
                                <a:rPr lang="es-ES" sz="2000" b="0" i="0" smtClean="0">
                                  <a:latin typeface="Cambria Math" panose="02040503050406030204" pitchFamily="18" charset="0"/>
                                </a:rPr>
                                <m:t> 600</m:t>
                              </m:r>
                            </m:num>
                            <m:den>
                              <m:r>
                                <a:rPr lang="es-ES" sz="2000" b="0" i="1" smtClean="0">
                                  <a:latin typeface="Cambria Math" panose="02040503050406030204" pitchFamily="18" charset="0"/>
                                </a:rPr>
                                <m:t>40 </m:t>
                              </m:r>
                              <m:r>
                                <m:rPr>
                                  <m:sty m:val="p"/>
                                </m:rPr>
                                <a:rPr lang="es-ES" sz="2000" b="0" i="0" smtClean="0">
                                  <a:latin typeface="Cambria Math" panose="02040503050406030204" pitchFamily="18" charset="0"/>
                                </a:rPr>
                                <m:t>x</m:t>
                              </m:r>
                              <m:r>
                                <a:rPr lang="es-ES" sz="2000" b="0" i="1" smtClean="0">
                                  <a:latin typeface="Cambria Math" panose="02040503050406030204" pitchFamily="18" charset="0"/>
                                </a:rPr>
                                <m:t> 30.000</m:t>
                              </m:r>
                            </m:den>
                          </m:f>
                        </m:e>
                      </m:rad>
                    </m:oMath>
                  </m:oMathPara>
                </a14:m>
                <a:endParaRPr lang="es-ES" sz="2000">
                  <a:latin typeface="Calibri Light" panose="020F0302020204030204" pitchFamily="34" charset="0"/>
                  <a:cs typeface="Calibri Light" panose="020F0302020204030204" pitchFamily="34" charset="0"/>
                </a:endParaRPr>
              </a:p>
            </p:txBody>
          </p:sp>
        </mc:Choice>
        <mc:Fallback xmlns="">
          <p:sp>
            <p:nvSpPr>
              <p:cNvPr id="8" name="Rectángulo 7"/>
              <p:cNvSpPr>
                <a:spLocks noRot="1" noChangeAspect="1" noMove="1" noResize="1" noEditPoints="1" noAdjustHandles="1" noChangeArrowheads="1" noChangeShapeType="1" noTextEdit="1"/>
              </p:cNvSpPr>
              <p:nvPr/>
            </p:nvSpPr>
            <p:spPr>
              <a:xfrm>
                <a:off x="7011753" y="1921109"/>
                <a:ext cx="4465442" cy="1001684"/>
              </a:xfrm>
              <a:prstGeom prst="rect">
                <a:avLst/>
              </a:prstGeom>
              <a:blipFill>
                <a:blip r:embed="rId2"/>
                <a:stretch>
                  <a:fillRect/>
                </a:stretch>
              </a:blipFill>
            </p:spPr>
            <p:txBody>
              <a:bodyPr/>
              <a:lstStyle/>
              <a:p>
                <a:r>
                  <a:rPr lang="es-ES">
                    <a:noFill/>
                  </a:rPr>
                  <a:t> </a:t>
                </a:r>
              </a:p>
            </p:txBody>
          </p:sp>
        </mc:Fallback>
      </mc:AlternateContent>
      <p:sp>
        <p:nvSpPr>
          <p:cNvPr id="9" name="CuadroTexto 8"/>
          <p:cNvSpPr txBox="1"/>
          <p:nvPr/>
        </p:nvSpPr>
        <p:spPr>
          <a:xfrm>
            <a:off x="7137486" y="2926588"/>
            <a:ext cx="4815114" cy="830997"/>
          </a:xfrm>
          <a:prstGeom prst="rect">
            <a:avLst/>
          </a:prstGeom>
          <a:noFill/>
        </p:spPr>
        <p:txBody>
          <a:bodyPr wrap="square" rtlCol="0">
            <a:spAutoFit/>
          </a:bodyPr>
          <a:lstStyle/>
          <a:p>
            <a:pPr algn="ctr"/>
            <a:r>
              <a:rPr lang="es-ES" sz="2400" b="1"/>
              <a:t>T* = 0,0316 años</a:t>
            </a:r>
          </a:p>
          <a:p>
            <a:pPr algn="ctr"/>
            <a:r>
              <a:rPr lang="es-ES" sz="2400" b="1"/>
              <a:t>T* = 0,0316 x 300 = 9,48 días</a:t>
            </a:r>
          </a:p>
        </p:txBody>
      </p:sp>
      <p:sp>
        <p:nvSpPr>
          <p:cNvPr id="10" name="CuadroTexto 9"/>
          <p:cNvSpPr txBox="1"/>
          <p:nvPr/>
        </p:nvSpPr>
        <p:spPr>
          <a:xfrm>
            <a:off x="255374" y="1398812"/>
            <a:ext cx="5840626" cy="2308324"/>
          </a:xfrm>
          <a:prstGeom prst="rect">
            <a:avLst/>
          </a:prstGeom>
          <a:noFill/>
        </p:spPr>
        <p:txBody>
          <a:bodyPr wrap="square" rtlCol="0">
            <a:spAutoFit/>
          </a:bodyPr>
          <a:lstStyle/>
          <a:p>
            <a:r>
              <a:rPr lang="es-ES" sz="2400"/>
              <a:t>D = 30.000 uds./año</a:t>
            </a:r>
          </a:p>
          <a:p>
            <a:r>
              <a:rPr lang="es-ES" sz="2400"/>
              <a:t>Ca = 250€/ud.</a:t>
            </a:r>
          </a:p>
          <a:p>
            <a:r>
              <a:rPr lang="es-ES" sz="2400"/>
              <a:t>Ce = 600€/pedido</a:t>
            </a:r>
          </a:p>
          <a:p>
            <a:r>
              <a:rPr lang="es-ES" sz="2400"/>
              <a:t>i = 16% anual</a:t>
            </a:r>
          </a:p>
          <a:p>
            <a:r>
              <a:rPr lang="es-ES" sz="2400"/>
              <a:t>Cp = Ca x i = 250 x 16% = 40€ ud./año</a:t>
            </a:r>
          </a:p>
          <a:p>
            <a:r>
              <a:rPr lang="es-ES" sz="2400"/>
              <a:t>hp = 300 días/año</a:t>
            </a:r>
          </a:p>
        </p:txBody>
      </p:sp>
      <p:graphicFrame>
        <p:nvGraphicFramePr>
          <p:cNvPr id="14" name="Object 8"/>
          <p:cNvGraphicFramePr>
            <a:graphicFrameLocks noChangeAspect="1"/>
          </p:cNvGraphicFramePr>
          <p:nvPr>
            <p:extLst>
              <p:ext uri="{D42A27DB-BD31-4B8C-83A1-F6EECF244321}">
                <p14:modId xmlns:p14="http://schemas.microsoft.com/office/powerpoint/2010/main" val="3694695720"/>
              </p:ext>
            </p:extLst>
          </p:nvPr>
        </p:nvGraphicFramePr>
        <p:xfrm>
          <a:off x="9714902" y="1027253"/>
          <a:ext cx="1627188" cy="838200"/>
        </p:xfrm>
        <a:graphic>
          <a:graphicData uri="http://schemas.openxmlformats.org/presentationml/2006/ole">
            <mc:AlternateContent xmlns:mc="http://schemas.openxmlformats.org/markup-compatibility/2006">
              <mc:Choice xmlns:v="urn:schemas-microsoft-com:vml" Requires="v">
                <p:oleObj name="Equation" r:id="rId3" imgW="828743" imgH="380910" progId="Equation.DSMT4">
                  <p:embed/>
                </p:oleObj>
              </mc:Choice>
              <mc:Fallback>
                <p:oleObj name="Equation" r:id="rId3" imgW="828743" imgH="380910" progId="Equation.DSMT4">
                  <p:embed/>
                  <p:pic>
                    <p:nvPicPr>
                      <p:cNvPr id="14"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4902" y="1027253"/>
                        <a:ext cx="1627188" cy="838200"/>
                      </a:xfrm>
                      <a:prstGeom prst="rect">
                        <a:avLst/>
                      </a:prstGeom>
                      <a:noFill/>
                    </p:spPr>
                  </p:pic>
                </p:oleObj>
              </mc:Fallback>
            </mc:AlternateContent>
          </a:graphicData>
        </a:graphic>
      </p:graphicFrame>
      <p:sp>
        <p:nvSpPr>
          <p:cNvPr id="15" name="CuadroTexto 14"/>
          <p:cNvSpPr txBox="1"/>
          <p:nvPr/>
        </p:nvSpPr>
        <p:spPr>
          <a:xfrm>
            <a:off x="7168193" y="1215520"/>
            <a:ext cx="2584137" cy="461665"/>
          </a:xfrm>
          <a:prstGeom prst="rect">
            <a:avLst/>
          </a:prstGeom>
          <a:noFill/>
        </p:spPr>
        <p:txBody>
          <a:bodyPr wrap="square" rtlCol="0">
            <a:spAutoFit/>
          </a:bodyPr>
          <a:lstStyle/>
          <a:p>
            <a:r>
              <a:rPr lang="es-ES" sz="2400" b="1">
                <a:effectLst>
                  <a:outerShdw blurRad="38100" dist="38100" dir="2700000" algn="tl">
                    <a:srgbClr val="000000">
                      <a:alpha val="43137"/>
                    </a:srgbClr>
                  </a:outerShdw>
                </a:effectLst>
              </a:rPr>
              <a:t>PERÍODO ÓPTIMO</a:t>
            </a:r>
          </a:p>
        </p:txBody>
      </p:sp>
      <p:sp>
        <p:nvSpPr>
          <p:cNvPr id="11" name="Rectángulo 10">
            <a:extLst>
              <a:ext uri="{FF2B5EF4-FFF2-40B4-BE49-F238E27FC236}">
                <a16:creationId xmlns:a16="http://schemas.microsoft.com/office/drawing/2014/main" id="{CBC9BD6E-A80D-48FE-8806-B07DA06A31FB}"/>
              </a:ext>
            </a:extLst>
          </p:cNvPr>
          <p:cNvSpPr/>
          <p:nvPr/>
        </p:nvSpPr>
        <p:spPr>
          <a:xfrm>
            <a:off x="0" y="0"/>
            <a:ext cx="12191999" cy="369332"/>
          </a:xfrm>
          <a:prstGeom prst="rect">
            <a:avLst/>
          </a:prstGeom>
        </p:spPr>
        <p:txBody>
          <a:bodyPr wrap="square">
            <a:spAutoFit/>
          </a:bodyPr>
          <a:lstStyle/>
          <a:p>
            <a:pPr algn="ctr"/>
            <a:r>
              <a:rPr lang="es-ES">
                <a:solidFill>
                  <a:srgbClr val="0070C0"/>
                </a:solidFill>
              </a:rPr>
              <a:t>3.2. MÉTODOS DE GESTIÓN DE INVENTARIOS</a:t>
            </a:r>
          </a:p>
        </p:txBody>
      </p:sp>
      <p:sp>
        <p:nvSpPr>
          <p:cNvPr id="17" name="Rectángulo 16">
            <a:extLst>
              <a:ext uri="{FF2B5EF4-FFF2-40B4-BE49-F238E27FC236}">
                <a16:creationId xmlns:a16="http://schemas.microsoft.com/office/drawing/2014/main" id="{FEDE1BE9-0E27-4727-96DD-A2861651ACB7}"/>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3.2.1. MODELOS DETERMINÍSTICOS</a:t>
            </a:r>
          </a:p>
        </p:txBody>
      </p:sp>
      <p:pic>
        <p:nvPicPr>
          <p:cNvPr id="21" name="Imagen 20">
            <a:extLst>
              <a:ext uri="{FF2B5EF4-FFF2-40B4-BE49-F238E27FC236}">
                <a16:creationId xmlns:a16="http://schemas.microsoft.com/office/drawing/2014/main" id="{AA8BAF74-F756-4C1F-82B8-62D794F65AF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2" name="Rectángulo 1">
            <a:extLst>
              <a:ext uri="{FF2B5EF4-FFF2-40B4-BE49-F238E27FC236}">
                <a16:creationId xmlns:a16="http://schemas.microsoft.com/office/drawing/2014/main" id="{AD1C9F1C-8D3C-4951-9C43-A015B47DAE41}"/>
              </a:ext>
            </a:extLst>
          </p:cNvPr>
          <p:cNvSpPr/>
          <p:nvPr/>
        </p:nvSpPr>
        <p:spPr>
          <a:xfrm>
            <a:off x="0" y="622761"/>
            <a:ext cx="11919284" cy="461665"/>
          </a:xfrm>
          <a:prstGeom prst="rect">
            <a:avLst/>
          </a:prstGeom>
        </p:spPr>
        <p:txBody>
          <a:bodyPr wrap="square">
            <a:spAutoFit/>
          </a:bodyPr>
          <a:lstStyle/>
          <a:p>
            <a:pPr marL="457200" indent="-457200" algn="just">
              <a:buFont typeface="+mj-lt"/>
              <a:buAutoNum type="alphaLcParenR"/>
            </a:pPr>
            <a:r>
              <a:rPr lang="es-ES" sz="2400"/>
              <a:t>Calcular cuál será el período económico de pedido.</a:t>
            </a:r>
          </a:p>
        </p:txBody>
      </p:sp>
      <p:sp>
        <p:nvSpPr>
          <p:cNvPr id="3" name="Rectángulo 2">
            <a:extLst>
              <a:ext uri="{FF2B5EF4-FFF2-40B4-BE49-F238E27FC236}">
                <a16:creationId xmlns:a16="http://schemas.microsoft.com/office/drawing/2014/main" id="{C2E5B855-BF40-401B-B5BF-72D6F8E40503}"/>
              </a:ext>
            </a:extLst>
          </p:cNvPr>
          <p:cNvSpPr/>
          <p:nvPr/>
        </p:nvSpPr>
        <p:spPr>
          <a:xfrm>
            <a:off x="0" y="4352283"/>
            <a:ext cx="12191998" cy="461665"/>
          </a:xfrm>
          <a:prstGeom prst="rect">
            <a:avLst/>
          </a:prstGeom>
        </p:spPr>
        <p:txBody>
          <a:bodyPr wrap="square">
            <a:spAutoFit/>
          </a:bodyPr>
          <a:lstStyle/>
          <a:p>
            <a:pPr marL="457200" indent="-457200" algn="just">
              <a:buFont typeface="+mj-lt"/>
              <a:buAutoNum type="alphaLcParenR" startAt="2"/>
            </a:pPr>
            <a:r>
              <a:rPr lang="es-ES" sz="2400"/>
              <a:t>¿Cuál será el nivel de reposición que se deberá alcanzar?</a:t>
            </a:r>
          </a:p>
        </p:txBody>
      </p:sp>
      <p:sp>
        <p:nvSpPr>
          <p:cNvPr id="25" name="CuadroTexto 24">
            <a:extLst>
              <a:ext uri="{FF2B5EF4-FFF2-40B4-BE49-F238E27FC236}">
                <a16:creationId xmlns:a16="http://schemas.microsoft.com/office/drawing/2014/main" id="{3392C948-260F-4DFD-97D2-5011472D346B}"/>
              </a:ext>
            </a:extLst>
          </p:cNvPr>
          <p:cNvSpPr txBox="1"/>
          <p:nvPr/>
        </p:nvSpPr>
        <p:spPr>
          <a:xfrm>
            <a:off x="255374" y="4933529"/>
            <a:ext cx="5840626" cy="1569660"/>
          </a:xfrm>
          <a:prstGeom prst="rect">
            <a:avLst/>
          </a:prstGeom>
          <a:noFill/>
        </p:spPr>
        <p:txBody>
          <a:bodyPr wrap="square" rtlCol="0">
            <a:spAutoFit/>
          </a:bodyPr>
          <a:lstStyle/>
          <a:p>
            <a:r>
              <a:rPr lang="es-ES" sz="2400"/>
              <a:t>D = 30.000 uds./año</a:t>
            </a:r>
          </a:p>
          <a:p>
            <a:r>
              <a:rPr lang="es-ES" sz="2400"/>
              <a:t>hp = 300 días/año</a:t>
            </a:r>
          </a:p>
          <a:p>
            <a:r>
              <a:rPr lang="es-ES" sz="2400"/>
              <a:t>d = D/hp = 30.000/300 = 100 uds./día</a:t>
            </a:r>
          </a:p>
          <a:p>
            <a:r>
              <a:rPr lang="es-ES" sz="2400"/>
              <a:t>T* = 9,48 días</a:t>
            </a:r>
          </a:p>
        </p:txBody>
      </p:sp>
      <p:sp>
        <p:nvSpPr>
          <p:cNvPr id="28" name="CuadroTexto 27">
            <a:extLst>
              <a:ext uri="{FF2B5EF4-FFF2-40B4-BE49-F238E27FC236}">
                <a16:creationId xmlns:a16="http://schemas.microsoft.com/office/drawing/2014/main" id="{C3D55C14-EE81-4D09-B155-31E3ACFADADC}"/>
              </a:ext>
            </a:extLst>
          </p:cNvPr>
          <p:cNvSpPr txBox="1"/>
          <p:nvPr/>
        </p:nvSpPr>
        <p:spPr>
          <a:xfrm>
            <a:off x="7272997" y="5096451"/>
            <a:ext cx="3796115" cy="1200329"/>
          </a:xfrm>
          <a:prstGeom prst="rect">
            <a:avLst/>
          </a:prstGeom>
          <a:noFill/>
        </p:spPr>
        <p:txBody>
          <a:bodyPr wrap="square" rtlCol="0">
            <a:spAutoFit/>
          </a:bodyPr>
          <a:lstStyle/>
          <a:p>
            <a:pPr algn="ctr"/>
            <a:r>
              <a:rPr lang="es-ES" sz="2400" b="1"/>
              <a:t>NR = T* x Demanda media</a:t>
            </a:r>
          </a:p>
          <a:p>
            <a:pPr algn="ctr"/>
            <a:r>
              <a:rPr lang="es-ES" sz="2400"/>
              <a:t>NR = 9,48 x 100</a:t>
            </a:r>
          </a:p>
          <a:p>
            <a:pPr algn="ctr"/>
            <a:r>
              <a:rPr lang="es-ES" sz="2400" b="1"/>
              <a:t>NR = 948 uds.</a:t>
            </a:r>
          </a:p>
        </p:txBody>
      </p:sp>
    </p:spTree>
    <p:extLst>
      <p:ext uri="{BB962C8B-B14F-4D97-AF65-F5344CB8AC3E}">
        <p14:creationId xmlns:p14="http://schemas.microsoft.com/office/powerpoint/2010/main" val="20928018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0-#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1+#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0-#ppt_w/2"/>
                                          </p:val>
                                        </p:tav>
                                        <p:tav tm="100000">
                                          <p:val>
                                            <p:strVal val="#ppt_x"/>
                                          </p:val>
                                        </p:tav>
                                      </p:tavLst>
                                    </p:anim>
                                    <p:anim calcmode="lin" valueType="num">
                                      <p:cBhvr additive="base">
                                        <p:cTn id="36"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additive="base">
                                        <p:cTn id="41" dur="500" fill="hold"/>
                                        <p:tgtEl>
                                          <p:spTgt spid="28"/>
                                        </p:tgtEl>
                                        <p:attrNameLst>
                                          <p:attrName>ppt_x</p:attrName>
                                        </p:attrNameLst>
                                      </p:cBhvr>
                                      <p:tavLst>
                                        <p:tav tm="0">
                                          <p:val>
                                            <p:strVal val="1+#ppt_w/2"/>
                                          </p:val>
                                        </p:tav>
                                        <p:tav tm="100000">
                                          <p:val>
                                            <p:strVal val="#ppt_x"/>
                                          </p:val>
                                        </p:tav>
                                      </p:tavLst>
                                    </p:anim>
                                    <p:anim calcmode="lin" valueType="num">
                                      <p:cBhvr additive="base">
                                        <p:cTn id="42"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5" grpId="0"/>
      <p:bldP spid="3" grpId="0"/>
      <p:bldP spid="25" grpId="0"/>
      <p:bldP spid="2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p:cNvSpPr txBox="1"/>
          <p:nvPr/>
        </p:nvSpPr>
        <p:spPr>
          <a:xfrm>
            <a:off x="255373" y="1513338"/>
            <a:ext cx="5840626" cy="1938992"/>
          </a:xfrm>
          <a:prstGeom prst="rect">
            <a:avLst/>
          </a:prstGeom>
          <a:noFill/>
        </p:spPr>
        <p:txBody>
          <a:bodyPr wrap="square" rtlCol="0">
            <a:spAutoFit/>
          </a:bodyPr>
          <a:lstStyle/>
          <a:p>
            <a:r>
              <a:rPr lang="es-ES" sz="2400"/>
              <a:t>D = 30.000 uds./año</a:t>
            </a:r>
          </a:p>
          <a:p>
            <a:r>
              <a:rPr lang="es-ES" sz="2400"/>
              <a:t>T* = 0,0316 años</a:t>
            </a:r>
          </a:p>
          <a:p>
            <a:r>
              <a:rPr lang="es-ES" sz="2400"/>
              <a:t>Ca = 250€/ud.</a:t>
            </a:r>
          </a:p>
          <a:p>
            <a:r>
              <a:rPr lang="es-ES" sz="2400"/>
              <a:t>Ce = 600€/pedido</a:t>
            </a:r>
          </a:p>
          <a:p>
            <a:r>
              <a:rPr lang="es-ES" sz="2400"/>
              <a:t>Cp = Ca x i = 250 x 16% = 40€ por ud./año</a:t>
            </a:r>
          </a:p>
        </p:txBody>
      </p:sp>
      <p:sp>
        <p:nvSpPr>
          <p:cNvPr id="15" name="CuadroTexto 14"/>
          <p:cNvSpPr txBox="1"/>
          <p:nvPr/>
        </p:nvSpPr>
        <p:spPr>
          <a:xfrm>
            <a:off x="7095305" y="1375840"/>
            <a:ext cx="2584137" cy="461665"/>
          </a:xfrm>
          <a:prstGeom prst="rect">
            <a:avLst/>
          </a:prstGeom>
          <a:noFill/>
        </p:spPr>
        <p:txBody>
          <a:bodyPr wrap="square" rtlCol="0">
            <a:spAutoFit/>
          </a:bodyPr>
          <a:lstStyle/>
          <a:p>
            <a:pPr algn="ctr"/>
            <a:r>
              <a:rPr lang="es-ES" sz="2400" b="1">
                <a:effectLst>
                  <a:outerShdw blurRad="38100" dist="38100" dir="2700000" algn="tl">
                    <a:srgbClr val="000000">
                      <a:alpha val="43137"/>
                    </a:srgbClr>
                  </a:outerShdw>
                </a:effectLst>
              </a:rPr>
              <a:t>COSTE TOTAL</a:t>
            </a:r>
          </a:p>
        </p:txBody>
      </p:sp>
      <p:sp>
        <p:nvSpPr>
          <p:cNvPr id="11" name="Rectángulo 10">
            <a:extLst>
              <a:ext uri="{FF2B5EF4-FFF2-40B4-BE49-F238E27FC236}">
                <a16:creationId xmlns:a16="http://schemas.microsoft.com/office/drawing/2014/main" id="{CBC9BD6E-A80D-48FE-8806-B07DA06A31FB}"/>
              </a:ext>
            </a:extLst>
          </p:cNvPr>
          <p:cNvSpPr/>
          <p:nvPr/>
        </p:nvSpPr>
        <p:spPr>
          <a:xfrm>
            <a:off x="0" y="0"/>
            <a:ext cx="12191999" cy="369332"/>
          </a:xfrm>
          <a:prstGeom prst="rect">
            <a:avLst/>
          </a:prstGeom>
        </p:spPr>
        <p:txBody>
          <a:bodyPr wrap="square">
            <a:spAutoFit/>
          </a:bodyPr>
          <a:lstStyle/>
          <a:p>
            <a:pPr algn="ctr"/>
            <a:r>
              <a:rPr lang="es-ES">
                <a:solidFill>
                  <a:srgbClr val="0070C0"/>
                </a:solidFill>
              </a:rPr>
              <a:t>3.2. MÉTODOS DE GESTIÓN DE INVENTARIOS</a:t>
            </a:r>
          </a:p>
        </p:txBody>
      </p:sp>
      <p:sp>
        <p:nvSpPr>
          <p:cNvPr id="17" name="Rectángulo 16">
            <a:extLst>
              <a:ext uri="{FF2B5EF4-FFF2-40B4-BE49-F238E27FC236}">
                <a16:creationId xmlns:a16="http://schemas.microsoft.com/office/drawing/2014/main" id="{FEDE1BE9-0E27-4727-96DD-A2861651ACB7}"/>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3.2.1. MODELOS DETERMINÍSTICOS</a:t>
            </a:r>
          </a:p>
        </p:txBody>
      </p:sp>
      <p:pic>
        <p:nvPicPr>
          <p:cNvPr id="21" name="Imagen 20">
            <a:extLst>
              <a:ext uri="{FF2B5EF4-FFF2-40B4-BE49-F238E27FC236}">
                <a16:creationId xmlns:a16="http://schemas.microsoft.com/office/drawing/2014/main" id="{AA8BAF74-F756-4C1F-82B8-62D794F65A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2" name="Rectángulo 1">
            <a:extLst>
              <a:ext uri="{FF2B5EF4-FFF2-40B4-BE49-F238E27FC236}">
                <a16:creationId xmlns:a16="http://schemas.microsoft.com/office/drawing/2014/main" id="{AD1C9F1C-8D3C-4951-9C43-A015B47DAE41}"/>
              </a:ext>
            </a:extLst>
          </p:cNvPr>
          <p:cNvSpPr/>
          <p:nvPr/>
        </p:nvSpPr>
        <p:spPr>
          <a:xfrm>
            <a:off x="0" y="749373"/>
            <a:ext cx="11919284" cy="461665"/>
          </a:xfrm>
          <a:prstGeom prst="rect">
            <a:avLst/>
          </a:prstGeom>
        </p:spPr>
        <p:txBody>
          <a:bodyPr wrap="square">
            <a:spAutoFit/>
          </a:bodyPr>
          <a:lstStyle/>
          <a:p>
            <a:pPr marL="457200" indent="-457200" algn="just">
              <a:buFont typeface="+mj-lt"/>
              <a:buAutoNum type="alphaLcParenR" startAt="3"/>
            </a:pPr>
            <a:r>
              <a:rPr lang="es-ES" sz="2400"/>
              <a:t>Calcular los costes totales asociados al </a:t>
            </a:r>
            <a:r>
              <a:rPr lang="es-ES" sz="2400" i="1"/>
              <a:t>stock</a:t>
            </a:r>
            <a:r>
              <a:rPr lang="es-ES" sz="2400"/>
              <a:t>.</a:t>
            </a:r>
          </a:p>
        </p:txBody>
      </p:sp>
      <p:sp>
        <p:nvSpPr>
          <p:cNvPr id="3" name="Rectángulo 2">
            <a:extLst>
              <a:ext uri="{FF2B5EF4-FFF2-40B4-BE49-F238E27FC236}">
                <a16:creationId xmlns:a16="http://schemas.microsoft.com/office/drawing/2014/main" id="{C2E5B855-BF40-401B-B5BF-72D6F8E40503}"/>
              </a:ext>
            </a:extLst>
          </p:cNvPr>
          <p:cNvSpPr/>
          <p:nvPr/>
        </p:nvSpPr>
        <p:spPr>
          <a:xfrm>
            <a:off x="0" y="4253807"/>
            <a:ext cx="12191998" cy="461665"/>
          </a:xfrm>
          <a:prstGeom prst="rect">
            <a:avLst/>
          </a:prstGeom>
        </p:spPr>
        <p:txBody>
          <a:bodyPr wrap="square">
            <a:spAutoFit/>
          </a:bodyPr>
          <a:lstStyle/>
          <a:p>
            <a:pPr marL="457200" indent="-457200" algn="just">
              <a:buFont typeface="+mj-lt"/>
              <a:buAutoNum type="alphaLcParenR" startAt="4"/>
            </a:pPr>
            <a:r>
              <a:rPr lang="es-ES" sz="2400"/>
              <a:t>¿Cuál es el volumen del pedido que se deberá solicitar?</a:t>
            </a:r>
          </a:p>
        </p:txBody>
      </p:sp>
      <p:sp>
        <p:nvSpPr>
          <p:cNvPr id="25" name="CuadroTexto 24">
            <a:extLst>
              <a:ext uri="{FF2B5EF4-FFF2-40B4-BE49-F238E27FC236}">
                <a16:creationId xmlns:a16="http://schemas.microsoft.com/office/drawing/2014/main" id="{3392C948-260F-4DFD-97D2-5011472D346B}"/>
              </a:ext>
            </a:extLst>
          </p:cNvPr>
          <p:cNvSpPr txBox="1"/>
          <p:nvPr/>
        </p:nvSpPr>
        <p:spPr>
          <a:xfrm>
            <a:off x="255374" y="5269275"/>
            <a:ext cx="5840626" cy="830997"/>
          </a:xfrm>
          <a:prstGeom prst="rect">
            <a:avLst/>
          </a:prstGeom>
          <a:noFill/>
        </p:spPr>
        <p:txBody>
          <a:bodyPr wrap="square" rtlCol="0">
            <a:spAutoFit/>
          </a:bodyPr>
          <a:lstStyle/>
          <a:p>
            <a:r>
              <a:rPr lang="es-ES" sz="2400"/>
              <a:t>T* = 9,48 días</a:t>
            </a:r>
          </a:p>
          <a:p>
            <a:r>
              <a:rPr lang="es-ES" sz="2400"/>
              <a:t>d = D/hp = 30.000/300 = 100 uds./día</a:t>
            </a:r>
          </a:p>
        </p:txBody>
      </p:sp>
      <p:sp>
        <p:nvSpPr>
          <p:cNvPr id="4" name="Rectángulo 3">
            <a:extLst>
              <a:ext uri="{FF2B5EF4-FFF2-40B4-BE49-F238E27FC236}">
                <a16:creationId xmlns:a16="http://schemas.microsoft.com/office/drawing/2014/main" id="{5D7AFAFC-0C56-435D-AC4B-37948379A526}"/>
              </a:ext>
            </a:extLst>
          </p:cNvPr>
          <p:cNvSpPr/>
          <p:nvPr/>
        </p:nvSpPr>
        <p:spPr>
          <a:xfrm>
            <a:off x="4532057" y="1823711"/>
            <a:ext cx="7710637" cy="1200329"/>
          </a:xfrm>
          <a:prstGeom prst="rect">
            <a:avLst/>
          </a:prstGeom>
        </p:spPr>
        <p:txBody>
          <a:bodyPr wrap="none">
            <a:spAutoFit/>
          </a:bodyPr>
          <a:lstStyle/>
          <a:p>
            <a:pPr algn="ctr"/>
            <a:r>
              <a:rPr lang="es-ES" sz="2400" b="1"/>
              <a:t>CT = (Ce / T) + (Cp x (TxD)/2) + (Ca x D)</a:t>
            </a:r>
          </a:p>
          <a:p>
            <a:pPr algn="ctr"/>
            <a:r>
              <a:rPr lang="es-ES" sz="2400"/>
              <a:t>CT = (600/0,0316) + (40 x (0,0316x30.000)/2) + (250x30.000)</a:t>
            </a:r>
            <a:endParaRPr lang="es-ES" sz="2400" b="1"/>
          </a:p>
          <a:p>
            <a:pPr algn="ctr"/>
            <a:r>
              <a:rPr lang="es-ES" sz="2400" b="1"/>
              <a:t>CT = 7.537.947€</a:t>
            </a:r>
          </a:p>
        </p:txBody>
      </p:sp>
      <p:sp>
        <p:nvSpPr>
          <p:cNvPr id="19" name="CuadroTexto 18">
            <a:extLst>
              <a:ext uri="{FF2B5EF4-FFF2-40B4-BE49-F238E27FC236}">
                <a16:creationId xmlns:a16="http://schemas.microsoft.com/office/drawing/2014/main" id="{BBC2D6B9-4F03-4761-AC57-5F165CFED510}"/>
              </a:ext>
            </a:extLst>
          </p:cNvPr>
          <p:cNvSpPr txBox="1"/>
          <p:nvPr/>
        </p:nvSpPr>
        <p:spPr>
          <a:xfrm>
            <a:off x="6633635" y="5238459"/>
            <a:ext cx="4940631" cy="1200329"/>
          </a:xfrm>
          <a:prstGeom prst="rect">
            <a:avLst/>
          </a:prstGeom>
          <a:noFill/>
        </p:spPr>
        <p:txBody>
          <a:bodyPr wrap="square" rtlCol="0">
            <a:spAutoFit/>
          </a:bodyPr>
          <a:lstStyle/>
          <a:p>
            <a:pPr algn="ctr"/>
            <a:r>
              <a:rPr lang="es-ES" sz="2400" b="1"/>
              <a:t>Q = T* x Demanda media</a:t>
            </a:r>
          </a:p>
          <a:p>
            <a:pPr algn="ctr"/>
            <a:r>
              <a:rPr lang="es-ES" sz="2400"/>
              <a:t>Q = 9,48 x 100</a:t>
            </a:r>
          </a:p>
          <a:p>
            <a:pPr algn="ctr"/>
            <a:r>
              <a:rPr lang="es-ES" sz="2400" b="1"/>
              <a:t>Q = 948 uds.</a:t>
            </a:r>
          </a:p>
        </p:txBody>
      </p:sp>
      <p:sp>
        <p:nvSpPr>
          <p:cNvPr id="20" name="CuadroTexto 19">
            <a:extLst>
              <a:ext uri="{FF2B5EF4-FFF2-40B4-BE49-F238E27FC236}">
                <a16:creationId xmlns:a16="http://schemas.microsoft.com/office/drawing/2014/main" id="{AFE7EB6C-0683-44EB-A777-29AA7F5A40E9}"/>
              </a:ext>
            </a:extLst>
          </p:cNvPr>
          <p:cNvSpPr txBox="1"/>
          <p:nvPr/>
        </p:nvSpPr>
        <p:spPr>
          <a:xfrm>
            <a:off x="7615809" y="4848873"/>
            <a:ext cx="2976282" cy="461665"/>
          </a:xfrm>
          <a:prstGeom prst="rect">
            <a:avLst/>
          </a:prstGeom>
          <a:noFill/>
        </p:spPr>
        <p:txBody>
          <a:bodyPr wrap="square" rtlCol="0">
            <a:spAutoFit/>
          </a:bodyPr>
          <a:lstStyle/>
          <a:p>
            <a:pPr algn="ctr"/>
            <a:r>
              <a:rPr lang="es-ES" sz="2400" b="1">
                <a:effectLst>
                  <a:outerShdw blurRad="38100" dist="38100" dir="2700000" algn="tl">
                    <a:srgbClr val="000000">
                      <a:alpha val="43137"/>
                    </a:srgbClr>
                  </a:outerShdw>
                </a:effectLst>
              </a:rPr>
              <a:t>LOTE DE PEDIDO</a:t>
            </a:r>
          </a:p>
        </p:txBody>
      </p:sp>
    </p:spTree>
    <p:extLst>
      <p:ext uri="{BB962C8B-B14F-4D97-AF65-F5344CB8AC3E}">
        <p14:creationId xmlns:p14="http://schemas.microsoft.com/office/powerpoint/2010/main" val="18398217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1+#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500" fill="hold"/>
                                        <p:tgtEl>
                                          <p:spTgt spid="25"/>
                                        </p:tgtEl>
                                        <p:attrNameLst>
                                          <p:attrName>ppt_x</p:attrName>
                                        </p:attrNameLst>
                                      </p:cBhvr>
                                      <p:tavLst>
                                        <p:tav tm="0">
                                          <p:val>
                                            <p:strVal val="0-#ppt_w/2"/>
                                          </p:val>
                                        </p:tav>
                                        <p:tav tm="100000">
                                          <p:val>
                                            <p:strVal val="#ppt_x"/>
                                          </p:val>
                                        </p:tav>
                                      </p:tavLst>
                                    </p:anim>
                                    <p:anim calcmode="lin" valueType="num">
                                      <p:cBhvr additive="base">
                                        <p:cTn id="30"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fill="hold"/>
                                        <p:tgtEl>
                                          <p:spTgt spid="19"/>
                                        </p:tgtEl>
                                        <p:attrNameLst>
                                          <p:attrName>ppt_x</p:attrName>
                                        </p:attrNameLst>
                                      </p:cBhvr>
                                      <p:tavLst>
                                        <p:tav tm="0">
                                          <p:val>
                                            <p:strVal val="1+#ppt_w/2"/>
                                          </p:val>
                                        </p:tav>
                                        <p:tav tm="100000">
                                          <p:val>
                                            <p:strVal val="#ppt_x"/>
                                          </p:val>
                                        </p:tav>
                                      </p:tavLst>
                                    </p:anim>
                                    <p:anim calcmode="lin" valueType="num">
                                      <p:cBhvr additive="base">
                                        <p:cTn id="40"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3" grpId="0"/>
      <p:bldP spid="25" grpId="0"/>
      <p:bldP spid="4" grpId="0"/>
      <p:bldP spid="19" grpId="0"/>
      <p:bldP spid="2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1" name="Rectángulo 40">
            <a:extLst>
              <a:ext uri="{FF2B5EF4-FFF2-40B4-BE49-F238E27FC236}">
                <a16:creationId xmlns:a16="http://schemas.microsoft.com/office/drawing/2014/main" id="{A41B82D9-7701-4029-A477-855FD03F33FD}"/>
              </a:ext>
            </a:extLst>
          </p:cNvPr>
          <p:cNvSpPr/>
          <p:nvPr/>
        </p:nvSpPr>
        <p:spPr>
          <a:xfrm>
            <a:off x="0" y="0"/>
            <a:ext cx="12191999" cy="369332"/>
          </a:xfrm>
          <a:prstGeom prst="rect">
            <a:avLst/>
          </a:prstGeom>
        </p:spPr>
        <p:txBody>
          <a:bodyPr wrap="square">
            <a:spAutoFit/>
          </a:bodyPr>
          <a:lstStyle/>
          <a:p>
            <a:pPr algn="ctr"/>
            <a:r>
              <a:rPr lang="es-ES">
                <a:solidFill>
                  <a:srgbClr val="0070C0"/>
                </a:solidFill>
              </a:rPr>
              <a:t>3.2. MÉTODOS DE GESTIÓN DE INVENTARIOS</a:t>
            </a:r>
          </a:p>
        </p:txBody>
      </p:sp>
      <p:sp>
        <p:nvSpPr>
          <p:cNvPr id="22" name="Rectángulo 21">
            <a:extLst>
              <a:ext uri="{FF2B5EF4-FFF2-40B4-BE49-F238E27FC236}">
                <a16:creationId xmlns:a16="http://schemas.microsoft.com/office/drawing/2014/main" id="{4D2CED4E-D02B-47E9-9937-550C7237D6DD}"/>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3.2.1. MODELOS DETERMINÍSTICOS</a:t>
            </a:r>
          </a:p>
        </p:txBody>
      </p:sp>
      <p:sp>
        <p:nvSpPr>
          <p:cNvPr id="11" name="Text Box 77">
            <a:extLst>
              <a:ext uri="{FF2B5EF4-FFF2-40B4-BE49-F238E27FC236}">
                <a16:creationId xmlns:a16="http://schemas.microsoft.com/office/drawing/2014/main" id="{FD8206F3-F4E5-4C6D-9DA6-73E3BBA48FF4}"/>
              </a:ext>
            </a:extLst>
          </p:cNvPr>
          <p:cNvSpPr txBox="1">
            <a:spLocks noChangeArrowheads="1"/>
          </p:cNvSpPr>
          <p:nvPr/>
        </p:nvSpPr>
        <p:spPr bwMode="auto">
          <a:xfrm>
            <a:off x="5593879" y="4893261"/>
            <a:ext cx="381000" cy="336550"/>
          </a:xfrm>
          <a:prstGeom prst="rect">
            <a:avLst/>
          </a:prstGeom>
          <a:noFill/>
          <a:ln w="9525">
            <a:noFill/>
            <a:miter lim="800000"/>
            <a:headEnd/>
            <a:tailEnd/>
          </a:ln>
          <a:effectLst/>
        </p:spPr>
        <p:txBody>
          <a:bodyPr>
            <a:spAutoFit/>
          </a:bodyPr>
          <a:lstStyle/>
          <a:p>
            <a:pPr eaLnBrk="0" hangingPunct="0">
              <a:spcBef>
                <a:spcPct val="50000"/>
              </a:spcBef>
            </a:pPr>
            <a:r>
              <a:rPr lang="es-ES" altLang="es-ES" sz="1600">
                <a:solidFill>
                  <a:srgbClr val="000000"/>
                </a:solidFill>
                <a:latin typeface="Arial Narrow" pitchFamily="34" charset="0"/>
              </a:rPr>
              <a:t>Ts</a:t>
            </a:r>
          </a:p>
        </p:txBody>
      </p:sp>
      <p:sp>
        <p:nvSpPr>
          <p:cNvPr id="12" name="Text Box 76">
            <a:extLst>
              <a:ext uri="{FF2B5EF4-FFF2-40B4-BE49-F238E27FC236}">
                <a16:creationId xmlns:a16="http://schemas.microsoft.com/office/drawing/2014/main" id="{7E9D7D43-D663-4449-86E5-48ABE1488EB4}"/>
              </a:ext>
            </a:extLst>
          </p:cNvPr>
          <p:cNvSpPr txBox="1">
            <a:spLocks noChangeArrowheads="1"/>
          </p:cNvSpPr>
          <p:nvPr/>
        </p:nvSpPr>
        <p:spPr bwMode="auto">
          <a:xfrm>
            <a:off x="4432949" y="4893261"/>
            <a:ext cx="381000" cy="336550"/>
          </a:xfrm>
          <a:prstGeom prst="rect">
            <a:avLst/>
          </a:prstGeom>
          <a:noFill/>
          <a:ln w="9525">
            <a:noFill/>
            <a:miter lim="800000"/>
            <a:headEnd/>
            <a:tailEnd/>
          </a:ln>
          <a:effectLst/>
        </p:spPr>
        <p:txBody>
          <a:bodyPr>
            <a:spAutoFit/>
          </a:bodyPr>
          <a:lstStyle/>
          <a:p>
            <a:pPr eaLnBrk="0" hangingPunct="0">
              <a:spcBef>
                <a:spcPct val="50000"/>
              </a:spcBef>
            </a:pPr>
            <a:r>
              <a:rPr lang="es-ES" altLang="es-ES" sz="1600">
                <a:solidFill>
                  <a:srgbClr val="000000"/>
                </a:solidFill>
                <a:latin typeface="Arial Narrow" pitchFamily="34" charset="0"/>
              </a:rPr>
              <a:t>Ts</a:t>
            </a:r>
          </a:p>
        </p:txBody>
      </p:sp>
      <p:sp>
        <p:nvSpPr>
          <p:cNvPr id="13" name="Text Box 5">
            <a:extLst>
              <a:ext uri="{FF2B5EF4-FFF2-40B4-BE49-F238E27FC236}">
                <a16:creationId xmlns:a16="http://schemas.microsoft.com/office/drawing/2014/main" id="{454040F2-D6E4-4521-9F0C-DBF437C393CC}"/>
              </a:ext>
            </a:extLst>
          </p:cNvPr>
          <p:cNvSpPr txBox="1">
            <a:spLocks noChangeArrowheads="1"/>
          </p:cNvSpPr>
          <p:nvPr/>
        </p:nvSpPr>
        <p:spPr bwMode="auto">
          <a:xfrm>
            <a:off x="2558283" y="1600546"/>
            <a:ext cx="2106554" cy="369332"/>
          </a:xfrm>
          <a:prstGeom prst="rect">
            <a:avLst/>
          </a:prstGeom>
          <a:noFill/>
          <a:ln w="9525">
            <a:noFill/>
            <a:miter lim="800000"/>
            <a:headEnd/>
            <a:tailEnd/>
          </a:ln>
          <a:effectLst/>
        </p:spPr>
        <p:txBody>
          <a:bodyPr wrap="square">
            <a:spAutoFit/>
          </a:bodyPr>
          <a:lstStyle/>
          <a:p>
            <a:pPr eaLnBrk="0" hangingPunct="0">
              <a:spcBef>
                <a:spcPct val="50000"/>
              </a:spcBef>
            </a:pPr>
            <a:r>
              <a:rPr lang="es-ES" altLang="es-ES" i="0">
                <a:solidFill>
                  <a:srgbClr val="000000"/>
                </a:solidFill>
                <a:latin typeface="Arial Narrow" pitchFamily="34" charset="0"/>
              </a:rPr>
              <a:t>Nivel de Inventarios</a:t>
            </a:r>
          </a:p>
        </p:txBody>
      </p:sp>
      <p:sp>
        <p:nvSpPr>
          <p:cNvPr id="14" name="Text Box 6">
            <a:extLst>
              <a:ext uri="{FF2B5EF4-FFF2-40B4-BE49-F238E27FC236}">
                <a16:creationId xmlns:a16="http://schemas.microsoft.com/office/drawing/2014/main" id="{3621C017-136F-4A95-A2D6-208F3DBA8455}"/>
              </a:ext>
            </a:extLst>
          </p:cNvPr>
          <p:cNvSpPr txBox="1">
            <a:spLocks noChangeArrowheads="1"/>
          </p:cNvSpPr>
          <p:nvPr/>
        </p:nvSpPr>
        <p:spPr bwMode="auto">
          <a:xfrm>
            <a:off x="8213105" y="2226261"/>
            <a:ext cx="1409700" cy="923330"/>
          </a:xfrm>
          <a:prstGeom prst="rect">
            <a:avLst/>
          </a:prstGeom>
          <a:noFill/>
          <a:ln w="9525">
            <a:noFill/>
            <a:miter lim="800000"/>
            <a:headEnd/>
            <a:tailEnd/>
          </a:ln>
          <a:effectLst/>
        </p:spPr>
        <p:txBody>
          <a:bodyPr wrap="square">
            <a:spAutoFit/>
          </a:bodyPr>
          <a:lstStyle/>
          <a:p>
            <a:pPr algn="ctr" eaLnBrk="0" hangingPunct="0">
              <a:spcBef>
                <a:spcPct val="50000"/>
              </a:spcBef>
            </a:pPr>
            <a:r>
              <a:rPr lang="es-ES" altLang="es-ES" b="1">
                <a:solidFill>
                  <a:srgbClr val="000000"/>
                </a:solidFill>
                <a:latin typeface="Arial Narrow" pitchFamily="34" charset="0"/>
              </a:rPr>
              <a:t>Nivel de reposición NR=948</a:t>
            </a:r>
            <a:endParaRPr lang="es-ES" altLang="es-ES" b="1" i="0">
              <a:solidFill>
                <a:srgbClr val="000000"/>
              </a:solidFill>
              <a:latin typeface="Arial Narrow" pitchFamily="34" charset="0"/>
            </a:endParaRPr>
          </a:p>
        </p:txBody>
      </p:sp>
      <p:sp>
        <p:nvSpPr>
          <p:cNvPr id="15" name="Line 7">
            <a:extLst>
              <a:ext uri="{FF2B5EF4-FFF2-40B4-BE49-F238E27FC236}">
                <a16:creationId xmlns:a16="http://schemas.microsoft.com/office/drawing/2014/main" id="{7C1300CF-BD9E-4770-8E86-CDAC2C0016A3}"/>
              </a:ext>
            </a:extLst>
          </p:cNvPr>
          <p:cNvSpPr>
            <a:spLocks noChangeShapeType="1"/>
          </p:cNvSpPr>
          <p:nvPr/>
        </p:nvSpPr>
        <p:spPr bwMode="auto">
          <a:xfrm>
            <a:off x="3488705" y="2607261"/>
            <a:ext cx="4724400" cy="0"/>
          </a:xfrm>
          <a:prstGeom prst="line">
            <a:avLst/>
          </a:prstGeom>
          <a:noFill/>
          <a:ln w="9525">
            <a:solidFill>
              <a:srgbClr val="000000"/>
            </a:solidFill>
            <a:prstDash val="dash"/>
            <a:round/>
            <a:headEnd/>
            <a:tailEnd/>
          </a:ln>
          <a:effectLst/>
        </p:spPr>
        <p:txBody>
          <a:bodyPr/>
          <a:lstStyle/>
          <a:p>
            <a:endParaRPr lang="es-ES"/>
          </a:p>
        </p:txBody>
      </p:sp>
      <p:sp>
        <p:nvSpPr>
          <p:cNvPr id="16" name="Text Box 18">
            <a:extLst>
              <a:ext uri="{FF2B5EF4-FFF2-40B4-BE49-F238E27FC236}">
                <a16:creationId xmlns:a16="http://schemas.microsoft.com/office/drawing/2014/main" id="{FC5F7FDB-9EB7-46AF-9AB8-27E194BA2C83}"/>
              </a:ext>
            </a:extLst>
          </p:cNvPr>
          <p:cNvSpPr txBox="1">
            <a:spLocks noChangeArrowheads="1"/>
          </p:cNvSpPr>
          <p:nvPr/>
        </p:nvSpPr>
        <p:spPr bwMode="auto">
          <a:xfrm>
            <a:off x="2559089" y="3293061"/>
            <a:ext cx="900563" cy="369332"/>
          </a:xfrm>
          <a:prstGeom prst="rect">
            <a:avLst/>
          </a:prstGeom>
          <a:noFill/>
          <a:ln w="9525">
            <a:noFill/>
            <a:miter lim="800000"/>
            <a:headEnd/>
            <a:tailEnd/>
          </a:ln>
          <a:effectLst/>
        </p:spPr>
        <p:txBody>
          <a:bodyPr wrap="square">
            <a:spAutoFit/>
          </a:bodyPr>
          <a:lstStyle/>
          <a:p>
            <a:pPr eaLnBrk="0" hangingPunct="0">
              <a:spcBef>
                <a:spcPct val="50000"/>
              </a:spcBef>
            </a:pPr>
            <a:r>
              <a:rPr lang="es-ES" altLang="es-ES" b="1" i="0">
                <a:solidFill>
                  <a:srgbClr val="000000"/>
                </a:solidFill>
                <a:latin typeface="Arial" charset="0"/>
              </a:rPr>
              <a:t>Q=948</a:t>
            </a:r>
          </a:p>
        </p:txBody>
      </p:sp>
      <p:sp>
        <p:nvSpPr>
          <p:cNvPr id="18" name="Text Box 19">
            <a:extLst>
              <a:ext uri="{FF2B5EF4-FFF2-40B4-BE49-F238E27FC236}">
                <a16:creationId xmlns:a16="http://schemas.microsoft.com/office/drawing/2014/main" id="{CB4F62AE-7835-4CC8-A205-3EAE2F926369}"/>
              </a:ext>
            </a:extLst>
          </p:cNvPr>
          <p:cNvSpPr txBox="1">
            <a:spLocks noChangeArrowheads="1"/>
          </p:cNvSpPr>
          <p:nvPr/>
        </p:nvSpPr>
        <p:spPr bwMode="auto">
          <a:xfrm>
            <a:off x="8327405" y="4937711"/>
            <a:ext cx="1295400" cy="366713"/>
          </a:xfrm>
          <a:prstGeom prst="rect">
            <a:avLst/>
          </a:prstGeom>
          <a:noFill/>
          <a:ln w="9525">
            <a:noFill/>
            <a:miter lim="800000"/>
            <a:headEnd/>
            <a:tailEnd/>
          </a:ln>
          <a:effectLst/>
        </p:spPr>
        <p:txBody>
          <a:bodyPr>
            <a:spAutoFit/>
          </a:bodyPr>
          <a:lstStyle/>
          <a:p>
            <a:pPr eaLnBrk="0" hangingPunct="0">
              <a:spcBef>
                <a:spcPct val="50000"/>
              </a:spcBef>
            </a:pPr>
            <a:r>
              <a:rPr lang="es-ES" altLang="es-ES" i="0">
                <a:solidFill>
                  <a:srgbClr val="000000"/>
                </a:solidFill>
                <a:latin typeface="Arial" charset="0"/>
              </a:rPr>
              <a:t>Tiempo</a:t>
            </a:r>
          </a:p>
        </p:txBody>
      </p:sp>
      <p:sp>
        <p:nvSpPr>
          <p:cNvPr id="19" name="Line 48">
            <a:extLst>
              <a:ext uri="{FF2B5EF4-FFF2-40B4-BE49-F238E27FC236}">
                <a16:creationId xmlns:a16="http://schemas.microsoft.com/office/drawing/2014/main" id="{A4FC12A9-F492-4429-A8BC-3314B33A69EB}"/>
              </a:ext>
            </a:extLst>
          </p:cNvPr>
          <p:cNvSpPr>
            <a:spLocks noChangeShapeType="1"/>
          </p:cNvSpPr>
          <p:nvPr/>
        </p:nvSpPr>
        <p:spPr bwMode="auto">
          <a:xfrm>
            <a:off x="7037450" y="2607261"/>
            <a:ext cx="1143000" cy="2286000"/>
          </a:xfrm>
          <a:prstGeom prst="line">
            <a:avLst/>
          </a:prstGeom>
          <a:noFill/>
          <a:ln w="38100">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20" name="Line 49">
            <a:extLst>
              <a:ext uri="{FF2B5EF4-FFF2-40B4-BE49-F238E27FC236}">
                <a16:creationId xmlns:a16="http://schemas.microsoft.com/office/drawing/2014/main" id="{7D420288-B59C-4A86-BCF1-68A20F968339}"/>
              </a:ext>
            </a:extLst>
          </p:cNvPr>
          <p:cNvSpPr>
            <a:spLocks noChangeShapeType="1"/>
          </p:cNvSpPr>
          <p:nvPr/>
        </p:nvSpPr>
        <p:spPr bwMode="auto">
          <a:xfrm flipV="1">
            <a:off x="7037450" y="2607261"/>
            <a:ext cx="0" cy="2286000"/>
          </a:xfrm>
          <a:prstGeom prst="line">
            <a:avLst/>
          </a:prstGeom>
          <a:noFill/>
          <a:ln w="38100">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21" name="Line 50">
            <a:extLst>
              <a:ext uri="{FF2B5EF4-FFF2-40B4-BE49-F238E27FC236}">
                <a16:creationId xmlns:a16="http://schemas.microsoft.com/office/drawing/2014/main" id="{CDAF452D-C0AE-487F-945A-05F694FB0310}"/>
              </a:ext>
            </a:extLst>
          </p:cNvPr>
          <p:cNvSpPr>
            <a:spLocks noChangeShapeType="1"/>
          </p:cNvSpPr>
          <p:nvPr/>
        </p:nvSpPr>
        <p:spPr bwMode="auto">
          <a:xfrm>
            <a:off x="5894450" y="2607261"/>
            <a:ext cx="1143000" cy="2286000"/>
          </a:xfrm>
          <a:prstGeom prst="line">
            <a:avLst/>
          </a:prstGeom>
          <a:noFill/>
          <a:ln w="38100">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23" name="Line 51">
            <a:extLst>
              <a:ext uri="{FF2B5EF4-FFF2-40B4-BE49-F238E27FC236}">
                <a16:creationId xmlns:a16="http://schemas.microsoft.com/office/drawing/2014/main" id="{02F2FC9F-FCF8-4D42-95A2-7507C6FE9FC0}"/>
              </a:ext>
            </a:extLst>
          </p:cNvPr>
          <p:cNvSpPr>
            <a:spLocks noChangeShapeType="1"/>
          </p:cNvSpPr>
          <p:nvPr/>
        </p:nvSpPr>
        <p:spPr bwMode="auto">
          <a:xfrm flipH="1" flipV="1">
            <a:off x="5894450" y="2607261"/>
            <a:ext cx="0" cy="2286000"/>
          </a:xfrm>
          <a:prstGeom prst="line">
            <a:avLst/>
          </a:prstGeom>
          <a:noFill/>
          <a:ln w="38100">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24" name="Line 52">
            <a:extLst>
              <a:ext uri="{FF2B5EF4-FFF2-40B4-BE49-F238E27FC236}">
                <a16:creationId xmlns:a16="http://schemas.microsoft.com/office/drawing/2014/main" id="{741F50FB-1052-40C7-93C3-75201314C15B}"/>
              </a:ext>
            </a:extLst>
          </p:cNvPr>
          <p:cNvSpPr>
            <a:spLocks noChangeShapeType="1"/>
          </p:cNvSpPr>
          <p:nvPr/>
        </p:nvSpPr>
        <p:spPr bwMode="auto">
          <a:xfrm>
            <a:off x="4751450" y="2607261"/>
            <a:ext cx="1143000" cy="2286000"/>
          </a:xfrm>
          <a:prstGeom prst="line">
            <a:avLst/>
          </a:prstGeom>
          <a:noFill/>
          <a:ln w="38100">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25" name="Line 53">
            <a:extLst>
              <a:ext uri="{FF2B5EF4-FFF2-40B4-BE49-F238E27FC236}">
                <a16:creationId xmlns:a16="http://schemas.microsoft.com/office/drawing/2014/main" id="{8573C895-CCEC-444D-A767-7469AB8D2A96}"/>
              </a:ext>
            </a:extLst>
          </p:cNvPr>
          <p:cNvSpPr>
            <a:spLocks noChangeShapeType="1"/>
          </p:cNvSpPr>
          <p:nvPr/>
        </p:nvSpPr>
        <p:spPr bwMode="auto">
          <a:xfrm flipV="1">
            <a:off x="4751450" y="2607261"/>
            <a:ext cx="0" cy="2286000"/>
          </a:xfrm>
          <a:prstGeom prst="line">
            <a:avLst/>
          </a:prstGeom>
          <a:noFill/>
          <a:ln w="38100">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26" name="Line 54">
            <a:extLst>
              <a:ext uri="{FF2B5EF4-FFF2-40B4-BE49-F238E27FC236}">
                <a16:creationId xmlns:a16="http://schemas.microsoft.com/office/drawing/2014/main" id="{50F4C4B3-1B23-4C94-9816-393395F2A0F1}"/>
              </a:ext>
            </a:extLst>
          </p:cNvPr>
          <p:cNvSpPr>
            <a:spLocks noChangeShapeType="1"/>
          </p:cNvSpPr>
          <p:nvPr/>
        </p:nvSpPr>
        <p:spPr bwMode="auto">
          <a:xfrm>
            <a:off x="3532250" y="2607261"/>
            <a:ext cx="1219200" cy="2286000"/>
          </a:xfrm>
          <a:prstGeom prst="line">
            <a:avLst/>
          </a:prstGeom>
          <a:noFill/>
          <a:ln w="38100">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27" name="Text Box 56">
            <a:extLst>
              <a:ext uri="{FF2B5EF4-FFF2-40B4-BE49-F238E27FC236}">
                <a16:creationId xmlns:a16="http://schemas.microsoft.com/office/drawing/2014/main" id="{262AD40B-A1F2-4169-A2B3-B4022748529A}"/>
              </a:ext>
            </a:extLst>
          </p:cNvPr>
          <p:cNvSpPr txBox="1">
            <a:spLocks noChangeArrowheads="1"/>
          </p:cNvSpPr>
          <p:nvPr/>
        </p:nvSpPr>
        <p:spPr bwMode="auto">
          <a:xfrm>
            <a:off x="7037962" y="5045661"/>
            <a:ext cx="533400" cy="366713"/>
          </a:xfrm>
          <a:prstGeom prst="rect">
            <a:avLst/>
          </a:prstGeom>
          <a:noFill/>
          <a:ln w="9525">
            <a:noFill/>
            <a:miter lim="800000"/>
            <a:headEnd/>
            <a:tailEnd/>
          </a:ln>
          <a:effectLst/>
        </p:spPr>
        <p:txBody>
          <a:bodyPr>
            <a:spAutoFit/>
          </a:bodyPr>
          <a:lstStyle/>
          <a:p>
            <a:pPr eaLnBrk="0" hangingPunct="0">
              <a:spcBef>
                <a:spcPct val="50000"/>
              </a:spcBef>
            </a:pPr>
            <a:r>
              <a:rPr lang="es-ES" altLang="es-ES" i="0">
                <a:solidFill>
                  <a:srgbClr val="000000"/>
                </a:solidFill>
                <a:latin typeface="Arial" charset="0"/>
              </a:rPr>
              <a:t>T*</a:t>
            </a:r>
          </a:p>
        </p:txBody>
      </p:sp>
      <p:sp>
        <p:nvSpPr>
          <p:cNvPr id="28" name="Text Box 57">
            <a:extLst>
              <a:ext uri="{FF2B5EF4-FFF2-40B4-BE49-F238E27FC236}">
                <a16:creationId xmlns:a16="http://schemas.microsoft.com/office/drawing/2014/main" id="{1A5654BB-FCB2-45B8-B726-06E0E7307730}"/>
              </a:ext>
            </a:extLst>
          </p:cNvPr>
          <p:cNvSpPr txBox="1">
            <a:spLocks noChangeArrowheads="1"/>
          </p:cNvSpPr>
          <p:nvPr/>
        </p:nvSpPr>
        <p:spPr bwMode="auto">
          <a:xfrm>
            <a:off x="4535915" y="5312947"/>
            <a:ext cx="1084730" cy="369332"/>
          </a:xfrm>
          <a:prstGeom prst="rect">
            <a:avLst/>
          </a:prstGeom>
          <a:noFill/>
          <a:ln w="9525">
            <a:noFill/>
            <a:miter lim="800000"/>
            <a:headEnd/>
            <a:tailEnd/>
          </a:ln>
          <a:effectLst/>
        </p:spPr>
        <p:txBody>
          <a:bodyPr wrap="square">
            <a:spAutoFit/>
          </a:bodyPr>
          <a:lstStyle/>
          <a:p>
            <a:pPr eaLnBrk="0" hangingPunct="0">
              <a:spcBef>
                <a:spcPct val="50000"/>
              </a:spcBef>
            </a:pPr>
            <a:r>
              <a:rPr lang="es-ES" altLang="es-ES" b="1" i="0">
                <a:solidFill>
                  <a:srgbClr val="000000"/>
                </a:solidFill>
                <a:latin typeface="Arial" charset="0"/>
              </a:rPr>
              <a:t>T*=9,48</a:t>
            </a:r>
          </a:p>
        </p:txBody>
      </p:sp>
      <p:sp>
        <p:nvSpPr>
          <p:cNvPr id="29" name="Text Box 58">
            <a:extLst>
              <a:ext uri="{FF2B5EF4-FFF2-40B4-BE49-F238E27FC236}">
                <a16:creationId xmlns:a16="http://schemas.microsoft.com/office/drawing/2014/main" id="{5DFE1C4A-AF24-4AED-946F-DE66A5898272}"/>
              </a:ext>
            </a:extLst>
          </p:cNvPr>
          <p:cNvSpPr txBox="1">
            <a:spLocks noChangeArrowheads="1"/>
          </p:cNvSpPr>
          <p:nvPr/>
        </p:nvSpPr>
        <p:spPr bwMode="auto">
          <a:xfrm>
            <a:off x="6123562" y="5045661"/>
            <a:ext cx="533400" cy="366713"/>
          </a:xfrm>
          <a:prstGeom prst="rect">
            <a:avLst/>
          </a:prstGeom>
          <a:noFill/>
          <a:ln w="9525">
            <a:noFill/>
            <a:miter lim="800000"/>
            <a:headEnd/>
            <a:tailEnd/>
          </a:ln>
          <a:effectLst/>
        </p:spPr>
        <p:txBody>
          <a:bodyPr>
            <a:spAutoFit/>
          </a:bodyPr>
          <a:lstStyle/>
          <a:p>
            <a:pPr eaLnBrk="0" hangingPunct="0">
              <a:spcBef>
                <a:spcPct val="50000"/>
              </a:spcBef>
            </a:pPr>
            <a:r>
              <a:rPr lang="es-ES" altLang="es-ES" i="0">
                <a:solidFill>
                  <a:srgbClr val="000000"/>
                </a:solidFill>
                <a:latin typeface="Arial" charset="0"/>
              </a:rPr>
              <a:t>T*</a:t>
            </a:r>
          </a:p>
        </p:txBody>
      </p:sp>
      <p:sp>
        <p:nvSpPr>
          <p:cNvPr id="30" name="Line 59">
            <a:extLst>
              <a:ext uri="{FF2B5EF4-FFF2-40B4-BE49-F238E27FC236}">
                <a16:creationId xmlns:a16="http://schemas.microsoft.com/office/drawing/2014/main" id="{D1D4E70E-0BDB-4364-8A54-D18CB3F5FD29}"/>
              </a:ext>
            </a:extLst>
          </p:cNvPr>
          <p:cNvSpPr>
            <a:spLocks noChangeShapeType="1"/>
          </p:cNvSpPr>
          <p:nvPr/>
        </p:nvSpPr>
        <p:spPr bwMode="auto">
          <a:xfrm>
            <a:off x="4481998" y="4436061"/>
            <a:ext cx="0" cy="990600"/>
          </a:xfrm>
          <a:prstGeom prst="line">
            <a:avLst/>
          </a:prstGeom>
          <a:noFill/>
          <a:ln w="9525">
            <a:solidFill>
              <a:srgbClr val="000000"/>
            </a:solidFill>
            <a:prstDash val="dash"/>
            <a:round/>
            <a:headEnd/>
            <a:tailEnd/>
          </a:ln>
          <a:effectLst/>
        </p:spPr>
        <p:txBody>
          <a:bodyPr/>
          <a:lstStyle/>
          <a:p>
            <a:endParaRPr lang="es-ES"/>
          </a:p>
        </p:txBody>
      </p:sp>
      <p:sp>
        <p:nvSpPr>
          <p:cNvPr id="31" name="Line 60">
            <a:extLst>
              <a:ext uri="{FF2B5EF4-FFF2-40B4-BE49-F238E27FC236}">
                <a16:creationId xmlns:a16="http://schemas.microsoft.com/office/drawing/2014/main" id="{8D5B2BBC-6FA0-4E38-93EB-66AC34F62673}"/>
              </a:ext>
            </a:extLst>
          </p:cNvPr>
          <p:cNvSpPr>
            <a:spLocks noChangeShapeType="1"/>
          </p:cNvSpPr>
          <p:nvPr/>
        </p:nvSpPr>
        <p:spPr bwMode="auto">
          <a:xfrm>
            <a:off x="5633963" y="4436061"/>
            <a:ext cx="0" cy="1066800"/>
          </a:xfrm>
          <a:prstGeom prst="line">
            <a:avLst/>
          </a:prstGeom>
          <a:noFill/>
          <a:ln w="9525">
            <a:solidFill>
              <a:srgbClr val="000000"/>
            </a:solidFill>
            <a:prstDash val="dash"/>
            <a:round/>
            <a:headEnd/>
            <a:tailEnd/>
          </a:ln>
          <a:effectLst/>
        </p:spPr>
        <p:txBody>
          <a:bodyPr/>
          <a:lstStyle/>
          <a:p>
            <a:endParaRPr lang="es-ES"/>
          </a:p>
        </p:txBody>
      </p:sp>
      <p:sp>
        <p:nvSpPr>
          <p:cNvPr id="32" name="Line 61">
            <a:extLst>
              <a:ext uri="{FF2B5EF4-FFF2-40B4-BE49-F238E27FC236}">
                <a16:creationId xmlns:a16="http://schemas.microsoft.com/office/drawing/2014/main" id="{0A98AC46-9CAE-4562-B22B-05F9AAC738F7}"/>
              </a:ext>
            </a:extLst>
          </p:cNvPr>
          <p:cNvSpPr>
            <a:spLocks noChangeShapeType="1"/>
          </p:cNvSpPr>
          <p:nvPr/>
        </p:nvSpPr>
        <p:spPr bwMode="auto">
          <a:xfrm>
            <a:off x="6776707" y="4436061"/>
            <a:ext cx="0" cy="990600"/>
          </a:xfrm>
          <a:prstGeom prst="line">
            <a:avLst/>
          </a:prstGeom>
          <a:noFill/>
          <a:ln w="9525">
            <a:solidFill>
              <a:srgbClr val="000000"/>
            </a:solidFill>
            <a:prstDash val="dash"/>
            <a:round/>
            <a:headEnd/>
            <a:tailEnd/>
          </a:ln>
          <a:effectLst/>
        </p:spPr>
        <p:txBody>
          <a:bodyPr/>
          <a:lstStyle/>
          <a:p>
            <a:endParaRPr lang="es-ES"/>
          </a:p>
        </p:txBody>
      </p:sp>
      <p:sp>
        <p:nvSpPr>
          <p:cNvPr id="33" name="Line 62">
            <a:extLst>
              <a:ext uri="{FF2B5EF4-FFF2-40B4-BE49-F238E27FC236}">
                <a16:creationId xmlns:a16="http://schemas.microsoft.com/office/drawing/2014/main" id="{A5EACF2F-2426-4858-81BB-03916F3F64B6}"/>
              </a:ext>
            </a:extLst>
          </p:cNvPr>
          <p:cNvSpPr>
            <a:spLocks noChangeShapeType="1"/>
          </p:cNvSpPr>
          <p:nvPr/>
        </p:nvSpPr>
        <p:spPr bwMode="auto">
          <a:xfrm>
            <a:off x="4734032" y="4817061"/>
            <a:ext cx="0" cy="304800"/>
          </a:xfrm>
          <a:prstGeom prst="line">
            <a:avLst/>
          </a:prstGeom>
          <a:noFill/>
          <a:ln w="9525">
            <a:solidFill>
              <a:srgbClr val="000000"/>
            </a:solidFill>
            <a:prstDash val="dash"/>
            <a:round/>
            <a:headEnd/>
            <a:tailEnd/>
          </a:ln>
          <a:effectLst/>
        </p:spPr>
        <p:txBody>
          <a:bodyPr/>
          <a:lstStyle/>
          <a:p>
            <a:endParaRPr lang="es-ES"/>
          </a:p>
        </p:txBody>
      </p:sp>
      <p:sp>
        <p:nvSpPr>
          <p:cNvPr id="34" name="Text Box 63">
            <a:extLst>
              <a:ext uri="{FF2B5EF4-FFF2-40B4-BE49-F238E27FC236}">
                <a16:creationId xmlns:a16="http://schemas.microsoft.com/office/drawing/2014/main" id="{9021581D-F6BD-4224-A52C-291331C8563E}"/>
              </a:ext>
            </a:extLst>
          </p:cNvPr>
          <p:cNvSpPr txBox="1">
            <a:spLocks noChangeArrowheads="1"/>
          </p:cNvSpPr>
          <p:nvPr/>
        </p:nvSpPr>
        <p:spPr bwMode="auto">
          <a:xfrm>
            <a:off x="4353032" y="3293061"/>
            <a:ext cx="533400" cy="366713"/>
          </a:xfrm>
          <a:prstGeom prst="rect">
            <a:avLst/>
          </a:prstGeom>
          <a:noFill/>
          <a:ln w="9525">
            <a:noFill/>
            <a:miter lim="800000"/>
            <a:headEnd/>
            <a:tailEnd/>
          </a:ln>
          <a:effectLst/>
        </p:spPr>
        <p:txBody>
          <a:bodyPr>
            <a:spAutoFit/>
          </a:bodyPr>
          <a:lstStyle/>
          <a:p>
            <a:pPr eaLnBrk="0" hangingPunct="0">
              <a:spcBef>
                <a:spcPct val="50000"/>
              </a:spcBef>
            </a:pPr>
            <a:r>
              <a:rPr lang="es-ES" altLang="es-ES" i="0">
                <a:solidFill>
                  <a:srgbClr val="000000"/>
                </a:solidFill>
                <a:latin typeface="Arial" charset="0"/>
              </a:rPr>
              <a:t>Q</a:t>
            </a:r>
            <a:r>
              <a:rPr lang="es-ES" altLang="es-ES" i="0" baseline="-25000">
                <a:solidFill>
                  <a:srgbClr val="000000"/>
                </a:solidFill>
                <a:latin typeface="Arial" charset="0"/>
              </a:rPr>
              <a:t>1</a:t>
            </a:r>
          </a:p>
        </p:txBody>
      </p:sp>
      <p:sp>
        <p:nvSpPr>
          <p:cNvPr id="35" name="Text Box 64">
            <a:extLst>
              <a:ext uri="{FF2B5EF4-FFF2-40B4-BE49-F238E27FC236}">
                <a16:creationId xmlns:a16="http://schemas.microsoft.com/office/drawing/2014/main" id="{880C1418-FB0F-4854-B9D8-BD2EA732D677}"/>
              </a:ext>
            </a:extLst>
          </p:cNvPr>
          <p:cNvSpPr txBox="1">
            <a:spLocks noChangeArrowheads="1"/>
          </p:cNvSpPr>
          <p:nvPr/>
        </p:nvSpPr>
        <p:spPr bwMode="auto">
          <a:xfrm>
            <a:off x="5463853" y="3293061"/>
            <a:ext cx="533400" cy="366713"/>
          </a:xfrm>
          <a:prstGeom prst="rect">
            <a:avLst/>
          </a:prstGeom>
          <a:noFill/>
          <a:ln w="9525">
            <a:noFill/>
            <a:miter lim="800000"/>
            <a:headEnd/>
            <a:tailEnd/>
          </a:ln>
          <a:effectLst/>
        </p:spPr>
        <p:txBody>
          <a:bodyPr>
            <a:spAutoFit/>
          </a:bodyPr>
          <a:lstStyle/>
          <a:p>
            <a:pPr eaLnBrk="0" hangingPunct="0">
              <a:spcBef>
                <a:spcPct val="50000"/>
              </a:spcBef>
            </a:pPr>
            <a:r>
              <a:rPr lang="es-ES" altLang="es-ES" i="0">
                <a:solidFill>
                  <a:srgbClr val="000000"/>
                </a:solidFill>
                <a:latin typeface="Arial" charset="0"/>
              </a:rPr>
              <a:t>Q</a:t>
            </a:r>
            <a:r>
              <a:rPr lang="es-ES" altLang="es-ES" i="0" baseline="-25000">
                <a:solidFill>
                  <a:srgbClr val="000000"/>
                </a:solidFill>
                <a:latin typeface="Arial" charset="0"/>
              </a:rPr>
              <a:t>2</a:t>
            </a:r>
          </a:p>
        </p:txBody>
      </p:sp>
      <p:sp>
        <p:nvSpPr>
          <p:cNvPr id="36" name="Text Box 65">
            <a:extLst>
              <a:ext uri="{FF2B5EF4-FFF2-40B4-BE49-F238E27FC236}">
                <a16:creationId xmlns:a16="http://schemas.microsoft.com/office/drawing/2014/main" id="{0F9CBE7B-5057-4F0A-9CFC-6CF0DB1AC964}"/>
              </a:ext>
            </a:extLst>
          </p:cNvPr>
          <p:cNvSpPr txBox="1">
            <a:spLocks noChangeArrowheads="1"/>
          </p:cNvSpPr>
          <p:nvPr/>
        </p:nvSpPr>
        <p:spPr bwMode="auto">
          <a:xfrm>
            <a:off x="6626215" y="3293061"/>
            <a:ext cx="533400" cy="366713"/>
          </a:xfrm>
          <a:prstGeom prst="rect">
            <a:avLst/>
          </a:prstGeom>
          <a:noFill/>
          <a:ln w="9525">
            <a:noFill/>
            <a:miter lim="800000"/>
            <a:headEnd/>
            <a:tailEnd/>
          </a:ln>
          <a:effectLst/>
        </p:spPr>
        <p:txBody>
          <a:bodyPr>
            <a:spAutoFit/>
          </a:bodyPr>
          <a:lstStyle/>
          <a:p>
            <a:pPr eaLnBrk="0" hangingPunct="0">
              <a:spcBef>
                <a:spcPct val="50000"/>
              </a:spcBef>
            </a:pPr>
            <a:r>
              <a:rPr lang="es-ES" altLang="es-ES" i="0">
                <a:solidFill>
                  <a:srgbClr val="000000"/>
                </a:solidFill>
                <a:latin typeface="Arial" charset="0"/>
              </a:rPr>
              <a:t>Q</a:t>
            </a:r>
            <a:r>
              <a:rPr lang="es-ES" altLang="es-ES" i="0" baseline="-25000">
                <a:solidFill>
                  <a:srgbClr val="000000"/>
                </a:solidFill>
                <a:latin typeface="Arial" charset="0"/>
              </a:rPr>
              <a:t>3</a:t>
            </a:r>
          </a:p>
        </p:txBody>
      </p:sp>
      <p:sp>
        <p:nvSpPr>
          <p:cNvPr id="37" name="Text Box 67">
            <a:extLst>
              <a:ext uri="{FF2B5EF4-FFF2-40B4-BE49-F238E27FC236}">
                <a16:creationId xmlns:a16="http://schemas.microsoft.com/office/drawing/2014/main" id="{63D686E9-FE99-4C6A-81CD-1F8F71362115}"/>
              </a:ext>
            </a:extLst>
          </p:cNvPr>
          <p:cNvSpPr txBox="1">
            <a:spLocks noChangeArrowheads="1"/>
          </p:cNvSpPr>
          <p:nvPr/>
        </p:nvSpPr>
        <p:spPr bwMode="auto">
          <a:xfrm>
            <a:off x="2468560" y="4170137"/>
            <a:ext cx="1143000" cy="757130"/>
          </a:xfrm>
          <a:prstGeom prst="rect">
            <a:avLst/>
          </a:prstGeom>
          <a:noFill/>
          <a:ln w="9525">
            <a:noFill/>
            <a:miter lim="800000"/>
            <a:headEnd/>
            <a:tailEnd/>
          </a:ln>
          <a:effectLst/>
        </p:spPr>
        <p:txBody>
          <a:bodyPr>
            <a:spAutoFit/>
          </a:bodyPr>
          <a:lstStyle/>
          <a:p>
            <a:pPr algn="ctr" eaLnBrk="0" hangingPunct="0">
              <a:lnSpc>
                <a:spcPct val="90000"/>
              </a:lnSpc>
            </a:pPr>
            <a:r>
              <a:rPr lang="es-ES" altLang="es-ES" sz="1600" b="1" i="0">
                <a:solidFill>
                  <a:srgbClr val="000000"/>
                </a:solidFill>
                <a:latin typeface="Arial Narrow" pitchFamily="34" charset="0"/>
              </a:rPr>
              <a:t>Nivel inventario</a:t>
            </a:r>
          </a:p>
          <a:p>
            <a:pPr algn="ctr" eaLnBrk="0" hangingPunct="0">
              <a:lnSpc>
                <a:spcPct val="90000"/>
              </a:lnSpc>
            </a:pPr>
            <a:r>
              <a:rPr lang="es-ES" altLang="es-ES" sz="1600" b="1">
                <a:solidFill>
                  <a:srgbClr val="000000"/>
                </a:solidFill>
                <a:latin typeface="Arial Narrow" pitchFamily="34" charset="0"/>
              </a:rPr>
              <a:t>NI</a:t>
            </a:r>
            <a:r>
              <a:rPr lang="es-ES" altLang="es-ES" sz="1200" b="1">
                <a:solidFill>
                  <a:srgbClr val="000000"/>
                </a:solidFill>
                <a:latin typeface="Arial Narrow" pitchFamily="34" charset="0"/>
              </a:rPr>
              <a:t>i</a:t>
            </a:r>
            <a:endParaRPr lang="es-ES" altLang="es-ES" sz="1200" b="1" i="0">
              <a:solidFill>
                <a:srgbClr val="000000"/>
              </a:solidFill>
              <a:latin typeface="Arial Narrow" pitchFamily="34" charset="0"/>
            </a:endParaRPr>
          </a:p>
        </p:txBody>
      </p:sp>
      <p:sp>
        <p:nvSpPr>
          <p:cNvPr id="38" name="Line 70">
            <a:extLst>
              <a:ext uri="{FF2B5EF4-FFF2-40B4-BE49-F238E27FC236}">
                <a16:creationId xmlns:a16="http://schemas.microsoft.com/office/drawing/2014/main" id="{FFB80B59-57B0-4CE6-A51F-479BA4AA8420}"/>
              </a:ext>
            </a:extLst>
          </p:cNvPr>
          <p:cNvSpPr>
            <a:spLocks noChangeShapeType="1"/>
          </p:cNvSpPr>
          <p:nvPr/>
        </p:nvSpPr>
        <p:spPr bwMode="auto">
          <a:xfrm>
            <a:off x="3488705" y="4436061"/>
            <a:ext cx="4419600" cy="0"/>
          </a:xfrm>
          <a:prstGeom prst="line">
            <a:avLst/>
          </a:prstGeom>
          <a:noFill/>
          <a:ln w="12700">
            <a:solidFill>
              <a:srgbClr val="000000"/>
            </a:solidFill>
            <a:prstDash val="dash"/>
            <a:round/>
            <a:headEnd/>
            <a:tailEnd/>
          </a:ln>
          <a:effectLst/>
        </p:spPr>
        <p:txBody>
          <a:bodyPr/>
          <a:lstStyle/>
          <a:p>
            <a:endParaRPr lang="es-ES"/>
          </a:p>
        </p:txBody>
      </p:sp>
      <p:sp>
        <p:nvSpPr>
          <p:cNvPr id="39" name="Line 71">
            <a:extLst>
              <a:ext uri="{FF2B5EF4-FFF2-40B4-BE49-F238E27FC236}">
                <a16:creationId xmlns:a16="http://schemas.microsoft.com/office/drawing/2014/main" id="{1BC64F8A-F0A2-431C-A1AA-8CDA0E23389C}"/>
              </a:ext>
            </a:extLst>
          </p:cNvPr>
          <p:cNvSpPr>
            <a:spLocks noChangeShapeType="1"/>
          </p:cNvSpPr>
          <p:nvPr/>
        </p:nvSpPr>
        <p:spPr bwMode="auto">
          <a:xfrm>
            <a:off x="5877032" y="4893261"/>
            <a:ext cx="0" cy="228600"/>
          </a:xfrm>
          <a:prstGeom prst="line">
            <a:avLst/>
          </a:prstGeom>
          <a:noFill/>
          <a:ln w="9525">
            <a:solidFill>
              <a:srgbClr val="000000"/>
            </a:solidFill>
            <a:prstDash val="dash"/>
            <a:round/>
            <a:headEnd/>
            <a:tailEnd/>
          </a:ln>
          <a:effectLst/>
        </p:spPr>
        <p:txBody>
          <a:bodyPr/>
          <a:lstStyle/>
          <a:p>
            <a:endParaRPr lang="es-ES"/>
          </a:p>
        </p:txBody>
      </p:sp>
      <p:sp>
        <p:nvSpPr>
          <p:cNvPr id="43" name="Line 74">
            <a:extLst>
              <a:ext uri="{FF2B5EF4-FFF2-40B4-BE49-F238E27FC236}">
                <a16:creationId xmlns:a16="http://schemas.microsoft.com/office/drawing/2014/main" id="{C3664E22-307E-479A-BC7A-AFF4777FB183}"/>
              </a:ext>
            </a:extLst>
          </p:cNvPr>
          <p:cNvSpPr>
            <a:spLocks noChangeShapeType="1"/>
          </p:cNvSpPr>
          <p:nvPr/>
        </p:nvSpPr>
        <p:spPr bwMode="auto">
          <a:xfrm flipH="1">
            <a:off x="5894962" y="5045661"/>
            <a:ext cx="228600" cy="0"/>
          </a:xfrm>
          <a:prstGeom prst="line">
            <a:avLst/>
          </a:prstGeom>
          <a:noFill/>
          <a:ln w="9525">
            <a:solidFill>
              <a:srgbClr val="000000"/>
            </a:solidFill>
            <a:round/>
            <a:headEnd/>
            <a:tailEnd type="triangle" w="med" len="med"/>
          </a:ln>
          <a:effectLst/>
        </p:spPr>
        <p:txBody>
          <a:bodyPr/>
          <a:lstStyle/>
          <a:p>
            <a:endParaRPr lang="es-ES"/>
          </a:p>
        </p:txBody>
      </p:sp>
      <p:sp>
        <p:nvSpPr>
          <p:cNvPr id="44" name="Line 75">
            <a:extLst>
              <a:ext uri="{FF2B5EF4-FFF2-40B4-BE49-F238E27FC236}">
                <a16:creationId xmlns:a16="http://schemas.microsoft.com/office/drawing/2014/main" id="{471155F1-9A58-4E61-9344-960765F617AF}"/>
              </a:ext>
            </a:extLst>
          </p:cNvPr>
          <p:cNvSpPr>
            <a:spLocks noChangeShapeType="1"/>
          </p:cNvSpPr>
          <p:nvPr/>
        </p:nvSpPr>
        <p:spPr bwMode="auto">
          <a:xfrm flipV="1">
            <a:off x="5387689" y="5045661"/>
            <a:ext cx="228600" cy="0"/>
          </a:xfrm>
          <a:prstGeom prst="line">
            <a:avLst/>
          </a:prstGeom>
          <a:noFill/>
          <a:ln w="9525">
            <a:solidFill>
              <a:srgbClr val="000000"/>
            </a:solidFill>
            <a:round/>
            <a:headEnd/>
            <a:tailEnd type="triangle" w="med" len="med"/>
          </a:ln>
          <a:effectLst/>
        </p:spPr>
        <p:txBody>
          <a:bodyPr/>
          <a:lstStyle/>
          <a:p>
            <a:endParaRPr lang="es-ES"/>
          </a:p>
        </p:txBody>
      </p:sp>
      <p:sp>
        <p:nvSpPr>
          <p:cNvPr id="45" name="Line 78">
            <a:extLst>
              <a:ext uri="{FF2B5EF4-FFF2-40B4-BE49-F238E27FC236}">
                <a16:creationId xmlns:a16="http://schemas.microsoft.com/office/drawing/2014/main" id="{83963DFD-DCEB-476C-9D2D-D3D7B5F366C0}"/>
              </a:ext>
            </a:extLst>
          </p:cNvPr>
          <p:cNvSpPr>
            <a:spLocks noChangeShapeType="1"/>
          </p:cNvSpPr>
          <p:nvPr/>
        </p:nvSpPr>
        <p:spPr bwMode="auto">
          <a:xfrm>
            <a:off x="4473289" y="5350461"/>
            <a:ext cx="1143000" cy="0"/>
          </a:xfrm>
          <a:prstGeom prst="line">
            <a:avLst/>
          </a:prstGeom>
          <a:noFill/>
          <a:ln w="9525">
            <a:solidFill>
              <a:srgbClr val="000000"/>
            </a:solidFill>
            <a:round/>
            <a:headEnd type="triangle" w="med" len="med"/>
            <a:tailEnd type="triangle" w="med" len="med"/>
          </a:ln>
          <a:effectLst/>
        </p:spPr>
        <p:txBody>
          <a:bodyPr/>
          <a:lstStyle/>
          <a:p>
            <a:endParaRPr lang="es-ES"/>
          </a:p>
        </p:txBody>
      </p:sp>
      <p:sp>
        <p:nvSpPr>
          <p:cNvPr id="46" name="Line 79">
            <a:extLst>
              <a:ext uri="{FF2B5EF4-FFF2-40B4-BE49-F238E27FC236}">
                <a16:creationId xmlns:a16="http://schemas.microsoft.com/office/drawing/2014/main" id="{9B40DEDD-31FD-4090-9798-54C4EA98F193}"/>
              </a:ext>
            </a:extLst>
          </p:cNvPr>
          <p:cNvSpPr>
            <a:spLocks noChangeShapeType="1"/>
          </p:cNvSpPr>
          <p:nvPr/>
        </p:nvSpPr>
        <p:spPr bwMode="auto">
          <a:xfrm>
            <a:off x="5616289" y="5350461"/>
            <a:ext cx="1143000" cy="0"/>
          </a:xfrm>
          <a:prstGeom prst="line">
            <a:avLst/>
          </a:prstGeom>
          <a:noFill/>
          <a:ln w="9525">
            <a:solidFill>
              <a:srgbClr val="000000"/>
            </a:solidFill>
            <a:round/>
            <a:headEnd type="triangle" w="med" len="med"/>
            <a:tailEnd type="triangle" w="med" len="med"/>
          </a:ln>
          <a:effectLst/>
        </p:spPr>
        <p:txBody>
          <a:bodyPr/>
          <a:lstStyle/>
          <a:p>
            <a:endParaRPr lang="es-ES"/>
          </a:p>
        </p:txBody>
      </p:sp>
      <p:sp>
        <p:nvSpPr>
          <p:cNvPr id="47" name="Line 80">
            <a:extLst>
              <a:ext uri="{FF2B5EF4-FFF2-40B4-BE49-F238E27FC236}">
                <a16:creationId xmlns:a16="http://schemas.microsoft.com/office/drawing/2014/main" id="{7A8400C8-BC83-4783-A640-C30EE9739198}"/>
              </a:ext>
            </a:extLst>
          </p:cNvPr>
          <p:cNvSpPr>
            <a:spLocks noChangeShapeType="1"/>
          </p:cNvSpPr>
          <p:nvPr/>
        </p:nvSpPr>
        <p:spPr bwMode="auto">
          <a:xfrm>
            <a:off x="6776707" y="5350461"/>
            <a:ext cx="1219200" cy="0"/>
          </a:xfrm>
          <a:prstGeom prst="line">
            <a:avLst/>
          </a:prstGeom>
          <a:noFill/>
          <a:ln w="9525">
            <a:solidFill>
              <a:srgbClr val="000000"/>
            </a:solidFill>
            <a:round/>
            <a:headEnd type="triangle" w="med" len="med"/>
            <a:tailEnd type="triangle" w="med" len="med"/>
          </a:ln>
          <a:effectLst/>
        </p:spPr>
        <p:txBody>
          <a:bodyPr/>
          <a:lstStyle/>
          <a:p>
            <a:endParaRPr lang="es-ES"/>
          </a:p>
        </p:txBody>
      </p:sp>
      <p:sp>
        <p:nvSpPr>
          <p:cNvPr id="52" name="Line 46">
            <a:extLst>
              <a:ext uri="{FF2B5EF4-FFF2-40B4-BE49-F238E27FC236}">
                <a16:creationId xmlns:a16="http://schemas.microsoft.com/office/drawing/2014/main" id="{3518A01C-0E26-4D2E-A0FD-31E28F743ED1}"/>
              </a:ext>
            </a:extLst>
          </p:cNvPr>
          <p:cNvSpPr>
            <a:spLocks noChangeShapeType="1"/>
          </p:cNvSpPr>
          <p:nvPr/>
        </p:nvSpPr>
        <p:spPr bwMode="auto">
          <a:xfrm flipV="1">
            <a:off x="3532250" y="2607261"/>
            <a:ext cx="0" cy="2286000"/>
          </a:xfrm>
          <a:prstGeom prst="line">
            <a:avLst/>
          </a:prstGeom>
          <a:noFill/>
          <a:ln w="38100">
            <a:solidFill>
              <a:srgbClr val="FF3300"/>
            </a:solidFill>
            <a:round/>
            <a:headEnd/>
            <a:tailEnd/>
          </a:ln>
          <a:effectLst>
            <a:outerShdw blurRad="50800" dist="38100" dir="2700000" algn="tl" rotWithShape="0">
              <a:prstClr val="black">
                <a:alpha val="40000"/>
              </a:prstClr>
            </a:outerShdw>
          </a:effectLst>
        </p:spPr>
        <p:txBody>
          <a:bodyPr/>
          <a:lstStyle/>
          <a:p>
            <a:endParaRPr lang="es-ES"/>
          </a:p>
        </p:txBody>
      </p:sp>
      <p:sp>
        <p:nvSpPr>
          <p:cNvPr id="54" name="Line 16">
            <a:extLst>
              <a:ext uri="{FF2B5EF4-FFF2-40B4-BE49-F238E27FC236}">
                <a16:creationId xmlns:a16="http://schemas.microsoft.com/office/drawing/2014/main" id="{0D6F0259-4AA3-4AC9-BFCB-066E79D39A6C}"/>
              </a:ext>
            </a:extLst>
          </p:cNvPr>
          <p:cNvSpPr>
            <a:spLocks noChangeShapeType="1"/>
          </p:cNvSpPr>
          <p:nvPr/>
        </p:nvSpPr>
        <p:spPr bwMode="auto">
          <a:xfrm>
            <a:off x="3260105" y="4884296"/>
            <a:ext cx="5334000" cy="0"/>
          </a:xfrm>
          <a:prstGeom prst="line">
            <a:avLst/>
          </a:prstGeom>
          <a:noFill/>
          <a:ln w="57150">
            <a:solidFill>
              <a:srgbClr val="000000"/>
            </a:solidFill>
            <a:round/>
            <a:headEnd/>
            <a:tailEnd type="triangle" w="med" len="med"/>
          </a:ln>
          <a:effectLst/>
        </p:spPr>
        <p:txBody>
          <a:bodyPr/>
          <a:lstStyle/>
          <a:p>
            <a:endParaRPr lang="es-ES"/>
          </a:p>
        </p:txBody>
      </p:sp>
      <p:sp>
        <p:nvSpPr>
          <p:cNvPr id="55" name="Line 17">
            <a:extLst>
              <a:ext uri="{FF2B5EF4-FFF2-40B4-BE49-F238E27FC236}">
                <a16:creationId xmlns:a16="http://schemas.microsoft.com/office/drawing/2014/main" id="{82B40603-878F-44B6-A79A-5860F3B6DF24}"/>
              </a:ext>
            </a:extLst>
          </p:cNvPr>
          <p:cNvSpPr>
            <a:spLocks noChangeShapeType="1"/>
          </p:cNvSpPr>
          <p:nvPr/>
        </p:nvSpPr>
        <p:spPr bwMode="auto">
          <a:xfrm flipH="1">
            <a:off x="3488704" y="2073861"/>
            <a:ext cx="1" cy="3048000"/>
          </a:xfrm>
          <a:prstGeom prst="line">
            <a:avLst/>
          </a:prstGeom>
          <a:noFill/>
          <a:ln w="57150">
            <a:solidFill>
              <a:srgbClr val="000000"/>
            </a:solidFill>
            <a:round/>
            <a:headEnd type="triangle" w="med" len="med"/>
            <a:tailEnd/>
          </a:ln>
          <a:effectLst/>
        </p:spPr>
        <p:txBody>
          <a:bodyPr/>
          <a:lstStyle/>
          <a:p>
            <a:endParaRPr lang="es-ES"/>
          </a:p>
        </p:txBody>
      </p:sp>
      <p:sp>
        <p:nvSpPr>
          <p:cNvPr id="56" name="Text Box 76">
            <a:extLst>
              <a:ext uri="{FF2B5EF4-FFF2-40B4-BE49-F238E27FC236}">
                <a16:creationId xmlns:a16="http://schemas.microsoft.com/office/drawing/2014/main" id="{583CF4E6-F243-4F8D-97DF-D30324996B22}"/>
              </a:ext>
            </a:extLst>
          </p:cNvPr>
          <p:cNvSpPr txBox="1">
            <a:spLocks noChangeArrowheads="1"/>
          </p:cNvSpPr>
          <p:nvPr/>
        </p:nvSpPr>
        <p:spPr bwMode="auto">
          <a:xfrm>
            <a:off x="4233485" y="4847816"/>
            <a:ext cx="381000" cy="336550"/>
          </a:xfrm>
          <a:prstGeom prst="rect">
            <a:avLst/>
          </a:prstGeom>
          <a:noFill/>
          <a:ln w="9525">
            <a:noFill/>
            <a:miter lim="800000"/>
            <a:headEnd/>
            <a:tailEnd/>
          </a:ln>
          <a:effectLst/>
        </p:spPr>
        <p:txBody>
          <a:bodyPr>
            <a:spAutoFit/>
          </a:bodyPr>
          <a:lstStyle/>
          <a:p>
            <a:pPr eaLnBrk="0" hangingPunct="0">
              <a:spcBef>
                <a:spcPct val="50000"/>
              </a:spcBef>
            </a:pPr>
            <a:r>
              <a:rPr lang="es-ES" altLang="es-ES" sz="1600">
                <a:solidFill>
                  <a:srgbClr val="000000"/>
                </a:solidFill>
                <a:latin typeface="Arial Narrow" pitchFamily="34" charset="0"/>
              </a:rPr>
              <a:t>t</a:t>
            </a:r>
            <a:r>
              <a:rPr lang="es-ES" altLang="es-ES" sz="1200">
                <a:solidFill>
                  <a:srgbClr val="000000"/>
                </a:solidFill>
                <a:latin typeface="Arial Narrow" pitchFamily="34" charset="0"/>
              </a:rPr>
              <a:t>i</a:t>
            </a:r>
          </a:p>
        </p:txBody>
      </p:sp>
      <p:sp>
        <p:nvSpPr>
          <p:cNvPr id="2" name="Rectángulo 1">
            <a:extLst>
              <a:ext uri="{FF2B5EF4-FFF2-40B4-BE49-F238E27FC236}">
                <a16:creationId xmlns:a16="http://schemas.microsoft.com/office/drawing/2014/main" id="{9DF25FD1-D2C2-414E-B73D-1EDBBA7030BA}"/>
              </a:ext>
            </a:extLst>
          </p:cNvPr>
          <p:cNvSpPr/>
          <p:nvPr/>
        </p:nvSpPr>
        <p:spPr>
          <a:xfrm>
            <a:off x="1363" y="839966"/>
            <a:ext cx="12190636" cy="461665"/>
          </a:xfrm>
          <a:prstGeom prst="rect">
            <a:avLst/>
          </a:prstGeom>
        </p:spPr>
        <p:txBody>
          <a:bodyPr wrap="square">
            <a:spAutoFit/>
          </a:bodyPr>
          <a:lstStyle/>
          <a:p>
            <a:pPr marL="457200" indent="-457200" algn="just">
              <a:buFont typeface="+mj-lt"/>
              <a:buAutoNum type="alphaLcParenR" startAt="5"/>
            </a:pPr>
            <a:r>
              <a:rPr lang="es-ES" sz="2400"/>
              <a:t>Representar gráficamente el modelo.</a:t>
            </a:r>
          </a:p>
        </p:txBody>
      </p:sp>
    </p:spTree>
    <p:extLst>
      <p:ext uri="{BB962C8B-B14F-4D97-AF65-F5344CB8AC3E}">
        <p14:creationId xmlns:p14="http://schemas.microsoft.com/office/powerpoint/2010/main" val="567555233"/>
      </p:ext>
    </p:extLst>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1" name="Rectángulo 40">
            <a:extLst>
              <a:ext uri="{FF2B5EF4-FFF2-40B4-BE49-F238E27FC236}">
                <a16:creationId xmlns:a16="http://schemas.microsoft.com/office/drawing/2014/main" id="{A41B82D9-7701-4029-A477-855FD03F33FD}"/>
              </a:ext>
            </a:extLst>
          </p:cNvPr>
          <p:cNvSpPr/>
          <p:nvPr/>
        </p:nvSpPr>
        <p:spPr>
          <a:xfrm>
            <a:off x="0" y="0"/>
            <a:ext cx="12191999" cy="369332"/>
          </a:xfrm>
          <a:prstGeom prst="rect">
            <a:avLst/>
          </a:prstGeom>
        </p:spPr>
        <p:txBody>
          <a:bodyPr wrap="square">
            <a:spAutoFit/>
          </a:bodyPr>
          <a:lstStyle/>
          <a:p>
            <a:pPr algn="ctr"/>
            <a:r>
              <a:rPr lang="es-ES">
                <a:solidFill>
                  <a:srgbClr val="0070C0"/>
                </a:solidFill>
              </a:rPr>
              <a:t>3.2. MÉTODOS DE GESTIÓN DE INVENTARIOS</a:t>
            </a:r>
          </a:p>
        </p:txBody>
      </p:sp>
      <p:sp>
        <p:nvSpPr>
          <p:cNvPr id="22" name="Rectángulo 21">
            <a:extLst>
              <a:ext uri="{FF2B5EF4-FFF2-40B4-BE49-F238E27FC236}">
                <a16:creationId xmlns:a16="http://schemas.microsoft.com/office/drawing/2014/main" id="{4D2CED4E-D02B-47E9-9937-550C7237D6DD}"/>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3.2.1. MODELOS DETERMINÍSTICOS</a:t>
            </a:r>
          </a:p>
        </p:txBody>
      </p:sp>
      <p:sp>
        <p:nvSpPr>
          <p:cNvPr id="42" name="Rectangle 2">
            <a:extLst>
              <a:ext uri="{FF2B5EF4-FFF2-40B4-BE49-F238E27FC236}">
                <a16:creationId xmlns:a16="http://schemas.microsoft.com/office/drawing/2014/main" id="{D5E69776-6930-4B31-968E-CDA24694B167}"/>
              </a:ext>
            </a:extLst>
          </p:cNvPr>
          <p:cNvSpPr>
            <a:spLocks noChangeArrowheads="1"/>
          </p:cNvSpPr>
          <p:nvPr/>
        </p:nvSpPr>
        <p:spPr bwMode="auto">
          <a:xfrm>
            <a:off x="1" y="482177"/>
            <a:ext cx="12191999" cy="830997"/>
          </a:xfrm>
          <a:prstGeom prst="rect">
            <a:avLst/>
          </a:prstGeom>
          <a:noFill/>
          <a:ln w="9525">
            <a:noFill/>
            <a:miter lim="800000"/>
            <a:headEnd/>
            <a:tailEnd/>
          </a:ln>
          <a:effectLst>
            <a:prstShdw prst="shdw17" dist="17961" dir="2700000">
              <a:srgbClr val="BBE0E3">
                <a:gamma/>
                <a:shade val="60000"/>
                <a:invGamma/>
              </a:srgbClr>
            </a:prstShdw>
          </a:effectLst>
        </p:spPr>
        <p:txBody>
          <a:bodyPr wrap="square">
            <a:spAutoFit/>
          </a:bodyPr>
          <a:lstStyle/>
          <a:p>
            <a:pPr lvl="0" algn="ctr" fontAlgn="base">
              <a:spcBef>
                <a:spcPct val="0"/>
              </a:spcBef>
              <a:spcAft>
                <a:spcPct val="0"/>
              </a:spcAft>
              <a:defRPr/>
            </a:pPr>
            <a:r>
              <a:rPr lang="es-ES" altLang="es-ES" sz="2400" b="1" u="sng" kern="0">
                <a:solidFill>
                  <a:srgbClr val="FF0000"/>
                </a:solidFill>
                <a:effectLst>
                  <a:outerShdw blurRad="38100" dist="38100" dir="2700000" algn="tl">
                    <a:srgbClr val="000000">
                      <a:alpha val="43137"/>
                    </a:srgbClr>
                  </a:outerShdw>
                </a:effectLst>
                <a:cs typeface="Arial" panose="020B0604020202020204" pitchFamily="34" charset="0"/>
              </a:rPr>
              <a:t>MODELO EOQ CON ROTURA DE </a:t>
            </a:r>
            <a:r>
              <a:rPr lang="es-ES" altLang="es-ES" sz="2400" b="1" i="1" u="sng" kern="0">
                <a:solidFill>
                  <a:srgbClr val="FF0000"/>
                </a:solidFill>
                <a:effectLst>
                  <a:outerShdw blurRad="38100" dist="38100" dir="2700000" algn="tl">
                    <a:srgbClr val="000000">
                      <a:alpha val="43137"/>
                    </a:srgbClr>
                  </a:outerShdw>
                </a:effectLst>
                <a:cs typeface="Arial" panose="020B0604020202020204" pitchFamily="34" charset="0"/>
              </a:rPr>
              <a:t>STOCK</a:t>
            </a:r>
            <a:r>
              <a:rPr lang="es-ES" altLang="es-ES" sz="2400" b="1" u="sng" kern="0">
                <a:solidFill>
                  <a:srgbClr val="FF0000"/>
                </a:solidFill>
                <a:effectLst>
                  <a:outerShdw blurRad="38100" dist="38100" dir="2700000" algn="tl">
                    <a:srgbClr val="000000">
                      <a:alpha val="43137"/>
                    </a:srgbClr>
                  </a:outerShdw>
                </a:effectLst>
                <a:cs typeface="Arial" panose="020B0604020202020204" pitchFamily="34" charset="0"/>
              </a:rPr>
              <a:t> PERMITIDA </a:t>
            </a:r>
          </a:p>
          <a:p>
            <a:pPr lvl="0" algn="ctr" fontAlgn="base">
              <a:spcBef>
                <a:spcPct val="0"/>
              </a:spcBef>
              <a:spcAft>
                <a:spcPct val="0"/>
              </a:spcAft>
              <a:defRPr/>
            </a:pPr>
            <a:r>
              <a:rPr kumimoji="0" lang="es-ES" altLang="es-ES" sz="2400" b="1" strike="noStrike" kern="0" cap="none" spc="0" normalizeH="0" baseline="0" noProof="0">
                <a:ln>
                  <a:noFill/>
                </a:ln>
                <a:solidFill>
                  <a:srgbClr val="FF0000"/>
                </a:solidFill>
                <a:effectLst>
                  <a:outerShdw blurRad="38100" dist="38100" dir="2700000" algn="tl">
                    <a:srgbClr val="000000">
                      <a:alpha val="43137"/>
                    </a:srgbClr>
                  </a:outerShdw>
                </a:effectLst>
                <a:uLnTx/>
                <a:uFillTx/>
                <a:cs typeface="Arial" panose="020B0604020202020204" pitchFamily="34" charset="0"/>
              </a:rPr>
              <a:t>(</a:t>
            </a:r>
            <a:r>
              <a:rPr lang="es-ES" altLang="es-ES" sz="2400" b="1" kern="0">
                <a:solidFill>
                  <a:srgbClr val="FF0000"/>
                </a:solidFill>
                <a:effectLst>
                  <a:outerShdw blurRad="38100" dist="38100" dir="2700000" algn="tl">
                    <a:srgbClr val="000000">
                      <a:alpha val="43137"/>
                    </a:srgbClr>
                  </a:outerShdw>
                </a:effectLst>
                <a:cs typeface="Arial" panose="020B0604020202020204" pitchFamily="34" charset="0"/>
              </a:rPr>
              <a:t>agotamientos planeados)</a:t>
            </a:r>
            <a:endParaRPr kumimoji="0" lang="es-ES_tradnl" altLang="es-ES" sz="2400" b="1" strike="noStrike" kern="0" cap="none" spc="0" normalizeH="0" baseline="0" noProof="0">
              <a:ln>
                <a:noFill/>
              </a:ln>
              <a:solidFill>
                <a:srgbClr val="FF0000"/>
              </a:solidFill>
              <a:effectLst>
                <a:outerShdw blurRad="38100" dist="38100" dir="2700000" algn="tl">
                  <a:srgbClr val="000000">
                    <a:alpha val="43137"/>
                  </a:srgbClr>
                </a:outerShdw>
              </a:effectLst>
              <a:uLnTx/>
              <a:uFillTx/>
              <a:cs typeface="Arial" panose="020B0604020202020204" pitchFamily="34" charset="0"/>
            </a:endParaRPr>
          </a:p>
        </p:txBody>
      </p:sp>
      <p:sp>
        <p:nvSpPr>
          <p:cNvPr id="49" name="CuadroTexto 48">
            <a:extLst>
              <a:ext uri="{FF2B5EF4-FFF2-40B4-BE49-F238E27FC236}">
                <a16:creationId xmlns:a16="http://schemas.microsoft.com/office/drawing/2014/main" id="{4F5AB64C-AD22-4942-8149-07E96312476B}"/>
              </a:ext>
            </a:extLst>
          </p:cNvPr>
          <p:cNvSpPr txBox="1"/>
          <p:nvPr/>
        </p:nvSpPr>
        <p:spPr>
          <a:xfrm>
            <a:off x="0" y="1335395"/>
            <a:ext cx="12192000" cy="4524315"/>
          </a:xfrm>
          <a:prstGeom prst="rect">
            <a:avLst/>
          </a:prstGeom>
          <a:noFill/>
        </p:spPr>
        <p:txBody>
          <a:bodyPr wrap="square" rtlCol="0">
            <a:spAutoFit/>
          </a:bodyPr>
          <a:lstStyle/>
          <a:p>
            <a:pPr marL="342900" indent="-342900" algn="just">
              <a:buFont typeface="Arial" panose="020B0604020202020204" pitchFamily="34" charset="0"/>
              <a:buChar char="•"/>
            </a:pPr>
            <a:r>
              <a:rPr lang="es-ES" sz="2400"/>
              <a:t>En ocasiones puede ser interesante permitir de forma sistemática las roturas o “agotamientos” de </a:t>
            </a:r>
            <a:r>
              <a:rPr lang="es-ES" sz="2400" i="1"/>
              <a:t>stocks. </a:t>
            </a:r>
            <a:r>
              <a:rPr lang="es-ES" sz="2400"/>
              <a:t>Esto ocurrirá cuando los costes de rotura de </a:t>
            </a:r>
            <a:r>
              <a:rPr lang="es-ES" sz="2400" i="1"/>
              <a:t>stock</a:t>
            </a:r>
            <a:r>
              <a:rPr lang="es-ES" sz="2400"/>
              <a:t> no son demasiado grandes con respecto a los costes de mantenimiento de inventario.</a:t>
            </a:r>
          </a:p>
          <a:p>
            <a:pPr marL="342900" indent="-342900" algn="just">
              <a:buFont typeface="Arial" panose="020B0604020202020204" pitchFamily="34" charset="0"/>
              <a:buChar char="•"/>
            </a:pPr>
            <a:endParaRPr lang="es-ES" sz="2400"/>
          </a:p>
          <a:p>
            <a:pPr marL="342900" indent="-342900" algn="just">
              <a:buFont typeface="Arial" panose="020B0604020202020204" pitchFamily="34" charset="0"/>
              <a:buChar char="•"/>
            </a:pPr>
            <a:r>
              <a:rPr lang="es-ES" sz="2400"/>
              <a:t>Se utiliza en artículos de gran valor que generan altos costes de inventarios o altos riesgos de mantenimiento de grandes inventarios (joyas, alimentos gourmet, automóviles, etc.).</a:t>
            </a:r>
          </a:p>
          <a:p>
            <a:pPr marL="342900" indent="-342900" algn="just">
              <a:buFont typeface="Arial" panose="020B0604020202020204" pitchFamily="34" charset="0"/>
              <a:buChar char="•"/>
            </a:pPr>
            <a:endParaRPr lang="es-ES" sz="2400"/>
          </a:p>
          <a:p>
            <a:pPr marL="342900" indent="-342900" algn="just">
              <a:buFont typeface="Arial" panose="020B0604020202020204" pitchFamily="34" charset="0"/>
              <a:buChar char="•"/>
            </a:pPr>
            <a:r>
              <a:rPr lang="es-ES" sz="2400"/>
              <a:t>En este modelo surgen los pedidos pendientes (</a:t>
            </a:r>
            <a:r>
              <a:rPr lang="es-ES" sz="2400" i="1"/>
              <a:t>backorders</a:t>
            </a:r>
            <a:r>
              <a:rPr lang="es-ES" sz="2400"/>
              <a:t>), de manera que cuando el cliente realiza un pedido y no hay existencias habrá de esperar hasta que llegue el pedido siguiente.</a:t>
            </a:r>
          </a:p>
          <a:p>
            <a:pPr marL="342900" indent="-342900" algn="just">
              <a:buFont typeface="Arial" panose="020B0604020202020204" pitchFamily="34" charset="0"/>
              <a:buChar char="•"/>
            </a:pPr>
            <a:endParaRPr lang="es-ES" sz="2400"/>
          </a:p>
          <a:p>
            <a:pPr marL="342900" indent="-342900" algn="just">
              <a:buFont typeface="Arial" panose="020B0604020202020204" pitchFamily="34" charset="0"/>
              <a:buChar char="•"/>
            </a:pPr>
            <a:r>
              <a:rPr lang="es-ES" sz="2400"/>
              <a:t>Si los clientes no están dispuestos a esperar y se pierde la venta, este modelo carece de sentido.</a:t>
            </a:r>
          </a:p>
        </p:txBody>
      </p:sp>
      <p:sp>
        <p:nvSpPr>
          <p:cNvPr id="9" name="CuadroTexto 8">
            <a:extLst>
              <a:ext uri="{FF2B5EF4-FFF2-40B4-BE49-F238E27FC236}">
                <a16:creationId xmlns:a16="http://schemas.microsoft.com/office/drawing/2014/main" id="{72F55A01-E3D9-467C-8C4E-753A67486A75}"/>
              </a:ext>
            </a:extLst>
          </p:cNvPr>
          <p:cNvSpPr txBox="1"/>
          <p:nvPr/>
        </p:nvSpPr>
        <p:spPr>
          <a:xfrm>
            <a:off x="103712" y="6046813"/>
            <a:ext cx="11666995" cy="646331"/>
          </a:xfrm>
          <a:prstGeom prst="rect">
            <a:avLst/>
          </a:prstGeom>
          <a:solidFill>
            <a:srgbClr val="7030A0"/>
          </a:solidFill>
          <a:ln>
            <a:solidFill>
              <a:schemeClr val="tx1"/>
            </a:solidFill>
          </a:ln>
          <a:effectLst>
            <a:outerShdw blurRad="50800" dist="38100" dir="2700000" algn="tl" rotWithShape="0">
              <a:prstClr val="black">
                <a:alpha val="40000"/>
              </a:prstClr>
            </a:outerShdw>
          </a:effectLst>
        </p:spPr>
        <p:txBody>
          <a:bodyPr wrap="square">
            <a:spAutoFit/>
          </a:bodyPr>
          <a:lstStyle/>
          <a:p>
            <a:pPr marL="285750" indent="-285750">
              <a:buFont typeface="Wingdings" panose="05000000000000000000" pitchFamily="2" charset="2"/>
              <a:buChar char="ü"/>
            </a:pPr>
            <a:r>
              <a:rPr lang="es-ES" dirty="0"/>
              <a:t>Para ampliar conocimientos: Dirección de la Producción y Operaciones. Decisiones operativas. (Arias Aranda, D. y Minguela Rata, B.) Cap. 5.</a:t>
            </a:r>
          </a:p>
        </p:txBody>
      </p:sp>
    </p:spTree>
    <p:extLst>
      <p:ext uri="{BB962C8B-B14F-4D97-AF65-F5344CB8AC3E}">
        <p14:creationId xmlns:p14="http://schemas.microsoft.com/office/powerpoint/2010/main" val="3585116458"/>
      </p:ext>
    </p:extLst>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782182" y="2669476"/>
            <a:ext cx="11347387" cy="1446550"/>
          </a:xfrm>
          <a:prstGeom prst="rect">
            <a:avLst/>
          </a:prstGeom>
          <a:noFill/>
        </p:spPr>
        <p:txBody>
          <a:bodyPr wrap="square" rtlCol="0">
            <a:spAutoFit/>
          </a:bodyPr>
          <a:lstStyle/>
          <a:p>
            <a:r>
              <a:rPr lang="es-ES" sz="2200"/>
              <a:t>3.1. CONCEPTO, OBJETIVOS, PROCESO, FUNCIONES Y TIPOS DE INVENTARIOS</a:t>
            </a:r>
          </a:p>
          <a:p>
            <a:r>
              <a:rPr lang="es-ES" sz="2200"/>
              <a:t>3.2. MÉTODOS DE GESTIÓN DE INVENTARIOS</a:t>
            </a:r>
          </a:p>
          <a:p>
            <a:r>
              <a:rPr lang="es-ES" sz="2200"/>
              <a:t>	3.2.1. MODELOS DETERMINÍSTICOS</a:t>
            </a:r>
          </a:p>
          <a:p>
            <a:r>
              <a:rPr lang="es-ES" sz="2200"/>
              <a:t>	3.2.2. MODELOS PROBABILÍSTICOS</a:t>
            </a:r>
          </a:p>
        </p:txBody>
      </p:sp>
      <p:pic>
        <p:nvPicPr>
          <p:cNvPr id="6" name="Gráfico 5" descr="Marca de verificación">
            <a:extLst>
              <a:ext uri="{FF2B5EF4-FFF2-40B4-BE49-F238E27FC236}">
                <a16:creationId xmlns:a16="http://schemas.microsoft.com/office/drawing/2014/main" id="{9629398D-B36F-4B13-9B2C-DA877B6885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98927" y="3338641"/>
            <a:ext cx="578413" cy="578413"/>
          </a:xfrm>
          <a:prstGeom prst="rect">
            <a:avLst/>
          </a:prstGeom>
          <a:effectLst>
            <a:outerShdw blurRad="50800" dist="38100" dir="2700000" algn="tl" rotWithShape="0">
              <a:prstClr val="black">
                <a:alpha val="40000"/>
              </a:prstClr>
            </a:outerShdw>
          </a:effectLst>
        </p:spPr>
      </p:pic>
      <p:sp>
        <p:nvSpPr>
          <p:cNvPr id="15" name="CuadroTexto 14">
            <a:extLst>
              <a:ext uri="{FF2B5EF4-FFF2-40B4-BE49-F238E27FC236}">
                <a16:creationId xmlns:a16="http://schemas.microsoft.com/office/drawing/2014/main" id="{58DD4A17-C2DA-4582-917A-AD778602CBEC}"/>
              </a:ext>
            </a:extLst>
          </p:cNvPr>
          <p:cNvSpPr txBox="1"/>
          <p:nvPr/>
        </p:nvSpPr>
        <p:spPr>
          <a:xfrm>
            <a:off x="981910" y="5503636"/>
            <a:ext cx="10739035" cy="923330"/>
          </a:xfrm>
          <a:prstGeom prst="rect">
            <a:avLst/>
          </a:prstGeom>
          <a:noFill/>
        </p:spPr>
        <p:txBody>
          <a:bodyPr wrap="square" rtlCol="0">
            <a:spAutoFit/>
          </a:bodyPr>
          <a:lstStyle/>
          <a:p>
            <a:pPr marL="285750" indent="-285750">
              <a:buFont typeface="Wingdings" panose="05000000000000000000" pitchFamily="2" charset="2"/>
              <a:buChar char="ü"/>
            </a:pPr>
            <a:r>
              <a:rPr lang="es-ES"/>
              <a:t>Dirección de la Producción y Operaciones. Decisiones operativas. (Arias Aranda, D. y Minguela Rata, B.) Cap. 5.</a:t>
            </a:r>
          </a:p>
          <a:p>
            <a:pPr marL="285750" indent="-285750">
              <a:buFont typeface="Wingdings" panose="05000000000000000000" pitchFamily="2" charset="2"/>
              <a:buChar char="ü"/>
            </a:pPr>
            <a:r>
              <a:rPr lang="es-ES"/>
              <a:t>Principios de Administración de Operaciones (7ª Ed.). (Heizer, J. y Render, B.) Cap. 12.</a:t>
            </a:r>
          </a:p>
          <a:p>
            <a:pPr marL="285750" indent="-285750">
              <a:buFont typeface="Wingdings" panose="05000000000000000000" pitchFamily="2" charset="2"/>
              <a:buChar char="ü"/>
            </a:pPr>
            <a:r>
              <a:rPr lang="es-ES"/>
              <a:t>Dirección de Operaciones. Aspectos tácticos y operativos. (Domínguez Machuca, J.A. y otros) Cap. 13.</a:t>
            </a:r>
          </a:p>
        </p:txBody>
      </p:sp>
      <p:pic>
        <p:nvPicPr>
          <p:cNvPr id="3" name="Gráfico 2" descr="Libros">
            <a:extLst>
              <a:ext uri="{FF2B5EF4-FFF2-40B4-BE49-F238E27FC236}">
                <a16:creationId xmlns:a16="http://schemas.microsoft.com/office/drawing/2014/main" id="{14D4E9B0-969F-426A-B5DA-254B6300F20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510" y="5508101"/>
            <a:ext cx="914400" cy="914400"/>
          </a:xfrm>
          <a:prstGeom prst="rect">
            <a:avLst/>
          </a:prstGeom>
          <a:effectLst>
            <a:outerShdw blurRad="50800" dist="38100" dir="2700000" algn="tl" rotWithShape="0">
              <a:prstClr val="black">
                <a:alpha val="40000"/>
              </a:prstClr>
            </a:outerShdw>
          </a:effectLst>
        </p:spPr>
      </p:pic>
      <p:pic>
        <p:nvPicPr>
          <p:cNvPr id="7" name="Gráfico 6" descr="Lista de comprobación RTL">
            <a:extLst>
              <a:ext uri="{FF2B5EF4-FFF2-40B4-BE49-F238E27FC236}">
                <a16:creationId xmlns:a16="http://schemas.microsoft.com/office/drawing/2014/main" id="{2D2CE125-C407-4875-ADD1-EF9C3FC285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79" y="2665011"/>
            <a:ext cx="914400" cy="914400"/>
          </a:xfrm>
          <a:prstGeom prst="rect">
            <a:avLst/>
          </a:prstGeom>
          <a:effectLst>
            <a:outerShdw blurRad="50800" dist="38100" dir="2700000" algn="tl" rotWithShape="0">
              <a:prstClr val="black">
                <a:alpha val="40000"/>
              </a:prstClr>
            </a:outerShdw>
          </a:effectLst>
        </p:spPr>
      </p:pic>
      <p:pic>
        <p:nvPicPr>
          <p:cNvPr id="16" name="Imagen 15">
            <a:extLst>
              <a:ext uri="{FF2B5EF4-FFF2-40B4-BE49-F238E27FC236}">
                <a16:creationId xmlns:a16="http://schemas.microsoft.com/office/drawing/2014/main" id="{5F5E2F85-40A6-4E91-8B24-1620AEBBC7B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10" name="CuadroTexto 9">
            <a:extLst>
              <a:ext uri="{FF2B5EF4-FFF2-40B4-BE49-F238E27FC236}">
                <a16:creationId xmlns:a16="http://schemas.microsoft.com/office/drawing/2014/main" id="{E95FA16A-5D0D-45BF-BC57-A786BB22A126}"/>
              </a:ext>
            </a:extLst>
          </p:cNvPr>
          <p:cNvSpPr txBox="1"/>
          <p:nvPr/>
        </p:nvSpPr>
        <p:spPr>
          <a:xfrm>
            <a:off x="2172267" y="968036"/>
            <a:ext cx="7847463" cy="955111"/>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p>
            <a:pPr algn="ctr">
              <a:lnSpc>
                <a:spcPct val="90000"/>
              </a:lnSpc>
              <a:spcBef>
                <a:spcPts val="1000"/>
              </a:spcBef>
            </a:pPr>
            <a:r>
              <a:rPr lang="en-US" sz="2800" b="1" kern="1200">
                <a:latin typeface="+mn-lt"/>
                <a:ea typeface="+mn-ea"/>
                <a:cs typeface="+mn-cs"/>
              </a:rPr>
              <a:t>GESTIÓN DE INVENTARIOS</a:t>
            </a:r>
          </a:p>
        </p:txBody>
      </p:sp>
      <p:sp>
        <p:nvSpPr>
          <p:cNvPr id="11" name="Título 1">
            <a:extLst>
              <a:ext uri="{FF2B5EF4-FFF2-40B4-BE49-F238E27FC236}">
                <a16:creationId xmlns:a16="http://schemas.microsoft.com/office/drawing/2014/main" id="{1692A917-3515-4CD5-B9D8-0936A65DA88F}"/>
              </a:ext>
            </a:extLst>
          </p:cNvPr>
          <p:cNvSpPr txBox="1">
            <a:spLocks/>
          </p:cNvSpPr>
          <p:nvPr/>
        </p:nvSpPr>
        <p:spPr>
          <a:xfrm>
            <a:off x="4810558" y="160834"/>
            <a:ext cx="2570882" cy="955111"/>
          </a:xfrm>
          <a:prstGeom prst="rect">
            <a:avLst/>
          </a:prstGeom>
          <a:effectLst>
            <a:outerShdw blurRad="50800" dist="38100" dir="2700000" algn="tl" rotWithShape="0">
              <a:prstClr val="black">
                <a:alpha val="40000"/>
              </a:prstClr>
            </a:outerShdw>
          </a:effectLst>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solidFill>
                  <a:srgbClr val="0070C0"/>
                </a:solidFill>
              </a:rPr>
              <a:t>TEMA 3</a:t>
            </a:r>
          </a:p>
        </p:txBody>
      </p:sp>
    </p:spTree>
    <p:extLst>
      <p:ext uri="{BB962C8B-B14F-4D97-AF65-F5344CB8AC3E}">
        <p14:creationId xmlns:p14="http://schemas.microsoft.com/office/powerpoint/2010/main" val="2218658373"/>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1" name="Rectángulo 40">
            <a:extLst>
              <a:ext uri="{FF2B5EF4-FFF2-40B4-BE49-F238E27FC236}">
                <a16:creationId xmlns:a16="http://schemas.microsoft.com/office/drawing/2014/main" id="{A41B82D9-7701-4029-A477-855FD03F33FD}"/>
              </a:ext>
            </a:extLst>
          </p:cNvPr>
          <p:cNvSpPr/>
          <p:nvPr/>
        </p:nvSpPr>
        <p:spPr>
          <a:xfrm>
            <a:off x="0" y="0"/>
            <a:ext cx="12191999" cy="369332"/>
          </a:xfrm>
          <a:prstGeom prst="rect">
            <a:avLst/>
          </a:prstGeom>
        </p:spPr>
        <p:txBody>
          <a:bodyPr wrap="square">
            <a:spAutoFit/>
          </a:bodyPr>
          <a:lstStyle/>
          <a:p>
            <a:pPr algn="ctr"/>
            <a:r>
              <a:rPr lang="es-ES">
                <a:solidFill>
                  <a:srgbClr val="0070C0"/>
                </a:solidFill>
              </a:rPr>
              <a:t>3.2. MÉTODOS DE GESTIÓN DE INVENTARIOS</a:t>
            </a:r>
          </a:p>
        </p:txBody>
      </p:sp>
      <p:sp>
        <p:nvSpPr>
          <p:cNvPr id="22" name="Rectángulo 21">
            <a:extLst>
              <a:ext uri="{FF2B5EF4-FFF2-40B4-BE49-F238E27FC236}">
                <a16:creationId xmlns:a16="http://schemas.microsoft.com/office/drawing/2014/main" id="{4D2CED4E-D02B-47E9-9937-550C7237D6DD}"/>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3.2.2. MODELOS PROBABILÍSTICOS</a:t>
            </a:r>
          </a:p>
        </p:txBody>
      </p:sp>
      <p:sp>
        <p:nvSpPr>
          <p:cNvPr id="5" name="CuadroTexto 4">
            <a:extLst>
              <a:ext uri="{FF2B5EF4-FFF2-40B4-BE49-F238E27FC236}">
                <a16:creationId xmlns:a16="http://schemas.microsoft.com/office/drawing/2014/main" id="{730BC939-8C83-4C99-BABA-B0985E0DA622}"/>
              </a:ext>
            </a:extLst>
          </p:cNvPr>
          <p:cNvSpPr txBox="1"/>
          <p:nvPr/>
        </p:nvSpPr>
        <p:spPr>
          <a:xfrm>
            <a:off x="0" y="542274"/>
            <a:ext cx="12192000" cy="6217087"/>
          </a:xfrm>
          <a:prstGeom prst="rect">
            <a:avLst/>
          </a:prstGeom>
          <a:noFill/>
        </p:spPr>
        <p:txBody>
          <a:bodyPr wrap="square" rtlCol="0">
            <a:spAutoFit/>
          </a:bodyPr>
          <a:lstStyle/>
          <a:p>
            <a:pPr marL="342900" indent="-342900" algn="just">
              <a:buFont typeface="Arial" panose="020B0604020202020204" pitchFamily="34" charset="0"/>
              <a:buChar char="•"/>
            </a:pPr>
            <a:r>
              <a:rPr lang="es-ES" sz="2200"/>
              <a:t>Los modelos desarrollados hasta ahora partían de la hipótesis de una demanda constante y conocida; sin embargo, en la mayoría de los casos, y dentro del contexto de demanda independiente, dicha hipótesis será más teórica que realista y la demanda será variable, siguiendo una determinada ley de probabilidad. Por otra parte, el tiempo de suministro, también supuesto conocido y constante, tampoco tiene por qué responder a dichas características.</a:t>
            </a:r>
          </a:p>
          <a:p>
            <a:pPr marL="342900" indent="-342900" algn="just">
              <a:buFont typeface="Arial" panose="020B0604020202020204" pitchFamily="34" charset="0"/>
              <a:buChar char="•"/>
            </a:pPr>
            <a:endParaRPr lang="es-ES" sz="1200"/>
          </a:p>
          <a:p>
            <a:pPr marL="342900" indent="-342900" algn="just">
              <a:buFont typeface="Arial" panose="020B0604020202020204" pitchFamily="34" charset="0"/>
              <a:buChar char="•"/>
            </a:pPr>
            <a:r>
              <a:rPr lang="es-ES" sz="2200"/>
              <a:t>Esto nos lleva a que, si se trabaja con sus respectivos valores medios, se corra el riesgo de una ruptura de </a:t>
            </a:r>
            <a:r>
              <a:rPr lang="es-ES" sz="2200" i="1"/>
              <a:t>stocks</a:t>
            </a:r>
            <a:r>
              <a:rPr lang="es-ES" sz="2200"/>
              <a:t>, ya que los valores reales fluctuarán alrededor de los mismos.</a:t>
            </a:r>
          </a:p>
          <a:p>
            <a:pPr marL="342900" indent="-342900" algn="just">
              <a:buFont typeface="Arial" panose="020B0604020202020204" pitchFamily="34" charset="0"/>
              <a:buChar char="•"/>
            </a:pPr>
            <a:endParaRPr lang="es-ES" sz="2200"/>
          </a:p>
          <a:p>
            <a:pPr marL="342900" indent="-342900" algn="just">
              <a:buFont typeface="Arial" panose="020B0604020202020204" pitchFamily="34" charset="0"/>
              <a:buChar char="•"/>
            </a:pPr>
            <a:endParaRPr lang="es-ES" sz="2200"/>
          </a:p>
          <a:p>
            <a:pPr marL="342900" indent="-342900" algn="just">
              <a:buFont typeface="Arial" panose="020B0604020202020204" pitchFamily="34" charset="0"/>
              <a:buChar char="•"/>
            </a:pPr>
            <a:r>
              <a:rPr lang="es-ES" sz="2200"/>
              <a:t>Si se quiere disminuir el mencionado riesgo será necesaria la creación de un </a:t>
            </a:r>
            <a:r>
              <a:rPr lang="es-ES" sz="2200" b="1" i="1"/>
              <a:t>stock</a:t>
            </a:r>
            <a:r>
              <a:rPr lang="es-ES" sz="2200" b="1"/>
              <a:t> de seguridad</a:t>
            </a:r>
            <a:r>
              <a:rPr lang="es-ES" sz="2200"/>
              <a:t>, </a:t>
            </a:r>
            <a:r>
              <a:rPr lang="es-ES" sz="2200" b="1" i="1"/>
              <a:t>Ss</a:t>
            </a:r>
            <a:r>
              <a:rPr lang="es-ES" sz="2200"/>
              <a:t>, para que absorba las posibles fluctuaciones; de esta forma se pretende asegurar cierto porcentaje de entregas a los clientes cuando la demanda sobrepase la previsión media o cuando el suministro sufra algún retraso.</a:t>
            </a:r>
          </a:p>
          <a:p>
            <a:pPr marL="342900" indent="-342900" algn="just">
              <a:buFont typeface="Arial" panose="020B0604020202020204" pitchFamily="34" charset="0"/>
              <a:buChar char="•"/>
            </a:pPr>
            <a:endParaRPr lang="es-ES" sz="1200"/>
          </a:p>
          <a:p>
            <a:pPr marL="342900" indent="-342900" algn="just">
              <a:buFont typeface="Arial" panose="020B0604020202020204" pitchFamily="34" charset="0"/>
              <a:buChar char="•"/>
            </a:pPr>
            <a:r>
              <a:rPr lang="es-ES" sz="2200"/>
              <a:t>El valor que se adopte para el </a:t>
            </a:r>
            <a:r>
              <a:rPr lang="es-ES" sz="2200" i="1"/>
              <a:t>Ss</a:t>
            </a:r>
            <a:r>
              <a:rPr lang="es-ES" sz="2200"/>
              <a:t> dependerá de la forma en que se mida la demanda máxima probable y el riesgo, con los costes ligados a él, de una rotura de </a:t>
            </a:r>
            <a:r>
              <a:rPr lang="es-ES" sz="2200" i="1"/>
              <a:t>stocks</a:t>
            </a:r>
            <a:r>
              <a:rPr lang="es-ES" sz="2200"/>
              <a:t>. Estos costes, ya sean directos (por ejemplo: ventas perdidas) o indirectos (por ejemplo: disminución de la fidelidad del cliente, pérdida de imagen, etc.), deberían ser comparados con los que supone mantener un </a:t>
            </a:r>
            <a:r>
              <a:rPr lang="es-ES" sz="2200" i="1"/>
              <a:t>stock</a:t>
            </a:r>
            <a:r>
              <a:rPr lang="es-ES" sz="2200"/>
              <a:t> suplementario.</a:t>
            </a:r>
          </a:p>
        </p:txBody>
      </p:sp>
    </p:spTree>
    <p:extLst>
      <p:ext uri="{BB962C8B-B14F-4D97-AF65-F5344CB8AC3E}">
        <p14:creationId xmlns:p14="http://schemas.microsoft.com/office/powerpoint/2010/main" val="3020125106"/>
      </p:ext>
    </p:extLst>
  </p:cSld>
  <p:clrMapOvr>
    <a:masterClrMapping/>
  </p:clrMapOvr>
  <p:transition spd="slow">
    <p:push/>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1" name="Rectángulo 40">
            <a:extLst>
              <a:ext uri="{FF2B5EF4-FFF2-40B4-BE49-F238E27FC236}">
                <a16:creationId xmlns:a16="http://schemas.microsoft.com/office/drawing/2014/main" id="{A41B82D9-7701-4029-A477-855FD03F33FD}"/>
              </a:ext>
            </a:extLst>
          </p:cNvPr>
          <p:cNvSpPr/>
          <p:nvPr/>
        </p:nvSpPr>
        <p:spPr>
          <a:xfrm>
            <a:off x="0" y="0"/>
            <a:ext cx="12191999" cy="369332"/>
          </a:xfrm>
          <a:prstGeom prst="rect">
            <a:avLst/>
          </a:prstGeom>
        </p:spPr>
        <p:txBody>
          <a:bodyPr wrap="square">
            <a:spAutoFit/>
          </a:bodyPr>
          <a:lstStyle/>
          <a:p>
            <a:pPr algn="ctr"/>
            <a:r>
              <a:rPr lang="es-ES">
                <a:solidFill>
                  <a:srgbClr val="0070C0"/>
                </a:solidFill>
              </a:rPr>
              <a:t>3.2. MÉTODOS DE GESTIÓN DE INVENTARIOS</a:t>
            </a:r>
          </a:p>
        </p:txBody>
      </p:sp>
      <p:sp>
        <p:nvSpPr>
          <p:cNvPr id="5" name="CuadroTexto 4">
            <a:extLst>
              <a:ext uri="{FF2B5EF4-FFF2-40B4-BE49-F238E27FC236}">
                <a16:creationId xmlns:a16="http://schemas.microsoft.com/office/drawing/2014/main" id="{730BC939-8C83-4C99-BABA-B0985E0DA622}"/>
              </a:ext>
            </a:extLst>
          </p:cNvPr>
          <p:cNvSpPr txBox="1"/>
          <p:nvPr/>
        </p:nvSpPr>
        <p:spPr>
          <a:xfrm>
            <a:off x="0" y="537378"/>
            <a:ext cx="12192000" cy="2123658"/>
          </a:xfrm>
          <a:prstGeom prst="rect">
            <a:avLst/>
          </a:prstGeom>
          <a:noFill/>
        </p:spPr>
        <p:txBody>
          <a:bodyPr wrap="square" rtlCol="0">
            <a:spAutoFit/>
          </a:bodyPr>
          <a:lstStyle/>
          <a:p>
            <a:pPr marL="342900" indent="-342900" algn="just">
              <a:buFont typeface="Arial" panose="020B0604020202020204" pitchFamily="34" charset="0"/>
              <a:buChar char="•"/>
            </a:pPr>
            <a:r>
              <a:rPr lang="es-ES" sz="2200"/>
              <a:t>Así pues, el estudio completo de la influencia de las roturas sobre las diferentes políticas en materia de </a:t>
            </a:r>
            <a:r>
              <a:rPr lang="es-ES" sz="2200" i="1"/>
              <a:t>stocks</a:t>
            </a:r>
            <a:r>
              <a:rPr lang="es-ES" sz="2200"/>
              <a:t> exigiría que se le pudiese asignar un coste a cada rotura, lo cual es, a menudo, bastante difícil.</a:t>
            </a:r>
            <a:endParaRPr lang="es-ES"/>
          </a:p>
          <a:p>
            <a:pPr marL="342900" indent="-342900" algn="just">
              <a:buFont typeface="Arial" panose="020B0604020202020204" pitchFamily="34" charset="0"/>
              <a:buChar char="•"/>
            </a:pPr>
            <a:r>
              <a:rPr lang="es-ES" sz="2200"/>
              <a:t>Debido a ello, suele recurrirse a la definición, por parte de la empresa, de un cierto </a:t>
            </a:r>
            <a:r>
              <a:rPr lang="es-ES" sz="2200" b="1"/>
              <a:t>nivel de servicio</a:t>
            </a:r>
            <a:r>
              <a:rPr lang="es-ES" sz="2200"/>
              <a:t>, </a:t>
            </a:r>
            <a:r>
              <a:rPr lang="es-ES" sz="2200" b="1" i="1"/>
              <a:t>Ns</a:t>
            </a:r>
            <a:r>
              <a:rPr lang="es-ES" sz="2200"/>
              <a:t>, y comparar los costes que este implica con el de otros niveles a fin de escoger el que se juzgue más adecuado. También se puede hablar de un determinado </a:t>
            </a:r>
            <a:r>
              <a:rPr lang="es-ES" sz="2200" b="1"/>
              <a:t>riesgo de ruptura</a:t>
            </a:r>
            <a:r>
              <a:rPr lang="es-ES" sz="2200"/>
              <a:t>, </a:t>
            </a:r>
            <a:r>
              <a:rPr lang="es-ES" sz="2200" b="1" i="1"/>
              <a:t>Rr</a:t>
            </a:r>
            <a:r>
              <a:rPr lang="es-ES" sz="2200"/>
              <a:t>, variable complementaria del nivel de servicio.</a:t>
            </a:r>
          </a:p>
        </p:txBody>
      </p:sp>
      <p:sp>
        <p:nvSpPr>
          <p:cNvPr id="6" name="Text Box 8">
            <a:extLst>
              <a:ext uri="{FF2B5EF4-FFF2-40B4-BE49-F238E27FC236}">
                <a16:creationId xmlns:a16="http://schemas.microsoft.com/office/drawing/2014/main" id="{ABB421B6-3284-4D43-A893-B231F136EE63}"/>
              </a:ext>
            </a:extLst>
          </p:cNvPr>
          <p:cNvSpPr txBox="1">
            <a:spLocks noChangeArrowheads="1"/>
          </p:cNvSpPr>
          <p:nvPr/>
        </p:nvSpPr>
        <p:spPr bwMode="auto">
          <a:xfrm>
            <a:off x="2233009" y="4036468"/>
            <a:ext cx="3581400" cy="838200"/>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a:lstStyle/>
          <a:p>
            <a:pPr eaLnBrk="0" hangingPunct="0">
              <a:lnSpc>
                <a:spcPct val="110000"/>
              </a:lnSpc>
            </a:pPr>
            <a:r>
              <a:rPr lang="es-ES" altLang="es-ES" sz="2000" b="1" i="0">
                <a:latin typeface="Arial Narrow" pitchFamily="34" charset="0"/>
              </a:rPr>
              <a:t>          </a:t>
            </a:r>
            <a:r>
              <a:rPr lang="es-ES" altLang="es-ES" sz="2000" b="1" i="0">
                <a:solidFill>
                  <a:srgbClr val="000000"/>
                </a:solidFill>
                <a:latin typeface="Arial Narrow" pitchFamily="34" charset="0"/>
              </a:rPr>
              <a:t>nº de servicios sin rupturas</a:t>
            </a:r>
          </a:p>
          <a:p>
            <a:pPr eaLnBrk="0" hangingPunct="0">
              <a:lnSpc>
                <a:spcPct val="50000"/>
              </a:lnSpc>
            </a:pPr>
            <a:r>
              <a:rPr lang="es-ES" altLang="es-ES" sz="2000" b="1" i="1">
                <a:solidFill>
                  <a:srgbClr val="000000"/>
                </a:solidFill>
                <a:latin typeface="Arial Narrow" pitchFamily="34" charset="0"/>
              </a:rPr>
              <a:t>Ns</a:t>
            </a:r>
            <a:r>
              <a:rPr lang="es-ES" altLang="es-ES" sz="2000" b="1" i="0">
                <a:solidFill>
                  <a:srgbClr val="000000"/>
                </a:solidFill>
                <a:latin typeface="Arial Narrow" pitchFamily="34" charset="0"/>
              </a:rPr>
              <a:t> = </a:t>
            </a:r>
            <a:r>
              <a:rPr lang="es-ES" altLang="es-ES" sz="2000" b="1">
                <a:solidFill>
                  <a:srgbClr val="000000"/>
                </a:solidFill>
              </a:rPr>
              <a:t>––––––––––––––––––––––</a:t>
            </a:r>
            <a:endParaRPr lang="es-ES" altLang="es-ES" sz="2000" b="1" i="0">
              <a:solidFill>
                <a:srgbClr val="000000"/>
              </a:solidFill>
              <a:latin typeface="Arial Narrow" pitchFamily="34" charset="0"/>
            </a:endParaRPr>
          </a:p>
          <a:p>
            <a:pPr eaLnBrk="0" hangingPunct="0">
              <a:lnSpc>
                <a:spcPct val="50000"/>
              </a:lnSpc>
            </a:pPr>
            <a:r>
              <a:rPr lang="es-ES" altLang="es-ES" sz="2000" b="1" i="0">
                <a:solidFill>
                  <a:srgbClr val="000000"/>
                </a:solidFill>
                <a:latin typeface="Arial Narrow" pitchFamily="34" charset="0"/>
              </a:rPr>
              <a:t>              nº de servicios totales</a:t>
            </a:r>
          </a:p>
        </p:txBody>
      </p:sp>
      <p:sp>
        <p:nvSpPr>
          <p:cNvPr id="7" name="Text Box 12">
            <a:extLst>
              <a:ext uri="{FF2B5EF4-FFF2-40B4-BE49-F238E27FC236}">
                <a16:creationId xmlns:a16="http://schemas.microsoft.com/office/drawing/2014/main" id="{D6366197-4108-488C-8C79-FEBA6CFCC72F}"/>
              </a:ext>
            </a:extLst>
          </p:cNvPr>
          <p:cNvSpPr txBox="1">
            <a:spLocks noChangeArrowheads="1"/>
          </p:cNvSpPr>
          <p:nvPr/>
        </p:nvSpPr>
        <p:spPr bwMode="auto">
          <a:xfrm>
            <a:off x="6516635" y="4036468"/>
            <a:ext cx="3657600" cy="838200"/>
          </a:xfrm>
          <a:prstGeom prst="rect">
            <a:avLst/>
          </a:prstGeom>
          <a:solidFill>
            <a:schemeClr val="accent2"/>
          </a:solidFill>
          <a:ln w="9525" algn="ctr">
            <a:solidFill>
              <a:schemeClr val="tx1"/>
            </a:solidFill>
            <a:miter lim="800000"/>
            <a:headEnd/>
            <a:tailEnd/>
          </a:ln>
          <a:effectLst>
            <a:outerShdw blurRad="50800" dist="38100" dir="2700000" algn="tl" rotWithShape="0">
              <a:prstClr val="black">
                <a:alpha val="40000"/>
              </a:prstClr>
            </a:outerShdw>
          </a:effectLst>
        </p:spPr>
        <p:txBody>
          <a:bodyPr anchor="ctr"/>
          <a:lstStyle/>
          <a:p>
            <a:pPr eaLnBrk="0" hangingPunct="0">
              <a:lnSpc>
                <a:spcPct val="50000"/>
              </a:lnSpc>
            </a:pPr>
            <a:r>
              <a:rPr lang="es-ES" altLang="es-ES" sz="2000" b="1" i="0">
                <a:solidFill>
                  <a:srgbClr val="000000"/>
                </a:solidFill>
                <a:latin typeface="Arial Narrow" pitchFamily="34" charset="0"/>
              </a:rPr>
              <a:t>          nº de servicios con rupturas</a:t>
            </a:r>
          </a:p>
          <a:p>
            <a:pPr eaLnBrk="0" hangingPunct="0">
              <a:lnSpc>
                <a:spcPct val="50000"/>
              </a:lnSpc>
            </a:pPr>
            <a:r>
              <a:rPr lang="es-ES" altLang="es-ES" sz="2000" b="1" i="1">
                <a:solidFill>
                  <a:srgbClr val="000000"/>
                </a:solidFill>
                <a:latin typeface="Arial Narrow" pitchFamily="34" charset="0"/>
              </a:rPr>
              <a:t>Rr</a:t>
            </a:r>
            <a:r>
              <a:rPr lang="es-ES" altLang="es-ES" sz="2000" b="1" i="0">
                <a:solidFill>
                  <a:srgbClr val="000000"/>
                </a:solidFill>
                <a:latin typeface="Arial Narrow" pitchFamily="34" charset="0"/>
              </a:rPr>
              <a:t> = ––––––––––––––––––––––––– </a:t>
            </a:r>
          </a:p>
          <a:p>
            <a:pPr eaLnBrk="0" hangingPunct="0">
              <a:lnSpc>
                <a:spcPct val="50000"/>
              </a:lnSpc>
            </a:pPr>
            <a:r>
              <a:rPr lang="es-ES" altLang="es-ES" sz="2000" b="1" i="0">
                <a:solidFill>
                  <a:srgbClr val="000000"/>
                </a:solidFill>
                <a:latin typeface="Arial Narrow" pitchFamily="34" charset="0"/>
              </a:rPr>
              <a:t>              nº de servicios totales</a:t>
            </a:r>
          </a:p>
        </p:txBody>
      </p:sp>
      <p:sp>
        <p:nvSpPr>
          <p:cNvPr id="9" name="Text Box 14">
            <a:extLst>
              <a:ext uri="{FF2B5EF4-FFF2-40B4-BE49-F238E27FC236}">
                <a16:creationId xmlns:a16="http://schemas.microsoft.com/office/drawing/2014/main" id="{F3AB5146-6847-44CD-B2B4-D59BA3AA0773}"/>
              </a:ext>
            </a:extLst>
          </p:cNvPr>
          <p:cNvSpPr txBox="1">
            <a:spLocks noChangeArrowheads="1"/>
          </p:cNvSpPr>
          <p:nvPr/>
        </p:nvSpPr>
        <p:spPr bwMode="auto">
          <a:xfrm>
            <a:off x="3377451" y="2667327"/>
            <a:ext cx="5437094" cy="424732"/>
          </a:xfrm>
          <a:prstGeom prst="rect">
            <a:avLst/>
          </a:prstGeom>
          <a:noFill/>
          <a:ln w="9525">
            <a:noFill/>
            <a:miter lim="800000"/>
            <a:headEnd/>
            <a:tailEnd/>
          </a:ln>
          <a:effectLst/>
        </p:spPr>
        <p:txBody>
          <a:bodyPr wrap="square">
            <a:spAutoFit/>
          </a:bodyPr>
          <a:lstStyle/>
          <a:p>
            <a:pPr algn="ctr" eaLnBrk="0" hangingPunct="0">
              <a:lnSpc>
                <a:spcPct val="90000"/>
              </a:lnSpc>
              <a:spcBef>
                <a:spcPct val="60000"/>
              </a:spcBef>
            </a:pPr>
            <a:r>
              <a:rPr lang="es-ES" altLang="es-ES" sz="2400"/>
              <a:t>Hay que crear un </a:t>
            </a:r>
            <a:r>
              <a:rPr lang="es-ES" altLang="es-ES" sz="2400" b="1" i="1"/>
              <a:t>stock</a:t>
            </a:r>
            <a:r>
              <a:rPr lang="es-ES" altLang="es-ES" sz="2400" b="1"/>
              <a:t> de seguridad </a:t>
            </a:r>
            <a:r>
              <a:rPr lang="es-ES" altLang="es-ES" sz="2400"/>
              <a:t>(</a:t>
            </a:r>
            <a:r>
              <a:rPr lang="es-ES" altLang="es-ES" sz="2400" b="1" i="1"/>
              <a:t>Ss</a:t>
            </a:r>
            <a:r>
              <a:rPr lang="es-ES" altLang="es-ES" sz="2400"/>
              <a:t>).</a:t>
            </a:r>
          </a:p>
        </p:txBody>
      </p:sp>
      <p:sp>
        <p:nvSpPr>
          <p:cNvPr id="10" name="AutoShape 17">
            <a:extLst>
              <a:ext uri="{FF2B5EF4-FFF2-40B4-BE49-F238E27FC236}">
                <a16:creationId xmlns:a16="http://schemas.microsoft.com/office/drawing/2014/main" id="{D6E30F56-69C1-4BC8-AA32-7DB8BD7E2938}"/>
              </a:ext>
            </a:extLst>
          </p:cNvPr>
          <p:cNvSpPr>
            <a:spLocks noChangeArrowheads="1"/>
          </p:cNvSpPr>
          <p:nvPr/>
        </p:nvSpPr>
        <p:spPr bwMode="auto">
          <a:xfrm rot="2834745">
            <a:off x="5564135" y="3312568"/>
            <a:ext cx="228600" cy="457200"/>
          </a:xfrm>
          <a:prstGeom prst="downArrow">
            <a:avLst>
              <a:gd name="adj1" fmla="val 50000"/>
              <a:gd name="adj2" fmla="val 50000"/>
            </a:avLst>
          </a:prstGeom>
          <a:solidFill>
            <a:srgbClr val="FF0000"/>
          </a:solidFill>
          <a:ln w="9525">
            <a:solidFill>
              <a:schemeClr val="tx1"/>
            </a:solidFill>
            <a:miter lim="800000"/>
            <a:headEnd/>
            <a:tailEnd/>
          </a:ln>
          <a:effectLst>
            <a:outerShdw blurRad="50800" dist="38100" dir="2700000" algn="tl" rotWithShape="0">
              <a:prstClr val="black">
                <a:alpha val="40000"/>
              </a:prstClr>
            </a:outerShdw>
          </a:effectLst>
        </p:spPr>
        <p:txBody>
          <a:bodyPr wrap="none" anchor="ctr"/>
          <a:lstStyle/>
          <a:p>
            <a:pPr eaLnBrk="0" hangingPunct="0"/>
            <a:endParaRPr lang="es-ES" altLang="es-ES"/>
          </a:p>
        </p:txBody>
      </p:sp>
      <p:sp>
        <p:nvSpPr>
          <p:cNvPr id="11" name="AutoShape 18">
            <a:extLst>
              <a:ext uri="{FF2B5EF4-FFF2-40B4-BE49-F238E27FC236}">
                <a16:creationId xmlns:a16="http://schemas.microsoft.com/office/drawing/2014/main" id="{2006B5D7-0810-4935-B2EE-06167BF3621A}"/>
              </a:ext>
            </a:extLst>
          </p:cNvPr>
          <p:cNvSpPr>
            <a:spLocks noChangeArrowheads="1"/>
          </p:cNvSpPr>
          <p:nvPr/>
        </p:nvSpPr>
        <p:spPr bwMode="auto">
          <a:xfrm rot="-2775113">
            <a:off x="6502348" y="3288755"/>
            <a:ext cx="209550" cy="485775"/>
          </a:xfrm>
          <a:prstGeom prst="downArrow">
            <a:avLst>
              <a:gd name="adj1" fmla="val 50000"/>
              <a:gd name="adj2" fmla="val 57955"/>
            </a:avLst>
          </a:prstGeom>
          <a:solidFill>
            <a:srgbClr val="FF0000"/>
          </a:solidFill>
          <a:ln w="9525">
            <a:solidFill>
              <a:schemeClr val="tx1"/>
            </a:solidFill>
            <a:miter lim="800000"/>
            <a:headEnd/>
            <a:tailEnd/>
          </a:ln>
          <a:effectLst>
            <a:outerShdw blurRad="50800" dist="38100" dir="2700000" algn="tl" rotWithShape="0">
              <a:prstClr val="black">
                <a:alpha val="40000"/>
              </a:prstClr>
            </a:outerShdw>
          </a:effectLst>
        </p:spPr>
        <p:txBody>
          <a:bodyPr wrap="none" anchor="ctr"/>
          <a:lstStyle/>
          <a:p>
            <a:pPr eaLnBrk="0" hangingPunct="0"/>
            <a:endParaRPr lang="es-ES" altLang="es-ES"/>
          </a:p>
        </p:txBody>
      </p:sp>
      <p:sp>
        <p:nvSpPr>
          <p:cNvPr id="12" name="Text Box 20">
            <a:extLst>
              <a:ext uri="{FF2B5EF4-FFF2-40B4-BE49-F238E27FC236}">
                <a16:creationId xmlns:a16="http://schemas.microsoft.com/office/drawing/2014/main" id="{429CBCBD-B083-42AD-8433-1A3E78B991FF}"/>
              </a:ext>
            </a:extLst>
          </p:cNvPr>
          <p:cNvSpPr txBox="1">
            <a:spLocks noChangeArrowheads="1"/>
          </p:cNvSpPr>
          <p:nvPr/>
        </p:nvSpPr>
        <p:spPr bwMode="auto">
          <a:xfrm>
            <a:off x="2490848" y="3599196"/>
            <a:ext cx="3263790" cy="478272"/>
          </a:xfrm>
          <a:prstGeom prst="rect">
            <a:avLst/>
          </a:prstGeom>
          <a:noFill/>
          <a:ln w="9525">
            <a:noFill/>
            <a:miter lim="800000"/>
            <a:headEnd/>
            <a:tailEnd/>
          </a:ln>
          <a:effectLst/>
        </p:spPr>
        <p:txBody>
          <a:bodyPr wrap="square">
            <a:spAutoFit/>
          </a:bodyPr>
          <a:lstStyle/>
          <a:p>
            <a:pPr algn="ctr" eaLnBrk="0" hangingPunct="0">
              <a:lnSpc>
                <a:spcPct val="110000"/>
              </a:lnSpc>
            </a:pPr>
            <a:r>
              <a:rPr lang="es-ES" altLang="es-ES" sz="2400" b="1" i="0">
                <a:effectLst>
                  <a:outerShdw blurRad="38100" dist="38100" dir="2700000" algn="tl">
                    <a:srgbClr val="000000">
                      <a:alpha val="43137"/>
                    </a:srgbClr>
                  </a:outerShdw>
                </a:effectLst>
              </a:rPr>
              <a:t> Nivel de servicio (</a:t>
            </a:r>
            <a:r>
              <a:rPr lang="es-ES" altLang="es-ES" sz="2400" b="1" i="1">
                <a:effectLst>
                  <a:outerShdw blurRad="38100" dist="38100" dir="2700000" algn="tl">
                    <a:srgbClr val="000000">
                      <a:alpha val="43137"/>
                    </a:srgbClr>
                  </a:outerShdw>
                </a:effectLst>
              </a:rPr>
              <a:t>Ns</a:t>
            </a:r>
            <a:r>
              <a:rPr lang="es-ES" altLang="es-ES" sz="2400" b="1" i="0">
                <a:effectLst>
                  <a:outerShdw blurRad="38100" dist="38100" dir="2700000" algn="tl">
                    <a:srgbClr val="000000">
                      <a:alpha val="43137"/>
                    </a:srgbClr>
                  </a:outerShdw>
                </a:effectLst>
              </a:rPr>
              <a:t>)         </a:t>
            </a:r>
          </a:p>
        </p:txBody>
      </p:sp>
      <p:sp>
        <p:nvSpPr>
          <p:cNvPr id="13" name="Text Box 21">
            <a:extLst>
              <a:ext uri="{FF2B5EF4-FFF2-40B4-BE49-F238E27FC236}">
                <a16:creationId xmlns:a16="http://schemas.microsoft.com/office/drawing/2014/main" id="{91806CC3-D34E-469F-A7CD-32364E827D6F}"/>
              </a:ext>
            </a:extLst>
          </p:cNvPr>
          <p:cNvSpPr txBox="1">
            <a:spLocks noChangeArrowheads="1"/>
          </p:cNvSpPr>
          <p:nvPr/>
        </p:nvSpPr>
        <p:spPr bwMode="auto">
          <a:xfrm>
            <a:off x="6385331" y="3599196"/>
            <a:ext cx="3573659" cy="478272"/>
          </a:xfrm>
          <a:prstGeom prst="rect">
            <a:avLst/>
          </a:prstGeom>
          <a:noFill/>
          <a:ln w="9525">
            <a:noFill/>
            <a:miter lim="800000"/>
            <a:headEnd/>
            <a:tailEnd/>
          </a:ln>
          <a:effectLst/>
        </p:spPr>
        <p:txBody>
          <a:bodyPr wrap="square">
            <a:spAutoFit/>
          </a:bodyPr>
          <a:lstStyle/>
          <a:p>
            <a:pPr eaLnBrk="0" hangingPunct="0">
              <a:lnSpc>
                <a:spcPct val="110000"/>
              </a:lnSpc>
            </a:pPr>
            <a:r>
              <a:rPr lang="es-ES" altLang="es-ES" sz="2400" b="1" i="0">
                <a:effectLst>
                  <a:outerShdw blurRad="38100" dist="38100" dir="2700000" algn="tl">
                    <a:srgbClr val="000000">
                      <a:alpha val="43137"/>
                    </a:srgbClr>
                  </a:outerShdw>
                </a:effectLst>
              </a:rPr>
              <a:t>     Riesgo de ruptura (</a:t>
            </a:r>
            <a:r>
              <a:rPr lang="es-ES" altLang="es-ES" sz="2400" b="1" i="1">
                <a:effectLst>
                  <a:outerShdw blurRad="38100" dist="38100" dir="2700000" algn="tl">
                    <a:srgbClr val="000000">
                      <a:alpha val="43137"/>
                    </a:srgbClr>
                  </a:outerShdw>
                </a:effectLst>
              </a:rPr>
              <a:t>Rr</a:t>
            </a:r>
            <a:r>
              <a:rPr lang="es-ES" altLang="es-ES" sz="2400" b="1" i="0">
                <a:effectLst>
                  <a:outerShdw blurRad="38100" dist="38100" dir="2700000" algn="tl">
                    <a:srgbClr val="000000">
                      <a:alpha val="43137"/>
                    </a:srgbClr>
                  </a:outerShdw>
                </a:effectLst>
              </a:rPr>
              <a:t>)          </a:t>
            </a:r>
            <a:endParaRPr lang="es-ES" altLang="es-ES" sz="2400" b="1">
              <a:effectLst>
                <a:outerShdw blurRad="38100" dist="38100" dir="2700000" algn="tl">
                  <a:srgbClr val="000000">
                    <a:alpha val="43137"/>
                  </a:srgbClr>
                </a:outerShdw>
              </a:effectLst>
            </a:endParaRPr>
          </a:p>
        </p:txBody>
      </p:sp>
      <p:sp>
        <p:nvSpPr>
          <p:cNvPr id="14" name="Text Box 23">
            <a:extLst>
              <a:ext uri="{FF2B5EF4-FFF2-40B4-BE49-F238E27FC236}">
                <a16:creationId xmlns:a16="http://schemas.microsoft.com/office/drawing/2014/main" id="{4E004B56-E393-48DE-80B1-459C469098A4}"/>
              </a:ext>
            </a:extLst>
          </p:cNvPr>
          <p:cNvSpPr txBox="1">
            <a:spLocks noChangeArrowheads="1"/>
          </p:cNvSpPr>
          <p:nvPr/>
        </p:nvSpPr>
        <p:spPr bwMode="auto">
          <a:xfrm>
            <a:off x="5760590" y="3627010"/>
            <a:ext cx="881480" cy="461665"/>
          </a:xfrm>
          <a:prstGeom prst="rect">
            <a:avLst/>
          </a:prstGeom>
          <a:noFill/>
          <a:ln w="9525">
            <a:noFill/>
            <a:miter lim="800000"/>
            <a:headEnd/>
            <a:tailEnd/>
          </a:ln>
          <a:effectLst/>
        </p:spPr>
        <p:txBody>
          <a:bodyPr wrap="square">
            <a:spAutoFit/>
          </a:bodyPr>
          <a:lstStyle/>
          <a:p>
            <a:pPr eaLnBrk="0" hangingPunct="0">
              <a:spcBef>
                <a:spcPct val="50000"/>
              </a:spcBef>
            </a:pPr>
            <a:r>
              <a:rPr lang="es-ES" altLang="es-ES" sz="2400"/>
              <a:t>o del</a:t>
            </a:r>
            <a:endParaRPr lang="es-ES" altLang="es-ES" sz="2400" i="0"/>
          </a:p>
        </p:txBody>
      </p:sp>
      <p:sp>
        <p:nvSpPr>
          <p:cNvPr id="15" name="Text Box 24">
            <a:extLst>
              <a:ext uri="{FF2B5EF4-FFF2-40B4-BE49-F238E27FC236}">
                <a16:creationId xmlns:a16="http://schemas.microsoft.com/office/drawing/2014/main" id="{16576A5F-C97C-4C80-BBFF-F18372AC81F6}"/>
              </a:ext>
            </a:extLst>
          </p:cNvPr>
          <p:cNvSpPr txBox="1">
            <a:spLocks noChangeArrowheads="1"/>
          </p:cNvSpPr>
          <p:nvPr/>
        </p:nvSpPr>
        <p:spPr bwMode="auto">
          <a:xfrm>
            <a:off x="5348963" y="4733983"/>
            <a:ext cx="1524000" cy="461665"/>
          </a:xfrm>
          <a:prstGeom prst="rect">
            <a:avLst/>
          </a:prstGeom>
          <a:solidFill>
            <a:srgbClr val="0070C0"/>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p>
            <a:pPr eaLnBrk="0" hangingPunct="0">
              <a:spcBef>
                <a:spcPct val="50000"/>
              </a:spcBef>
            </a:pPr>
            <a:r>
              <a:rPr lang="es-ES" altLang="es-ES" sz="2400" b="1" i="1">
                <a:solidFill>
                  <a:srgbClr val="000000"/>
                </a:solidFill>
              </a:rPr>
              <a:t>Ns</a:t>
            </a:r>
            <a:r>
              <a:rPr lang="es-ES" altLang="es-ES" sz="2400" b="1" i="0">
                <a:solidFill>
                  <a:srgbClr val="000000"/>
                </a:solidFill>
              </a:rPr>
              <a:t> + </a:t>
            </a:r>
            <a:r>
              <a:rPr lang="es-ES" altLang="es-ES" sz="2400" b="1" i="1">
                <a:solidFill>
                  <a:srgbClr val="000000"/>
                </a:solidFill>
              </a:rPr>
              <a:t>Rr</a:t>
            </a:r>
            <a:r>
              <a:rPr lang="es-ES" altLang="es-ES" sz="2400" b="1" i="0">
                <a:solidFill>
                  <a:srgbClr val="000000"/>
                </a:solidFill>
              </a:rPr>
              <a:t> = 1</a:t>
            </a:r>
          </a:p>
        </p:txBody>
      </p:sp>
      <p:sp>
        <p:nvSpPr>
          <p:cNvPr id="18" name="Text Box 14">
            <a:extLst>
              <a:ext uri="{FF2B5EF4-FFF2-40B4-BE49-F238E27FC236}">
                <a16:creationId xmlns:a16="http://schemas.microsoft.com/office/drawing/2014/main" id="{263D342F-170D-4123-936C-C9E4E8B281E8}"/>
              </a:ext>
            </a:extLst>
          </p:cNvPr>
          <p:cNvSpPr txBox="1">
            <a:spLocks noChangeArrowheads="1"/>
          </p:cNvSpPr>
          <p:nvPr/>
        </p:nvSpPr>
        <p:spPr bwMode="auto">
          <a:xfrm>
            <a:off x="2705704" y="3002274"/>
            <a:ext cx="6780589" cy="424732"/>
          </a:xfrm>
          <a:prstGeom prst="rect">
            <a:avLst/>
          </a:prstGeom>
          <a:noFill/>
          <a:ln w="9525">
            <a:noFill/>
            <a:miter lim="800000"/>
            <a:headEnd/>
            <a:tailEnd/>
          </a:ln>
          <a:effectLst/>
        </p:spPr>
        <p:txBody>
          <a:bodyPr wrap="square">
            <a:spAutoFit/>
          </a:bodyPr>
          <a:lstStyle/>
          <a:p>
            <a:pPr algn="ctr" eaLnBrk="0" hangingPunct="0">
              <a:lnSpc>
                <a:spcPct val="90000"/>
              </a:lnSpc>
              <a:spcBef>
                <a:spcPct val="60000"/>
              </a:spcBef>
            </a:pPr>
            <a:r>
              <a:rPr lang="es-ES" altLang="es-ES" sz="2400"/>
              <a:t>El </a:t>
            </a:r>
            <a:r>
              <a:rPr lang="es-ES" altLang="es-ES" sz="2400" i="1"/>
              <a:t>stock</a:t>
            </a:r>
            <a:r>
              <a:rPr lang="es-ES" altLang="es-ES" sz="2400"/>
              <a:t> de seguridad dependerá del deseado:</a:t>
            </a:r>
          </a:p>
        </p:txBody>
      </p:sp>
      <p:sp>
        <p:nvSpPr>
          <p:cNvPr id="16" name="Rectángulo 15">
            <a:extLst>
              <a:ext uri="{FF2B5EF4-FFF2-40B4-BE49-F238E27FC236}">
                <a16:creationId xmlns:a16="http://schemas.microsoft.com/office/drawing/2014/main" id="{7BD4BED9-ABFD-4EF0-B546-A26D5ADFA020}"/>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3.2.2. MODELOS PROBABILÍSTICOS</a:t>
            </a:r>
          </a:p>
        </p:txBody>
      </p:sp>
      <p:sp>
        <p:nvSpPr>
          <p:cNvPr id="2" name="Rectángulo 1">
            <a:extLst>
              <a:ext uri="{FF2B5EF4-FFF2-40B4-BE49-F238E27FC236}">
                <a16:creationId xmlns:a16="http://schemas.microsoft.com/office/drawing/2014/main" id="{80AB0AD3-E9FE-4680-8D91-6B434E7D3D28}"/>
              </a:ext>
            </a:extLst>
          </p:cNvPr>
          <p:cNvSpPr/>
          <p:nvPr/>
        </p:nvSpPr>
        <p:spPr>
          <a:xfrm>
            <a:off x="0" y="5329314"/>
            <a:ext cx="12191998" cy="1477328"/>
          </a:xfrm>
          <a:prstGeom prst="rect">
            <a:avLst/>
          </a:prstGeom>
        </p:spPr>
        <p:txBody>
          <a:bodyPr wrap="square">
            <a:spAutoFit/>
          </a:bodyPr>
          <a:lstStyle/>
          <a:p>
            <a:pPr marL="342900" indent="-342900" algn="just">
              <a:buFont typeface="Arial" panose="020B0604020202020204" pitchFamily="34" charset="0"/>
              <a:buChar char="•"/>
            </a:pPr>
            <a:r>
              <a:rPr lang="es-ES" sz="2200"/>
              <a:t>En este apartado vamos a analizar los modelos EOQ y POQ básicos en un entorno donde:</a:t>
            </a:r>
          </a:p>
          <a:p>
            <a:pPr marL="800100" lvl="1" indent="-342900" algn="just">
              <a:buFont typeface="Wingdings" panose="05000000000000000000" pitchFamily="2" charset="2"/>
              <a:buChar char="ü"/>
            </a:pPr>
            <a:r>
              <a:rPr lang="es-ES" sz="2200"/>
              <a:t>La demanda es aleatoria y sigue una distribución normal (</a:t>
            </a:r>
            <a:r>
              <a:rPr lang="es-ES" sz="1900"/>
              <a:t>siempre se utilizará una desviación típica, </a:t>
            </a:r>
            <a:r>
              <a:rPr lang="es-ES" sz="2400"/>
              <a:t>σ</a:t>
            </a:r>
            <a:r>
              <a:rPr lang="es-ES" sz="1900"/>
              <a:t>, referida al mismo intervalo de tiempo que se emplee en la variable demanda</a:t>
            </a:r>
            <a:r>
              <a:rPr lang="es-ES" sz="2200"/>
              <a:t>).</a:t>
            </a:r>
          </a:p>
          <a:p>
            <a:pPr marL="800100" lvl="1" indent="-342900" algn="just">
              <a:buFont typeface="Wingdings" panose="05000000000000000000" pitchFamily="2" charset="2"/>
              <a:buChar char="ü"/>
            </a:pPr>
            <a:r>
              <a:rPr lang="es-ES" sz="2200"/>
              <a:t>El tiempo de suministro (o fabricación) lo supondremos conocido, constante y uniforme.</a:t>
            </a:r>
          </a:p>
        </p:txBody>
      </p:sp>
    </p:spTree>
    <p:extLst>
      <p:ext uri="{BB962C8B-B14F-4D97-AF65-F5344CB8AC3E}">
        <p14:creationId xmlns:p14="http://schemas.microsoft.com/office/powerpoint/2010/main" val="21259439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up)">
                                      <p:cBhvr>
                                        <p:cTn id="12" dur="500"/>
                                        <p:tgtEl>
                                          <p:spTgt spid="18"/>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500"/>
                                        <p:tgtEl>
                                          <p:spTgt spid="10"/>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up)">
                                      <p:cBhvr>
                                        <p:cTn id="19" dur="500"/>
                                        <p:tgtEl>
                                          <p:spTgt spid="11"/>
                                        </p:tgtEl>
                                      </p:cBhvr>
                                    </p:animEffect>
                                  </p:childTnLst>
                                </p:cTn>
                              </p:par>
                            </p:childTnLst>
                          </p:cTn>
                        </p:par>
                        <p:par>
                          <p:cTn id="20" fill="hold">
                            <p:stCondLst>
                              <p:cond delay="1000"/>
                            </p:stCondLst>
                            <p:childTnLst>
                              <p:par>
                                <p:cTn id="21" presetID="22" presetClass="entr" presetSubtype="1"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up)">
                                      <p:cBhvr>
                                        <p:cTn id="23" dur="500"/>
                                        <p:tgtEl>
                                          <p:spTgt spid="13"/>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up)">
                                      <p:cBhvr>
                                        <p:cTn id="26" dur="500"/>
                                        <p:tgtEl>
                                          <p:spTgt spid="14"/>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childTnLst>
                          </p:cTn>
                        </p:par>
                        <p:par>
                          <p:cTn id="30" fill="hold">
                            <p:stCondLst>
                              <p:cond delay="1500"/>
                            </p:stCondLst>
                            <p:childTnLst>
                              <p:par>
                                <p:cTn id="31" presetID="15" presetClass="entr" presetSubtype="0" fill="hold" grpId="0" nodeType="after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p:cTn id="33" dur="1000" fill="hold"/>
                                        <p:tgtEl>
                                          <p:spTgt spid="6"/>
                                        </p:tgtEl>
                                        <p:attrNameLst>
                                          <p:attrName>ppt_w</p:attrName>
                                        </p:attrNameLst>
                                      </p:cBhvr>
                                      <p:tavLst>
                                        <p:tav tm="0">
                                          <p:val>
                                            <p:fltVal val="0"/>
                                          </p:val>
                                        </p:tav>
                                        <p:tav tm="100000">
                                          <p:val>
                                            <p:strVal val="#ppt_w"/>
                                          </p:val>
                                        </p:tav>
                                      </p:tavLst>
                                    </p:anim>
                                    <p:anim calcmode="lin" valueType="num">
                                      <p:cBhvr>
                                        <p:cTn id="34" dur="1000" fill="hold"/>
                                        <p:tgtEl>
                                          <p:spTgt spid="6"/>
                                        </p:tgtEl>
                                        <p:attrNameLst>
                                          <p:attrName>ppt_h</p:attrName>
                                        </p:attrNameLst>
                                      </p:cBhvr>
                                      <p:tavLst>
                                        <p:tav tm="0">
                                          <p:val>
                                            <p:fltVal val="0"/>
                                          </p:val>
                                        </p:tav>
                                        <p:tav tm="100000">
                                          <p:val>
                                            <p:strVal val="#ppt_h"/>
                                          </p:val>
                                        </p:tav>
                                      </p:tavLst>
                                    </p:anim>
                                    <p:anim calcmode="lin" valueType="num">
                                      <p:cBhvr>
                                        <p:cTn id="35" dur="1000" fill="hold"/>
                                        <p:tgtEl>
                                          <p:spTgt spid="6"/>
                                        </p:tgtEl>
                                        <p:attrNameLst>
                                          <p:attrName>ppt_x</p:attrName>
                                        </p:attrNameLst>
                                      </p:cBhvr>
                                      <p:tavLst>
                                        <p:tav tm="0" fmla="#ppt_x+(cos(-2*pi*(1-$))*-#ppt_x-sin(-2*pi*(1-$))*(1-#ppt_y))*(1-$)">
                                          <p:val>
                                            <p:fltVal val="0"/>
                                          </p:val>
                                        </p:tav>
                                        <p:tav tm="100000">
                                          <p:val>
                                            <p:fltVal val="1"/>
                                          </p:val>
                                        </p:tav>
                                      </p:tavLst>
                                    </p:anim>
                                    <p:anim calcmode="lin" valueType="num">
                                      <p:cBhvr>
                                        <p:cTn id="36" dur="1000" fill="hold"/>
                                        <p:tgtEl>
                                          <p:spTgt spid="6"/>
                                        </p:tgtEl>
                                        <p:attrNameLst>
                                          <p:attrName>ppt_y</p:attrName>
                                        </p:attrNameLst>
                                      </p:cBhvr>
                                      <p:tavLst>
                                        <p:tav tm="0" fmla="#ppt_y+(sin(-2*pi*(1-$))*-#ppt_x+cos(-2*pi*(1-$))*(1-#ppt_y))*(1-$)">
                                          <p:val>
                                            <p:fltVal val="0"/>
                                          </p:val>
                                        </p:tav>
                                        <p:tav tm="100000">
                                          <p:val>
                                            <p:fltVal val="1"/>
                                          </p:val>
                                        </p:tav>
                                      </p:tavLst>
                                    </p:anim>
                                  </p:childTnLst>
                                </p:cTn>
                              </p:par>
                              <p:par>
                                <p:cTn id="37" presetID="15"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p:cTn id="39" dur="1000" fill="hold"/>
                                        <p:tgtEl>
                                          <p:spTgt spid="7"/>
                                        </p:tgtEl>
                                        <p:attrNameLst>
                                          <p:attrName>ppt_w</p:attrName>
                                        </p:attrNameLst>
                                      </p:cBhvr>
                                      <p:tavLst>
                                        <p:tav tm="0">
                                          <p:val>
                                            <p:fltVal val="0"/>
                                          </p:val>
                                        </p:tav>
                                        <p:tav tm="100000">
                                          <p:val>
                                            <p:strVal val="#ppt_w"/>
                                          </p:val>
                                        </p:tav>
                                      </p:tavLst>
                                    </p:anim>
                                    <p:anim calcmode="lin" valueType="num">
                                      <p:cBhvr>
                                        <p:cTn id="40" dur="1000" fill="hold"/>
                                        <p:tgtEl>
                                          <p:spTgt spid="7"/>
                                        </p:tgtEl>
                                        <p:attrNameLst>
                                          <p:attrName>ppt_h</p:attrName>
                                        </p:attrNameLst>
                                      </p:cBhvr>
                                      <p:tavLst>
                                        <p:tav tm="0">
                                          <p:val>
                                            <p:fltVal val="0"/>
                                          </p:val>
                                        </p:tav>
                                        <p:tav tm="100000">
                                          <p:val>
                                            <p:strVal val="#ppt_h"/>
                                          </p:val>
                                        </p:tav>
                                      </p:tavLst>
                                    </p:anim>
                                    <p:anim calcmode="lin" valueType="num">
                                      <p:cBhvr>
                                        <p:cTn id="41"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42" dur="1000" fill="hold"/>
                                        <p:tgtEl>
                                          <p:spTgt spid="7"/>
                                        </p:tgtEl>
                                        <p:attrNameLst>
                                          <p:attrName>ppt_y</p:attrName>
                                        </p:attrNameLst>
                                      </p:cBhvr>
                                      <p:tavLst>
                                        <p:tav tm="0" fmla="#ppt_y+(sin(-2*pi*(1-$))*-#ppt_x+cos(-2*pi*(1-$))*(1-#ppt_y))*(1-$)">
                                          <p:val>
                                            <p:fltVal val="0"/>
                                          </p:val>
                                        </p:tav>
                                        <p:tav tm="100000">
                                          <p:val>
                                            <p:fltVal val="1"/>
                                          </p:val>
                                        </p:tav>
                                      </p:tavLst>
                                    </p:anim>
                                  </p:childTnLst>
                                </p:cTn>
                              </p:par>
                              <p:par>
                                <p:cTn id="43" presetID="15"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p:cTn id="45" dur="1000" fill="hold"/>
                                        <p:tgtEl>
                                          <p:spTgt spid="15"/>
                                        </p:tgtEl>
                                        <p:attrNameLst>
                                          <p:attrName>ppt_w</p:attrName>
                                        </p:attrNameLst>
                                      </p:cBhvr>
                                      <p:tavLst>
                                        <p:tav tm="0">
                                          <p:val>
                                            <p:fltVal val="0"/>
                                          </p:val>
                                        </p:tav>
                                        <p:tav tm="100000">
                                          <p:val>
                                            <p:strVal val="#ppt_w"/>
                                          </p:val>
                                        </p:tav>
                                      </p:tavLst>
                                    </p:anim>
                                    <p:anim calcmode="lin" valueType="num">
                                      <p:cBhvr>
                                        <p:cTn id="46" dur="1000" fill="hold"/>
                                        <p:tgtEl>
                                          <p:spTgt spid="15"/>
                                        </p:tgtEl>
                                        <p:attrNameLst>
                                          <p:attrName>ppt_h</p:attrName>
                                        </p:attrNameLst>
                                      </p:cBhvr>
                                      <p:tavLst>
                                        <p:tav tm="0">
                                          <p:val>
                                            <p:fltVal val="0"/>
                                          </p:val>
                                        </p:tav>
                                        <p:tav tm="100000">
                                          <p:val>
                                            <p:strVal val="#ppt_h"/>
                                          </p:val>
                                        </p:tav>
                                      </p:tavLst>
                                    </p:anim>
                                    <p:anim calcmode="lin" valueType="num">
                                      <p:cBhvr>
                                        <p:cTn id="47" dur="1000" fill="hold"/>
                                        <p:tgtEl>
                                          <p:spTgt spid="15"/>
                                        </p:tgtEl>
                                        <p:attrNameLst>
                                          <p:attrName>ppt_x</p:attrName>
                                        </p:attrNameLst>
                                      </p:cBhvr>
                                      <p:tavLst>
                                        <p:tav tm="0" fmla="#ppt_x+(cos(-2*pi*(1-$))*-#ppt_x-sin(-2*pi*(1-$))*(1-#ppt_y))*(1-$)">
                                          <p:val>
                                            <p:fltVal val="0"/>
                                          </p:val>
                                        </p:tav>
                                        <p:tav tm="100000">
                                          <p:val>
                                            <p:fltVal val="1"/>
                                          </p:val>
                                        </p:tav>
                                      </p:tavLst>
                                    </p:anim>
                                    <p:anim calcmode="lin" valueType="num">
                                      <p:cBhvr>
                                        <p:cTn id="48" dur="1000" fill="hold"/>
                                        <p:tgtEl>
                                          <p:spTgt spid="15"/>
                                        </p:tgtEl>
                                        <p:attrNameLst>
                                          <p:attrName>ppt_y</p:attrName>
                                        </p:attrNameLst>
                                      </p:cBhvr>
                                      <p:tavLst>
                                        <p:tav tm="0" fmla="#ppt_y+(sin(-2*pi*(1-$))*-#ppt_x+cos(-2*pi*(1-$))*(1-#ppt_y))*(1-$)">
                                          <p:val>
                                            <p:fltVal val="0"/>
                                          </p:val>
                                        </p:tav>
                                        <p:tav tm="100000">
                                          <p:val>
                                            <p:fltVal val="1"/>
                                          </p:val>
                                        </p:tav>
                                      </p:tavLst>
                                    </p:anim>
                                  </p:childTnLst>
                                </p:cTn>
                              </p:par>
                            </p:childTnLst>
                          </p:cTn>
                        </p:par>
                        <p:par>
                          <p:cTn id="49" fill="hold">
                            <p:stCondLst>
                              <p:cond delay="2500"/>
                            </p:stCondLst>
                            <p:childTnLst>
                              <p:par>
                                <p:cTn id="50" presetID="2" presetClass="entr" presetSubtype="4" fill="hold" grpId="0" nodeType="afterEffect">
                                  <p:stCondLst>
                                    <p:cond delay="0"/>
                                  </p:stCondLst>
                                  <p:childTnLst>
                                    <p:set>
                                      <p:cBhvr>
                                        <p:cTn id="51" dur="1" fill="hold">
                                          <p:stCondLst>
                                            <p:cond delay="0"/>
                                          </p:stCondLst>
                                        </p:cTn>
                                        <p:tgtEl>
                                          <p:spTgt spid="2"/>
                                        </p:tgtEl>
                                        <p:attrNameLst>
                                          <p:attrName>style.visibility</p:attrName>
                                        </p:attrNameLst>
                                      </p:cBhvr>
                                      <p:to>
                                        <p:strVal val="visible"/>
                                      </p:to>
                                    </p:set>
                                    <p:anim calcmode="lin" valueType="num">
                                      <p:cBhvr additive="base">
                                        <p:cTn id="52" dur="500" fill="hold"/>
                                        <p:tgtEl>
                                          <p:spTgt spid="2"/>
                                        </p:tgtEl>
                                        <p:attrNameLst>
                                          <p:attrName>ppt_x</p:attrName>
                                        </p:attrNameLst>
                                      </p:cBhvr>
                                      <p:tavLst>
                                        <p:tav tm="0">
                                          <p:val>
                                            <p:strVal val="#ppt_x"/>
                                          </p:val>
                                        </p:tav>
                                        <p:tav tm="100000">
                                          <p:val>
                                            <p:strVal val="#ppt_x"/>
                                          </p:val>
                                        </p:tav>
                                      </p:tavLst>
                                    </p:anim>
                                    <p:anim calcmode="lin" valueType="num">
                                      <p:cBhvr additive="base">
                                        <p:cTn id="5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p:bldP spid="10" grpId="0" animBg="1"/>
      <p:bldP spid="11" grpId="0" animBg="1"/>
      <p:bldP spid="12" grpId="0"/>
      <p:bldP spid="13" grpId="0"/>
      <p:bldP spid="14" grpId="0"/>
      <p:bldP spid="15" grpId="0" animBg="1"/>
      <p:bldP spid="18" grpId="0"/>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15" name="Rectangle 2">
            <a:extLst>
              <a:ext uri="{FF2B5EF4-FFF2-40B4-BE49-F238E27FC236}">
                <a16:creationId xmlns:a16="http://schemas.microsoft.com/office/drawing/2014/main" id="{C4AEF607-9B37-42F6-B40B-42A4FD4AF215}"/>
              </a:ext>
            </a:extLst>
          </p:cNvPr>
          <p:cNvSpPr>
            <a:spLocks noChangeArrowheads="1"/>
          </p:cNvSpPr>
          <p:nvPr/>
        </p:nvSpPr>
        <p:spPr bwMode="auto">
          <a:xfrm>
            <a:off x="1" y="361848"/>
            <a:ext cx="12191999" cy="461665"/>
          </a:xfrm>
          <a:prstGeom prst="rect">
            <a:avLst/>
          </a:prstGeom>
          <a:noFill/>
          <a:ln w="9525">
            <a:noFill/>
            <a:miter lim="800000"/>
            <a:headEnd/>
            <a:tailEnd/>
          </a:ln>
          <a:effectLst>
            <a:prstShdw prst="shdw17" dist="17961" dir="2700000">
              <a:srgbClr val="BBE0E3">
                <a:gamma/>
                <a:shade val="60000"/>
                <a:invGamma/>
              </a:srgbClr>
            </a:prstShdw>
          </a:effectLst>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lang="es-ES_tradnl" altLang="es-ES" sz="2400" b="1" u="sng" kern="0">
                <a:solidFill>
                  <a:srgbClr val="000000"/>
                </a:solidFill>
                <a:cs typeface="Arial" panose="020B0604020202020204" pitchFamily="34" charset="0"/>
              </a:rPr>
              <a:t>EL PROCESO DE PRODUCCIÓN Y LOS INVENTARIOS</a:t>
            </a:r>
            <a:endParaRPr kumimoji="0" lang="es-ES_tradnl" altLang="es-ES" sz="2400" b="1" i="1" u="sng" strike="noStrike" kern="0" cap="none" spc="0" normalizeH="0" baseline="0" noProof="0">
              <a:ln>
                <a:noFill/>
              </a:ln>
              <a:solidFill>
                <a:srgbClr val="000000"/>
              </a:solidFill>
              <a:uLnTx/>
              <a:uFillTx/>
              <a:cs typeface="Arial" panose="020B0604020202020204" pitchFamily="34" charset="0"/>
            </a:endParaRPr>
          </a:p>
        </p:txBody>
      </p:sp>
      <p:sp>
        <p:nvSpPr>
          <p:cNvPr id="18" name="AutoShape 9">
            <a:extLst>
              <a:ext uri="{FF2B5EF4-FFF2-40B4-BE49-F238E27FC236}">
                <a16:creationId xmlns:a16="http://schemas.microsoft.com/office/drawing/2014/main" id="{E9F39C31-699D-46E6-9B08-DE87D0746F0F}"/>
              </a:ext>
            </a:extLst>
          </p:cNvPr>
          <p:cNvSpPr>
            <a:spLocks noChangeArrowheads="1"/>
          </p:cNvSpPr>
          <p:nvPr/>
        </p:nvSpPr>
        <p:spPr bwMode="auto">
          <a:xfrm>
            <a:off x="5420131" y="1922932"/>
            <a:ext cx="1600200" cy="533400"/>
          </a:xfrm>
          <a:prstGeom prst="cube">
            <a:avLst>
              <a:gd name="adj" fmla="val 8333"/>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nchor="ctr"/>
          <a:lstStyle/>
          <a:p>
            <a:pPr algn="ctr" eaLnBrk="0" hangingPunct="0">
              <a:lnSpc>
                <a:spcPct val="80000"/>
              </a:lnSpc>
            </a:pPr>
            <a:r>
              <a:rPr lang="es-ES" altLang="es-ES" i="0"/>
              <a:t>Materias</a:t>
            </a:r>
          </a:p>
          <a:p>
            <a:pPr algn="ctr" eaLnBrk="0" hangingPunct="0">
              <a:lnSpc>
                <a:spcPct val="80000"/>
              </a:lnSpc>
            </a:pPr>
            <a:r>
              <a:rPr lang="es-ES" altLang="es-ES" i="0"/>
              <a:t> primas</a:t>
            </a:r>
          </a:p>
        </p:txBody>
      </p:sp>
      <p:sp>
        <p:nvSpPr>
          <p:cNvPr id="19" name="AutoShape 10">
            <a:extLst>
              <a:ext uri="{FF2B5EF4-FFF2-40B4-BE49-F238E27FC236}">
                <a16:creationId xmlns:a16="http://schemas.microsoft.com/office/drawing/2014/main" id="{C84473D2-06C8-4B0E-B23A-9EB6A4158578}"/>
              </a:ext>
            </a:extLst>
          </p:cNvPr>
          <p:cNvSpPr>
            <a:spLocks noChangeArrowheads="1"/>
          </p:cNvSpPr>
          <p:nvPr/>
        </p:nvSpPr>
        <p:spPr bwMode="auto">
          <a:xfrm>
            <a:off x="5420131" y="2684932"/>
            <a:ext cx="1600200" cy="457200"/>
          </a:xfrm>
          <a:prstGeom prst="cube">
            <a:avLst>
              <a:gd name="adj" fmla="val 8333"/>
            </a:avLst>
          </a:prstGeom>
          <a:solidFill>
            <a:srgbClr val="92D050"/>
          </a:solidFill>
          <a:ln w="9525">
            <a:solidFill>
              <a:schemeClr val="tx1"/>
            </a:solidFill>
            <a:miter lim="800000"/>
            <a:headEnd/>
            <a:tailEnd/>
          </a:ln>
          <a:effectLst>
            <a:outerShdw blurRad="50800" dist="38100" dir="2700000" algn="tl" rotWithShape="0">
              <a:prstClr val="black">
                <a:alpha val="40000"/>
              </a:prstClr>
            </a:outerShdw>
          </a:effectLst>
        </p:spPr>
        <p:txBody>
          <a:bodyPr wrap="none" anchor="ctr"/>
          <a:lstStyle/>
          <a:p>
            <a:pPr algn="ctr" eaLnBrk="0" hangingPunct="0"/>
            <a:r>
              <a:rPr lang="es-ES" altLang="es-ES" b="1" i="0"/>
              <a:t>FABRICACIÓN</a:t>
            </a:r>
          </a:p>
        </p:txBody>
      </p:sp>
      <p:sp>
        <p:nvSpPr>
          <p:cNvPr id="20" name="AutoShape 12">
            <a:extLst>
              <a:ext uri="{FF2B5EF4-FFF2-40B4-BE49-F238E27FC236}">
                <a16:creationId xmlns:a16="http://schemas.microsoft.com/office/drawing/2014/main" id="{00481236-8571-4A73-80C9-8BD69EB2A712}"/>
              </a:ext>
            </a:extLst>
          </p:cNvPr>
          <p:cNvSpPr>
            <a:spLocks noChangeArrowheads="1"/>
          </p:cNvSpPr>
          <p:nvPr/>
        </p:nvSpPr>
        <p:spPr bwMode="auto">
          <a:xfrm>
            <a:off x="5420131" y="3446932"/>
            <a:ext cx="1600200" cy="533400"/>
          </a:xfrm>
          <a:prstGeom prst="cube">
            <a:avLst>
              <a:gd name="adj" fmla="val 8333"/>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nchor="ctr"/>
          <a:lstStyle/>
          <a:p>
            <a:pPr algn="ctr" eaLnBrk="0" hangingPunct="0">
              <a:lnSpc>
                <a:spcPct val="80000"/>
              </a:lnSpc>
            </a:pPr>
            <a:r>
              <a:rPr lang="es-ES" altLang="es-ES" i="0"/>
              <a:t>Productos</a:t>
            </a:r>
          </a:p>
          <a:p>
            <a:pPr algn="ctr" eaLnBrk="0" hangingPunct="0">
              <a:lnSpc>
                <a:spcPct val="80000"/>
              </a:lnSpc>
            </a:pPr>
            <a:r>
              <a:rPr lang="es-ES" altLang="es-ES" i="0"/>
              <a:t> en curso</a:t>
            </a:r>
          </a:p>
        </p:txBody>
      </p:sp>
      <p:sp>
        <p:nvSpPr>
          <p:cNvPr id="21" name="AutoShape 13">
            <a:extLst>
              <a:ext uri="{FF2B5EF4-FFF2-40B4-BE49-F238E27FC236}">
                <a16:creationId xmlns:a16="http://schemas.microsoft.com/office/drawing/2014/main" id="{2031F0F5-F358-4C88-AD24-630E4C388DCA}"/>
              </a:ext>
            </a:extLst>
          </p:cNvPr>
          <p:cNvSpPr>
            <a:spLocks noChangeArrowheads="1"/>
          </p:cNvSpPr>
          <p:nvPr/>
        </p:nvSpPr>
        <p:spPr bwMode="auto">
          <a:xfrm>
            <a:off x="5420131" y="4208932"/>
            <a:ext cx="1600200" cy="381000"/>
          </a:xfrm>
          <a:prstGeom prst="cube">
            <a:avLst>
              <a:gd name="adj" fmla="val 8333"/>
            </a:avLst>
          </a:prstGeom>
          <a:solidFill>
            <a:srgbClr val="92D050"/>
          </a:solidFill>
          <a:ln w="9525">
            <a:solidFill>
              <a:schemeClr val="tx1"/>
            </a:solidFill>
            <a:miter lim="800000"/>
            <a:headEnd/>
            <a:tailEnd/>
          </a:ln>
          <a:effectLst>
            <a:outerShdw blurRad="50800" dist="38100" dir="2700000" algn="tl" rotWithShape="0">
              <a:prstClr val="black">
                <a:alpha val="40000"/>
              </a:prstClr>
            </a:outerShdw>
          </a:effectLst>
        </p:spPr>
        <p:txBody>
          <a:bodyPr wrap="none" anchor="ctr"/>
          <a:lstStyle/>
          <a:p>
            <a:pPr algn="ctr" eaLnBrk="0" hangingPunct="0"/>
            <a:r>
              <a:rPr lang="es-ES" altLang="es-ES" b="1" i="0"/>
              <a:t>MONTAJE</a:t>
            </a:r>
          </a:p>
        </p:txBody>
      </p:sp>
      <p:sp>
        <p:nvSpPr>
          <p:cNvPr id="22" name="AutoShape 14">
            <a:extLst>
              <a:ext uri="{FF2B5EF4-FFF2-40B4-BE49-F238E27FC236}">
                <a16:creationId xmlns:a16="http://schemas.microsoft.com/office/drawing/2014/main" id="{DC918224-05E4-458C-A3BF-88597AB8C829}"/>
              </a:ext>
            </a:extLst>
          </p:cNvPr>
          <p:cNvSpPr>
            <a:spLocks noChangeArrowheads="1"/>
          </p:cNvSpPr>
          <p:nvPr/>
        </p:nvSpPr>
        <p:spPr bwMode="auto">
          <a:xfrm>
            <a:off x="5420131" y="4894732"/>
            <a:ext cx="1600200" cy="533400"/>
          </a:xfrm>
          <a:prstGeom prst="cube">
            <a:avLst>
              <a:gd name="adj" fmla="val 8333"/>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nchor="ctr"/>
          <a:lstStyle/>
          <a:p>
            <a:pPr algn="ctr" eaLnBrk="0" hangingPunct="0">
              <a:lnSpc>
                <a:spcPct val="85000"/>
              </a:lnSpc>
            </a:pPr>
            <a:r>
              <a:rPr lang="es-ES" altLang="es-ES" i="0"/>
              <a:t>Productos</a:t>
            </a:r>
          </a:p>
          <a:p>
            <a:pPr algn="ctr" eaLnBrk="0" hangingPunct="0">
              <a:lnSpc>
                <a:spcPct val="85000"/>
              </a:lnSpc>
            </a:pPr>
            <a:r>
              <a:rPr lang="es-ES" altLang="es-ES" i="0"/>
              <a:t> terminados</a:t>
            </a:r>
          </a:p>
        </p:txBody>
      </p:sp>
      <p:sp>
        <p:nvSpPr>
          <p:cNvPr id="23" name="AutoShape 15">
            <a:extLst>
              <a:ext uri="{FF2B5EF4-FFF2-40B4-BE49-F238E27FC236}">
                <a16:creationId xmlns:a16="http://schemas.microsoft.com/office/drawing/2014/main" id="{8653E73B-8B59-42D2-BAAC-93DFE09AA5FD}"/>
              </a:ext>
            </a:extLst>
          </p:cNvPr>
          <p:cNvSpPr>
            <a:spLocks noChangeArrowheads="1"/>
          </p:cNvSpPr>
          <p:nvPr/>
        </p:nvSpPr>
        <p:spPr bwMode="auto">
          <a:xfrm>
            <a:off x="3057931" y="2532532"/>
            <a:ext cx="1676400" cy="914400"/>
          </a:xfrm>
          <a:prstGeom prst="cube">
            <a:avLst>
              <a:gd name="adj" fmla="val 8333"/>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nchor="ctr"/>
          <a:lstStyle/>
          <a:p>
            <a:pPr algn="ctr" eaLnBrk="0" hangingPunct="0">
              <a:lnSpc>
                <a:spcPct val="80000"/>
              </a:lnSpc>
            </a:pPr>
            <a:r>
              <a:rPr lang="es-ES" altLang="es-ES" i="0"/>
              <a:t>Componentes</a:t>
            </a:r>
          </a:p>
          <a:p>
            <a:pPr algn="ctr" eaLnBrk="0" hangingPunct="0">
              <a:lnSpc>
                <a:spcPct val="80000"/>
              </a:lnSpc>
            </a:pPr>
            <a:r>
              <a:rPr lang="es-ES" altLang="es-ES" i="0"/>
              <a:t>de fabricación</a:t>
            </a:r>
          </a:p>
          <a:p>
            <a:pPr algn="ctr" eaLnBrk="0" hangingPunct="0">
              <a:lnSpc>
                <a:spcPct val="80000"/>
              </a:lnSpc>
            </a:pPr>
            <a:r>
              <a:rPr lang="es-ES" altLang="es-ES" i="0"/>
              <a:t> ajena</a:t>
            </a:r>
          </a:p>
        </p:txBody>
      </p:sp>
      <p:sp>
        <p:nvSpPr>
          <p:cNvPr id="24" name="AutoShape 16">
            <a:extLst>
              <a:ext uri="{FF2B5EF4-FFF2-40B4-BE49-F238E27FC236}">
                <a16:creationId xmlns:a16="http://schemas.microsoft.com/office/drawing/2014/main" id="{BC816CF6-9736-4673-866E-A01444655EF3}"/>
              </a:ext>
            </a:extLst>
          </p:cNvPr>
          <p:cNvSpPr>
            <a:spLocks noChangeArrowheads="1"/>
          </p:cNvSpPr>
          <p:nvPr/>
        </p:nvSpPr>
        <p:spPr bwMode="auto">
          <a:xfrm>
            <a:off x="7782331" y="2532532"/>
            <a:ext cx="1600200" cy="914400"/>
          </a:xfrm>
          <a:prstGeom prst="cube">
            <a:avLst>
              <a:gd name="adj" fmla="val 8333"/>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nchor="ctr"/>
          <a:lstStyle/>
          <a:p>
            <a:pPr algn="ctr" eaLnBrk="0" hangingPunct="0">
              <a:lnSpc>
                <a:spcPct val="80000"/>
              </a:lnSpc>
            </a:pPr>
            <a:r>
              <a:rPr lang="es-ES" altLang="es-ES" i="0"/>
              <a:t>Suministros</a:t>
            </a:r>
          </a:p>
          <a:p>
            <a:pPr algn="ctr" eaLnBrk="0" hangingPunct="0">
              <a:lnSpc>
                <a:spcPct val="80000"/>
              </a:lnSpc>
            </a:pPr>
            <a:r>
              <a:rPr lang="es-ES" altLang="es-ES" i="0"/>
              <a:t> industriales.</a:t>
            </a:r>
          </a:p>
          <a:p>
            <a:pPr algn="ctr" eaLnBrk="0" hangingPunct="0">
              <a:lnSpc>
                <a:spcPct val="80000"/>
              </a:lnSpc>
            </a:pPr>
            <a:r>
              <a:rPr lang="es-ES" altLang="es-ES" i="0"/>
              <a:t>Repuestos</a:t>
            </a:r>
          </a:p>
        </p:txBody>
      </p:sp>
      <p:sp>
        <p:nvSpPr>
          <p:cNvPr id="25" name="Text Box 18">
            <a:extLst>
              <a:ext uri="{FF2B5EF4-FFF2-40B4-BE49-F238E27FC236}">
                <a16:creationId xmlns:a16="http://schemas.microsoft.com/office/drawing/2014/main" id="{EEF67A3E-F180-4089-B898-789D095C17D8}"/>
              </a:ext>
            </a:extLst>
          </p:cNvPr>
          <p:cNvSpPr txBox="1">
            <a:spLocks noChangeArrowheads="1"/>
          </p:cNvSpPr>
          <p:nvPr/>
        </p:nvSpPr>
        <p:spPr bwMode="auto">
          <a:xfrm>
            <a:off x="5191531" y="5656732"/>
            <a:ext cx="1981200" cy="376238"/>
          </a:xfrm>
          <a:prstGeom prst="rect">
            <a:avLst/>
          </a:prstGeom>
          <a:solidFill>
            <a:srgbClr val="0070C0"/>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p>
            <a:pPr algn="ctr" eaLnBrk="0" hangingPunct="0">
              <a:spcBef>
                <a:spcPct val="50000"/>
              </a:spcBef>
            </a:pPr>
            <a:r>
              <a:rPr lang="es-ES" altLang="es-ES" i="0"/>
              <a:t>CLIENTES</a:t>
            </a:r>
          </a:p>
        </p:txBody>
      </p:sp>
      <p:sp>
        <p:nvSpPr>
          <p:cNvPr id="26" name="Text Box 19">
            <a:extLst>
              <a:ext uri="{FF2B5EF4-FFF2-40B4-BE49-F238E27FC236}">
                <a16:creationId xmlns:a16="http://schemas.microsoft.com/office/drawing/2014/main" id="{29C9A6FA-D31F-4335-8F25-E8AB138C0C11}"/>
              </a:ext>
            </a:extLst>
          </p:cNvPr>
          <p:cNvSpPr txBox="1">
            <a:spLocks noChangeArrowheads="1"/>
          </p:cNvSpPr>
          <p:nvPr/>
        </p:nvSpPr>
        <p:spPr bwMode="auto">
          <a:xfrm>
            <a:off x="5115331" y="1389532"/>
            <a:ext cx="2133600" cy="376238"/>
          </a:xfrm>
          <a:prstGeom prst="rect">
            <a:avLst/>
          </a:prstGeom>
          <a:solidFill>
            <a:srgbClr val="FFFF00"/>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p>
            <a:pPr algn="ctr" eaLnBrk="0" hangingPunct="0">
              <a:spcBef>
                <a:spcPct val="50000"/>
              </a:spcBef>
            </a:pPr>
            <a:r>
              <a:rPr lang="es-ES" altLang="es-ES" i="0"/>
              <a:t>PROVEEDORES</a:t>
            </a:r>
          </a:p>
        </p:txBody>
      </p:sp>
      <p:sp>
        <p:nvSpPr>
          <p:cNvPr id="27" name="AutoShape 21">
            <a:extLst>
              <a:ext uri="{FF2B5EF4-FFF2-40B4-BE49-F238E27FC236}">
                <a16:creationId xmlns:a16="http://schemas.microsoft.com/office/drawing/2014/main" id="{28A4DB5B-58B0-42C4-9C90-7964EAA7C3AD}"/>
              </a:ext>
            </a:extLst>
          </p:cNvPr>
          <p:cNvSpPr>
            <a:spLocks noChangeArrowheads="1"/>
          </p:cNvSpPr>
          <p:nvPr/>
        </p:nvSpPr>
        <p:spPr bwMode="auto">
          <a:xfrm>
            <a:off x="6105931" y="1770532"/>
            <a:ext cx="152400" cy="152400"/>
          </a:xfrm>
          <a:prstGeom prst="downArrow">
            <a:avLst>
              <a:gd name="adj1" fmla="val 50000"/>
              <a:gd name="adj2" fmla="val 25000"/>
            </a:avLst>
          </a:prstGeom>
          <a:solidFill>
            <a:schemeClr val="accent1"/>
          </a:solidFill>
          <a:ln w="9525">
            <a:solidFill>
              <a:schemeClr val="tx1"/>
            </a:solidFill>
            <a:miter lim="800000"/>
            <a:headEnd/>
            <a:tailEnd/>
          </a:ln>
          <a:effectLst>
            <a:outerShdw blurRad="50800" dist="38100" dir="2700000" algn="tl" rotWithShape="0">
              <a:prstClr val="black">
                <a:alpha val="40000"/>
              </a:prstClr>
            </a:outerShdw>
          </a:effectLst>
        </p:spPr>
        <p:txBody>
          <a:bodyPr wrap="none" anchor="ctr"/>
          <a:lstStyle/>
          <a:p>
            <a:pPr eaLnBrk="0" hangingPunct="0"/>
            <a:endParaRPr lang="es-ES" altLang="es-ES"/>
          </a:p>
        </p:txBody>
      </p:sp>
      <p:sp>
        <p:nvSpPr>
          <p:cNvPr id="28" name="AutoShape 22">
            <a:extLst>
              <a:ext uri="{FF2B5EF4-FFF2-40B4-BE49-F238E27FC236}">
                <a16:creationId xmlns:a16="http://schemas.microsoft.com/office/drawing/2014/main" id="{177A966C-6BF3-44AE-BE19-D7029FE0FE35}"/>
              </a:ext>
            </a:extLst>
          </p:cNvPr>
          <p:cNvSpPr>
            <a:spLocks noChangeArrowheads="1"/>
          </p:cNvSpPr>
          <p:nvPr/>
        </p:nvSpPr>
        <p:spPr bwMode="auto">
          <a:xfrm>
            <a:off x="6105931" y="2456332"/>
            <a:ext cx="152400" cy="228600"/>
          </a:xfrm>
          <a:prstGeom prst="downArrow">
            <a:avLst>
              <a:gd name="adj1" fmla="val 50000"/>
              <a:gd name="adj2" fmla="val 37500"/>
            </a:avLst>
          </a:prstGeom>
          <a:solidFill>
            <a:schemeClr val="accent1"/>
          </a:solidFill>
          <a:ln w="9525">
            <a:solidFill>
              <a:schemeClr val="tx1"/>
            </a:solidFill>
            <a:miter lim="800000"/>
            <a:headEnd/>
            <a:tailEnd/>
          </a:ln>
          <a:effectLst>
            <a:outerShdw blurRad="50800" dist="38100" dir="2700000" algn="tl" rotWithShape="0">
              <a:prstClr val="black">
                <a:alpha val="40000"/>
              </a:prstClr>
            </a:outerShdw>
          </a:effectLst>
        </p:spPr>
        <p:txBody>
          <a:bodyPr wrap="none" anchor="ctr"/>
          <a:lstStyle/>
          <a:p>
            <a:pPr eaLnBrk="0" hangingPunct="0"/>
            <a:endParaRPr lang="es-ES" altLang="es-ES"/>
          </a:p>
        </p:txBody>
      </p:sp>
      <p:sp>
        <p:nvSpPr>
          <p:cNvPr id="29" name="AutoShape 23">
            <a:extLst>
              <a:ext uri="{FF2B5EF4-FFF2-40B4-BE49-F238E27FC236}">
                <a16:creationId xmlns:a16="http://schemas.microsoft.com/office/drawing/2014/main" id="{4CBE369B-3CD8-4B58-B8BF-706F30FBBF7B}"/>
              </a:ext>
            </a:extLst>
          </p:cNvPr>
          <p:cNvSpPr>
            <a:spLocks noChangeArrowheads="1"/>
          </p:cNvSpPr>
          <p:nvPr/>
        </p:nvSpPr>
        <p:spPr bwMode="auto">
          <a:xfrm>
            <a:off x="6105931" y="3142132"/>
            <a:ext cx="152400" cy="304800"/>
          </a:xfrm>
          <a:prstGeom prst="downArrow">
            <a:avLst>
              <a:gd name="adj1" fmla="val 50000"/>
              <a:gd name="adj2" fmla="val 50000"/>
            </a:avLst>
          </a:prstGeom>
          <a:solidFill>
            <a:schemeClr val="accent1"/>
          </a:solidFill>
          <a:ln w="9525">
            <a:solidFill>
              <a:schemeClr val="tx1"/>
            </a:solidFill>
            <a:miter lim="800000"/>
            <a:headEnd/>
            <a:tailEnd/>
          </a:ln>
          <a:effectLst>
            <a:outerShdw blurRad="50800" dist="38100" dir="2700000" algn="tl" rotWithShape="0">
              <a:prstClr val="black">
                <a:alpha val="40000"/>
              </a:prstClr>
            </a:outerShdw>
          </a:effectLst>
        </p:spPr>
        <p:txBody>
          <a:bodyPr wrap="none" anchor="ctr"/>
          <a:lstStyle/>
          <a:p>
            <a:pPr eaLnBrk="0" hangingPunct="0"/>
            <a:endParaRPr lang="es-ES" altLang="es-ES"/>
          </a:p>
        </p:txBody>
      </p:sp>
      <p:sp>
        <p:nvSpPr>
          <p:cNvPr id="30" name="AutoShape 24">
            <a:extLst>
              <a:ext uri="{FF2B5EF4-FFF2-40B4-BE49-F238E27FC236}">
                <a16:creationId xmlns:a16="http://schemas.microsoft.com/office/drawing/2014/main" id="{B4260402-F4F6-4A10-9D44-3CCBF6EFDBEC}"/>
              </a:ext>
            </a:extLst>
          </p:cNvPr>
          <p:cNvSpPr>
            <a:spLocks noChangeArrowheads="1"/>
          </p:cNvSpPr>
          <p:nvPr/>
        </p:nvSpPr>
        <p:spPr bwMode="auto">
          <a:xfrm>
            <a:off x="6105931" y="3980332"/>
            <a:ext cx="152400" cy="228600"/>
          </a:xfrm>
          <a:prstGeom prst="downArrow">
            <a:avLst>
              <a:gd name="adj1" fmla="val 50000"/>
              <a:gd name="adj2" fmla="val 37500"/>
            </a:avLst>
          </a:prstGeom>
          <a:solidFill>
            <a:schemeClr val="accent1"/>
          </a:solidFill>
          <a:ln w="9525">
            <a:solidFill>
              <a:schemeClr val="tx1"/>
            </a:solidFill>
            <a:miter lim="800000"/>
            <a:headEnd/>
            <a:tailEnd/>
          </a:ln>
          <a:effectLst>
            <a:outerShdw blurRad="50800" dist="38100" dir="2700000" algn="tl" rotWithShape="0">
              <a:prstClr val="black">
                <a:alpha val="40000"/>
              </a:prstClr>
            </a:outerShdw>
          </a:effectLst>
        </p:spPr>
        <p:txBody>
          <a:bodyPr wrap="none" anchor="ctr"/>
          <a:lstStyle/>
          <a:p>
            <a:pPr eaLnBrk="0" hangingPunct="0"/>
            <a:endParaRPr lang="es-ES" altLang="es-ES"/>
          </a:p>
        </p:txBody>
      </p:sp>
      <p:sp>
        <p:nvSpPr>
          <p:cNvPr id="31" name="AutoShape 25">
            <a:extLst>
              <a:ext uri="{FF2B5EF4-FFF2-40B4-BE49-F238E27FC236}">
                <a16:creationId xmlns:a16="http://schemas.microsoft.com/office/drawing/2014/main" id="{1C3D4F40-F341-40E6-A34B-B630BED67556}"/>
              </a:ext>
            </a:extLst>
          </p:cNvPr>
          <p:cNvSpPr>
            <a:spLocks noChangeArrowheads="1"/>
          </p:cNvSpPr>
          <p:nvPr/>
        </p:nvSpPr>
        <p:spPr bwMode="auto">
          <a:xfrm>
            <a:off x="6105931" y="4589932"/>
            <a:ext cx="152400" cy="304800"/>
          </a:xfrm>
          <a:prstGeom prst="downArrow">
            <a:avLst>
              <a:gd name="adj1" fmla="val 50000"/>
              <a:gd name="adj2" fmla="val 50000"/>
            </a:avLst>
          </a:prstGeom>
          <a:solidFill>
            <a:schemeClr val="accent1"/>
          </a:solidFill>
          <a:ln w="9525">
            <a:solidFill>
              <a:schemeClr val="tx1"/>
            </a:solidFill>
            <a:miter lim="800000"/>
            <a:headEnd/>
            <a:tailEnd/>
          </a:ln>
          <a:effectLst>
            <a:outerShdw blurRad="50800" dist="38100" dir="2700000" algn="tl" rotWithShape="0">
              <a:prstClr val="black">
                <a:alpha val="40000"/>
              </a:prstClr>
            </a:outerShdw>
          </a:effectLst>
        </p:spPr>
        <p:txBody>
          <a:bodyPr wrap="none" anchor="ctr"/>
          <a:lstStyle/>
          <a:p>
            <a:pPr eaLnBrk="0" hangingPunct="0"/>
            <a:endParaRPr lang="es-ES" altLang="es-ES"/>
          </a:p>
        </p:txBody>
      </p:sp>
      <p:sp>
        <p:nvSpPr>
          <p:cNvPr id="32" name="AutoShape 26">
            <a:extLst>
              <a:ext uri="{FF2B5EF4-FFF2-40B4-BE49-F238E27FC236}">
                <a16:creationId xmlns:a16="http://schemas.microsoft.com/office/drawing/2014/main" id="{21D0E5F0-3B17-45AF-8260-C8F54041E229}"/>
              </a:ext>
            </a:extLst>
          </p:cNvPr>
          <p:cNvSpPr>
            <a:spLocks noChangeArrowheads="1"/>
          </p:cNvSpPr>
          <p:nvPr/>
        </p:nvSpPr>
        <p:spPr bwMode="auto">
          <a:xfrm>
            <a:off x="6105931" y="5428132"/>
            <a:ext cx="152400" cy="228600"/>
          </a:xfrm>
          <a:prstGeom prst="downArrow">
            <a:avLst>
              <a:gd name="adj1" fmla="val 50000"/>
              <a:gd name="adj2" fmla="val 37500"/>
            </a:avLst>
          </a:prstGeom>
          <a:solidFill>
            <a:schemeClr val="accent1"/>
          </a:solidFill>
          <a:ln w="9525">
            <a:solidFill>
              <a:schemeClr val="tx1"/>
            </a:solidFill>
            <a:miter lim="800000"/>
            <a:headEnd/>
            <a:tailEnd/>
          </a:ln>
          <a:effectLst>
            <a:outerShdw blurRad="50800" dist="38100" dir="2700000" algn="tl" rotWithShape="0">
              <a:prstClr val="black">
                <a:alpha val="40000"/>
              </a:prstClr>
            </a:outerShdw>
          </a:effectLst>
        </p:spPr>
        <p:txBody>
          <a:bodyPr wrap="none" anchor="ctr"/>
          <a:lstStyle/>
          <a:p>
            <a:pPr eaLnBrk="0" hangingPunct="0"/>
            <a:endParaRPr lang="es-ES" altLang="es-ES"/>
          </a:p>
        </p:txBody>
      </p:sp>
      <p:sp>
        <p:nvSpPr>
          <p:cNvPr id="33" name="Arc 27">
            <a:extLst>
              <a:ext uri="{FF2B5EF4-FFF2-40B4-BE49-F238E27FC236}">
                <a16:creationId xmlns:a16="http://schemas.microsoft.com/office/drawing/2014/main" id="{99D128A8-D458-443B-98A9-9374BD635E94}"/>
              </a:ext>
            </a:extLst>
          </p:cNvPr>
          <p:cNvSpPr>
            <a:spLocks/>
          </p:cNvSpPr>
          <p:nvPr/>
        </p:nvSpPr>
        <p:spPr bwMode="auto">
          <a:xfrm>
            <a:off x="7257896" y="1618132"/>
            <a:ext cx="1219200" cy="914400"/>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57150">
            <a:solidFill>
              <a:srgbClr val="FF0000"/>
            </a:solidFill>
            <a:round/>
            <a:headEnd/>
            <a:tailEnd type="triangle" w="med" len="med"/>
          </a:ln>
          <a:effectLst>
            <a:outerShdw blurRad="50800" dist="38100" dir="2700000" algn="tl" rotWithShape="0">
              <a:prstClr val="black">
                <a:alpha val="40000"/>
              </a:prstClr>
            </a:outerShdw>
          </a:effectLst>
        </p:spPr>
        <p:txBody>
          <a:bodyPr wrap="none" anchor="ctr"/>
          <a:lstStyle/>
          <a:p>
            <a:endParaRPr lang="es-ES"/>
          </a:p>
        </p:txBody>
      </p:sp>
      <p:sp>
        <p:nvSpPr>
          <p:cNvPr id="34" name="Arc 28">
            <a:extLst>
              <a:ext uri="{FF2B5EF4-FFF2-40B4-BE49-F238E27FC236}">
                <a16:creationId xmlns:a16="http://schemas.microsoft.com/office/drawing/2014/main" id="{B0286987-5788-41F9-B816-EAA7A92B707D}"/>
              </a:ext>
            </a:extLst>
          </p:cNvPr>
          <p:cNvSpPr>
            <a:spLocks/>
          </p:cNvSpPr>
          <p:nvPr/>
        </p:nvSpPr>
        <p:spPr bwMode="auto">
          <a:xfrm rot="-5400000" flipH="1" flipV="1">
            <a:off x="7254488" y="3221740"/>
            <a:ext cx="990600" cy="1458913"/>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57150">
            <a:solidFill>
              <a:srgbClr val="FF0000"/>
            </a:solidFill>
            <a:round/>
            <a:headEnd/>
            <a:tailEnd type="triangle" w="med" len="med"/>
          </a:ln>
          <a:effectLst>
            <a:outerShdw blurRad="50800" dist="38100" dir="2700000" algn="tl" rotWithShape="0">
              <a:prstClr val="black">
                <a:alpha val="40000"/>
              </a:prstClr>
            </a:outerShdw>
          </a:effectLst>
        </p:spPr>
        <p:txBody>
          <a:bodyPr wrap="none" anchor="ctr"/>
          <a:lstStyle/>
          <a:p>
            <a:endParaRPr lang="es-ES"/>
          </a:p>
        </p:txBody>
      </p:sp>
      <p:sp>
        <p:nvSpPr>
          <p:cNvPr id="35" name="Line 29">
            <a:extLst>
              <a:ext uri="{FF2B5EF4-FFF2-40B4-BE49-F238E27FC236}">
                <a16:creationId xmlns:a16="http://schemas.microsoft.com/office/drawing/2014/main" id="{D7F07BF7-52FE-470B-9778-020774846DFC}"/>
              </a:ext>
            </a:extLst>
          </p:cNvPr>
          <p:cNvSpPr>
            <a:spLocks noChangeShapeType="1"/>
          </p:cNvSpPr>
          <p:nvPr/>
        </p:nvSpPr>
        <p:spPr bwMode="auto">
          <a:xfrm flipH="1" flipV="1">
            <a:off x="7020331" y="2913532"/>
            <a:ext cx="762000" cy="0"/>
          </a:xfrm>
          <a:prstGeom prst="line">
            <a:avLst/>
          </a:prstGeom>
          <a:noFill/>
          <a:ln w="57150">
            <a:solidFill>
              <a:srgbClr val="FF0000"/>
            </a:solidFill>
            <a:round/>
            <a:headEnd/>
            <a:tailEnd type="triangle" w="med" len="med"/>
          </a:ln>
          <a:effectLst>
            <a:outerShdw blurRad="50800" dist="38100" dir="2700000" algn="tl" rotWithShape="0">
              <a:prstClr val="black">
                <a:alpha val="40000"/>
              </a:prstClr>
            </a:outerShdw>
          </a:effectLst>
        </p:spPr>
        <p:txBody>
          <a:bodyPr/>
          <a:lstStyle/>
          <a:p>
            <a:endParaRPr lang="es-ES"/>
          </a:p>
        </p:txBody>
      </p:sp>
      <p:sp>
        <p:nvSpPr>
          <p:cNvPr id="36" name="Arc 30">
            <a:extLst>
              <a:ext uri="{FF2B5EF4-FFF2-40B4-BE49-F238E27FC236}">
                <a16:creationId xmlns:a16="http://schemas.microsoft.com/office/drawing/2014/main" id="{AEEF86CC-C84F-4093-8BA4-8E798684E88D}"/>
              </a:ext>
            </a:extLst>
          </p:cNvPr>
          <p:cNvSpPr>
            <a:spLocks/>
          </p:cNvSpPr>
          <p:nvPr/>
        </p:nvSpPr>
        <p:spPr bwMode="auto">
          <a:xfrm flipH="1">
            <a:off x="3896131" y="1618132"/>
            <a:ext cx="1219200" cy="914400"/>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57150">
            <a:solidFill>
              <a:srgbClr val="FF0000"/>
            </a:solidFill>
            <a:round/>
            <a:headEnd/>
            <a:tailEnd type="triangle" w="med" len="med"/>
          </a:ln>
          <a:effectLst>
            <a:outerShdw blurRad="50800" dist="38100" dir="2700000" algn="tl" rotWithShape="0">
              <a:prstClr val="black">
                <a:alpha val="40000"/>
              </a:prstClr>
            </a:outerShdw>
          </a:effectLst>
        </p:spPr>
        <p:txBody>
          <a:bodyPr wrap="none" anchor="ctr"/>
          <a:lstStyle/>
          <a:p>
            <a:endParaRPr lang="es-ES"/>
          </a:p>
        </p:txBody>
      </p:sp>
      <p:sp>
        <p:nvSpPr>
          <p:cNvPr id="37" name="Line 31">
            <a:extLst>
              <a:ext uri="{FF2B5EF4-FFF2-40B4-BE49-F238E27FC236}">
                <a16:creationId xmlns:a16="http://schemas.microsoft.com/office/drawing/2014/main" id="{7B5FDDBD-2EB0-4233-B152-AA904CA21559}"/>
              </a:ext>
            </a:extLst>
          </p:cNvPr>
          <p:cNvSpPr>
            <a:spLocks noChangeShapeType="1"/>
          </p:cNvSpPr>
          <p:nvPr/>
        </p:nvSpPr>
        <p:spPr bwMode="auto">
          <a:xfrm flipV="1">
            <a:off x="4743296" y="2913532"/>
            <a:ext cx="676835" cy="0"/>
          </a:xfrm>
          <a:prstGeom prst="line">
            <a:avLst/>
          </a:prstGeom>
          <a:noFill/>
          <a:ln w="57150">
            <a:solidFill>
              <a:srgbClr val="FF0000"/>
            </a:solidFill>
            <a:round/>
            <a:headEnd/>
            <a:tailEnd type="triangle" w="med" len="med"/>
          </a:ln>
          <a:effectLst>
            <a:outerShdw blurRad="50800" dist="38100" dir="2700000" algn="tl" rotWithShape="0">
              <a:prstClr val="black">
                <a:alpha val="40000"/>
              </a:prstClr>
            </a:outerShdw>
          </a:effectLst>
        </p:spPr>
        <p:txBody>
          <a:bodyPr/>
          <a:lstStyle/>
          <a:p>
            <a:endParaRPr lang="es-ES"/>
          </a:p>
        </p:txBody>
      </p:sp>
      <p:sp>
        <p:nvSpPr>
          <p:cNvPr id="38" name="Arc 32">
            <a:extLst>
              <a:ext uri="{FF2B5EF4-FFF2-40B4-BE49-F238E27FC236}">
                <a16:creationId xmlns:a16="http://schemas.microsoft.com/office/drawing/2014/main" id="{A2758BD0-415E-4C27-80A5-8764F563D03F}"/>
              </a:ext>
            </a:extLst>
          </p:cNvPr>
          <p:cNvSpPr>
            <a:spLocks/>
          </p:cNvSpPr>
          <p:nvPr/>
        </p:nvSpPr>
        <p:spPr bwMode="auto">
          <a:xfrm rot="5400000" flipV="1">
            <a:off x="4162831" y="3189197"/>
            <a:ext cx="990600" cy="1524000"/>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57150">
            <a:solidFill>
              <a:srgbClr val="FF0000"/>
            </a:solidFill>
            <a:round/>
            <a:headEnd/>
            <a:tailEnd type="triangle" w="med" len="med"/>
          </a:ln>
          <a:effectLst>
            <a:outerShdw blurRad="50800" dist="38100" dir="2700000" algn="tl" rotWithShape="0">
              <a:prstClr val="black">
                <a:alpha val="40000"/>
              </a:prstClr>
            </a:outerShdw>
          </a:effectLst>
        </p:spPr>
        <p:txBody>
          <a:bodyPr wrap="none" anchor="ctr"/>
          <a:lstStyle/>
          <a:p>
            <a:endParaRPr lang="es-ES"/>
          </a:p>
        </p:txBody>
      </p:sp>
      <p:sp>
        <p:nvSpPr>
          <p:cNvPr id="57" name="Rectángulo 56">
            <a:extLst>
              <a:ext uri="{FF2B5EF4-FFF2-40B4-BE49-F238E27FC236}">
                <a16:creationId xmlns:a16="http://schemas.microsoft.com/office/drawing/2014/main" id="{6FD57E74-45C9-44AD-9886-DBAA847F8E2E}"/>
              </a:ext>
            </a:extLst>
          </p:cNvPr>
          <p:cNvSpPr/>
          <p:nvPr/>
        </p:nvSpPr>
        <p:spPr>
          <a:xfrm>
            <a:off x="0" y="0"/>
            <a:ext cx="12191999" cy="369332"/>
          </a:xfrm>
          <a:prstGeom prst="rect">
            <a:avLst/>
          </a:prstGeom>
        </p:spPr>
        <p:txBody>
          <a:bodyPr wrap="square">
            <a:spAutoFit/>
          </a:bodyPr>
          <a:lstStyle/>
          <a:p>
            <a:pPr algn="ctr"/>
            <a:r>
              <a:rPr lang="es-ES">
                <a:solidFill>
                  <a:srgbClr val="0070C0"/>
                </a:solidFill>
              </a:rPr>
              <a:t>3.1. CONCEPTO, OBJETIVOS, PROCESO, FUNCIONES Y TIPOS DE INVENTARIOS</a:t>
            </a:r>
          </a:p>
        </p:txBody>
      </p:sp>
    </p:spTree>
    <p:extLst>
      <p:ext uri="{BB962C8B-B14F-4D97-AF65-F5344CB8AC3E}">
        <p14:creationId xmlns:p14="http://schemas.microsoft.com/office/powerpoint/2010/main" val="38181689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up)">
                                      <p:cBhvr>
                                        <p:cTn id="11" dur="500"/>
                                        <p:tgtEl>
                                          <p:spTgt spid="33"/>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wipe(up)">
                                      <p:cBhvr>
                                        <p:cTn id="14" dur="500"/>
                                        <p:tgtEl>
                                          <p:spTgt spid="36"/>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up)">
                                      <p:cBhvr>
                                        <p:cTn id="17" dur="500"/>
                                        <p:tgtEl>
                                          <p:spTgt spid="27"/>
                                        </p:tgtEl>
                                      </p:cBhvr>
                                    </p:animEffect>
                                  </p:childTnLst>
                                </p:cTn>
                              </p:par>
                            </p:childTnLst>
                          </p:cTn>
                        </p:par>
                        <p:par>
                          <p:cTn id="18" fill="hold">
                            <p:stCondLst>
                              <p:cond delay="500"/>
                            </p:stCondLst>
                            <p:childTnLst>
                              <p:par>
                                <p:cTn id="19" presetID="22" presetClass="entr" presetSubtype="1"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up)">
                                      <p:cBhvr>
                                        <p:cTn id="21" dur="500"/>
                                        <p:tgtEl>
                                          <p:spTgt spid="18"/>
                                        </p:tgtEl>
                                      </p:cBhvr>
                                    </p:animEffect>
                                  </p:childTnLst>
                                </p:cTn>
                              </p:par>
                            </p:childTnLst>
                          </p:cTn>
                        </p:par>
                        <p:par>
                          <p:cTn id="22" fill="hold">
                            <p:stCondLst>
                              <p:cond delay="1000"/>
                            </p:stCondLst>
                            <p:childTnLst>
                              <p:par>
                                <p:cTn id="23" presetID="22" presetClass="entr" presetSubtype="1" fill="hold" grpId="0"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up)">
                                      <p:cBhvr>
                                        <p:cTn id="25" dur="500"/>
                                        <p:tgtEl>
                                          <p:spTgt spid="23"/>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up)">
                                      <p:cBhvr>
                                        <p:cTn id="28" dur="500"/>
                                        <p:tgtEl>
                                          <p:spTgt spid="24"/>
                                        </p:tgtEl>
                                      </p:cBhvr>
                                    </p:animEffect>
                                  </p:childTnLst>
                                </p:cTn>
                              </p:par>
                            </p:childTnLst>
                          </p:cTn>
                        </p:par>
                        <p:par>
                          <p:cTn id="29" fill="hold">
                            <p:stCondLst>
                              <p:cond delay="1500"/>
                            </p:stCondLst>
                            <p:childTnLst>
                              <p:par>
                                <p:cTn id="30" presetID="22" presetClass="entr" presetSubtype="1" fill="hold" grpId="0" nodeType="after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up)">
                                      <p:cBhvr>
                                        <p:cTn id="32" dur="500"/>
                                        <p:tgtEl>
                                          <p:spTgt spid="28"/>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wipe(right)">
                                      <p:cBhvr>
                                        <p:cTn id="35" dur="500"/>
                                        <p:tgtEl>
                                          <p:spTgt spid="35"/>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wipe(left)">
                                      <p:cBhvr>
                                        <p:cTn id="38" dur="500"/>
                                        <p:tgtEl>
                                          <p:spTgt spid="37"/>
                                        </p:tgtEl>
                                      </p:cBhvr>
                                    </p:animEffect>
                                  </p:childTnLst>
                                </p:cTn>
                              </p:par>
                            </p:childTnLst>
                          </p:cTn>
                        </p:par>
                        <p:par>
                          <p:cTn id="39" fill="hold">
                            <p:stCondLst>
                              <p:cond delay="2000"/>
                            </p:stCondLst>
                            <p:childTnLst>
                              <p:par>
                                <p:cTn id="40" presetID="1" presetClass="entr" presetSubtype="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wipe(up)">
                                      <p:cBhvr>
                                        <p:cTn id="46" dur="500"/>
                                        <p:tgtEl>
                                          <p:spTgt spid="29"/>
                                        </p:tgtEl>
                                      </p:cBhvr>
                                    </p:animEffect>
                                  </p:childTnLst>
                                </p:cTn>
                              </p:par>
                            </p:childTnLst>
                          </p:cTn>
                        </p:par>
                        <p:par>
                          <p:cTn id="47" fill="hold">
                            <p:stCondLst>
                              <p:cond delay="500"/>
                            </p:stCondLst>
                            <p:childTnLst>
                              <p:par>
                                <p:cTn id="48" presetID="22" presetClass="entr" presetSubtype="1" fill="hold" grpId="0"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wipe(up)">
                                      <p:cBhvr>
                                        <p:cTn id="50" dur="500"/>
                                        <p:tgtEl>
                                          <p:spTgt spid="20"/>
                                        </p:tgtEl>
                                      </p:cBhvr>
                                    </p:animEffect>
                                  </p:childTnLst>
                                </p:cTn>
                              </p:par>
                            </p:childTnLst>
                          </p:cTn>
                        </p:par>
                        <p:par>
                          <p:cTn id="51" fill="hold">
                            <p:stCondLst>
                              <p:cond delay="1000"/>
                            </p:stCondLst>
                            <p:childTnLst>
                              <p:par>
                                <p:cTn id="52" presetID="22" presetClass="entr" presetSubtype="1" fill="hold" grpId="0" nodeType="after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wipe(up)">
                                      <p:cBhvr>
                                        <p:cTn id="54" dur="500"/>
                                        <p:tgtEl>
                                          <p:spTgt spid="30"/>
                                        </p:tgtEl>
                                      </p:cBhvr>
                                    </p:animEffect>
                                  </p:childTnLst>
                                </p:cTn>
                              </p:par>
                              <p:par>
                                <p:cTn id="55" presetID="22" presetClass="entr" presetSubtype="2"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wipe(right)">
                                      <p:cBhvr>
                                        <p:cTn id="57" dur="500"/>
                                        <p:tgtEl>
                                          <p:spTgt spid="34"/>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left)">
                                      <p:cBhvr>
                                        <p:cTn id="60" dur="500"/>
                                        <p:tgtEl>
                                          <p:spTgt spid="38"/>
                                        </p:tgtEl>
                                      </p:cBhvr>
                                    </p:animEffect>
                                  </p:childTnLst>
                                </p:cTn>
                              </p:par>
                            </p:childTnLst>
                          </p:cTn>
                        </p:par>
                        <p:par>
                          <p:cTn id="61" fill="hold">
                            <p:stCondLst>
                              <p:cond delay="1500"/>
                            </p:stCondLst>
                            <p:childTnLst>
                              <p:par>
                                <p:cTn id="62" presetID="1" presetClass="entr" presetSubtype="0" fill="hold" grpId="0" nodeType="afterEffect">
                                  <p:stCondLst>
                                    <p:cond delay="0"/>
                                  </p:stCondLst>
                                  <p:childTnLst>
                                    <p:set>
                                      <p:cBhvr>
                                        <p:cTn id="63" dur="1" fill="hold">
                                          <p:stCondLst>
                                            <p:cond delay="0"/>
                                          </p:stCondLst>
                                        </p:cTn>
                                        <p:tgtEl>
                                          <p:spTgt spid="21"/>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grpId="0" nodeType="click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wipe(up)">
                                      <p:cBhvr>
                                        <p:cTn id="68" dur="500"/>
                                        <p:tgtEl>
                                          <p:spTgt spid="31"/>
                                        </p:tgtEl>
                                      </p:cBhvr>
                                    </p:animEffect>
                                  </p:childTnLst>
                                </p:cTn>
                              </p:par>
                            </p:childTnLst>
                          </p:cTn>
                        </p:par>
                        <p:par>
                          <p:cTn id="69" fill="hold">
                            <p:stCondLst>
                              <p:cond delay="500"/>
                            </p:stCondLst>
                            <p:childTnLst>
                              <p:par>
                                <p:cTn id="70" presetID="22" presetClass="entr" presetSubtype="1" fill="hold" grpId="0" nodeType="after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wipe(up)">
                                      <p:cBhvr>
                                        <p:cTn id="72" dur="500"/>
                                        <p:tgtEl>
                                          <p:spTgt spid="22"/>
                                        </p:tgtEl>
                                      </p:cBhvr>
                                    </p:animEffect>
                                  </p:childTnLst>
                                </p:cTn>
                              </p:par>
                            </p:childTnLst>
                          </p:cTn>
                        </p:par>
                        <p:par>
                          <p:cTn id="73" fill="hold">
                            <p:stCondLst>
                              <p:cond delay="1000"/>
                            </p:stCondLst>
                            <p:childTnLst>
                              <p:par>
                                <p:cTn id="74" presetID="22" presetClass="entr" presetSubtype="1" fill="hold" grpId="0" nodeType="after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wipe(up)">
                                      <p:cBhvr>
                                        <p:cTn id="76" dur="500"/>
                                        <p:tgtEl>
                                          <p:spTgt spid="32"/>
                                        </p:tgtEl>
                                      </p:cBhvr>
                                    </p:animEffect>
                                  </p:childTnLst>
                                </p:cTn>
                              </p:par>
                            </p:childTnLst>
                          </p:cTn>
                        </p:par>
                        <p:par>
                          <p:cTn id="77" fill="hold">
                            <p:stCondLst>
                              <p:cond delay="1500"/>
                            </p:stCondLst>
                            <p:childTnLst>
                              <p:par>
                                <p:cTn id="78" presetID="22" presetClass="entr" presetSubtype="1" fill="hold" grpId="0" nodeType="after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wipe(up)">
                                      <p:cBhvr>
                                        <p:cTn id="8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1" name="Rectángulo 40">
            <a:extLst>
              <a:ext uri="{FF2B5EF4-FFF2-40B4-BE49-F238E27FC236}">
                <a16:creationId xmlns:a16="http://schemas.microsoft.com/office/drawing/2014/main" id="{A41B82D9-7701-4029-A477-855FD03F33FD}"/>
              </a:ext>
            </a:extLst>
          </p:cNvPr>
          <p:cNvSpPr/>
          <p:nvPr/>
        </p:nvSpPr>
        <p:spPr>
          <a:xfrm>
            <a:off x="0" y="0"/>
            <a:ext cx="12191999" cy="369332"/>
          </a:xfrm>
          <a:prstGeom prst="rect">
            <a:avLst/>
          </a:prstGeom>
        </p:spPr>
        <p:txBody>
          <a:bodyPr wrap="square">
            <a:spAutoFit/>
          </a:bodyPr>
          <a:lstStyle/>
          <a:p>
            <a:pPr algn="ctr"/>
            <a:r>
              <a:rPr lang="es-ES">
                <a:solidFill>
                  <a:srgbClr val="0070C0"/>
                </a:solidFill>
              </a:rPr>
              <a:t>3.2. MÉTODOS DE GESTIÓN DE INVENTARIOS</a:t>
            </a:r>
          </a:p>
        </p:txBody>
      </p:sp>
      <p:sp>
        <p:nvSpPr>
          <p:cNvPr id="7" name="Rectangle 2">
            <a:extLst>
              <a:ext uri="{FF2B5EF4-FFF2-40B4-BE49-F238E27FC236}">
                <a16:creationId xmlns:a16="http://schemas.microsoft.com/office/drawing/2014/main" id="{C4E73BA8-77A4-4A13-9429-A716FA109C49}"/>
              </a:ext>
            </a:extLst>
          </p:cNvPr>
          <p:cNvSpPr>
            <a:spLocks noChangeArrowheads="1"/>
          </p:cNvSpPr>
          <p:nvPr/>
        </p:nvSpPr>
        <p:spPr bwMode="auto">
          <a:xfrm>
            <a:off x="1" y="496245"/>
            <a:ext cx="12191999" cy="461665"/>
          </a:xfrm>
          <a:prstGeom prst="rect">
            <a:avLst/>
          </a:prstGeom>
          <a:noFill/>
          <a:ln w="9525">
            <a:noFill/>
            <a:miter lim="800000"/>
            <a:headEnd/>
            <a:tailEnd/>
          </a:ln>
          <a:effectLst>
            <a:prstShdw prst="shdw17" dist="17961" dir="2700000">
              <a:srgbClr val="BBE0E3">
                <a:gamma/>
                <a:shade val="60000"/>
                <a:invGamma/>
              </a:srgbClr>
            </a:prstShdw>
          </a:effectLst>
        </p:spPr>
        <p:txBody>
          <a:bodyPr wrap="square">
            <a:spAutoFit/>
          </a:bodyPr>
          <a:lstStyle/>
          <a:p>
            <a:pPr lvl="0" algn="ctr" fontAlgn="base">
              <a:spcBef>
                <a:spcPct val="0"/>
              </a:spcBef>
              <a:spcAft>
                <a:spcPct val="0"/>
              </a:spcAft>
              <a:defRPr/>
            </a:pPr>
            <a:r>
              <a:rPr lang="es-ES" altLang="es-ES" sz="2400" b="1" u="sng" kern="0">
                <a:solidFill>
                  <a:srgbClr val="FF0000"/>
                </a:solidFill>
                <a:effectLst>
                  <a:outerShdw blurRad="38100" dist="38100" dir="2700000" algn="tl">
                    <a:srgbClr val="000000">
                      <a:alpha val="43137"/>
                    </a:srgbClr>
                  </a:outerShdw>
                </a:effectLst>
                <a:cs typeface="Arial" panose="020B0604020202020204" pitchFamily="34" charset="0"/>
              </a:rPr>
              <a:t>MODELO EOQ CON DEMANDA ALEATORIA Y TIEMPO DE SUMINISTRO CONSTANTE</a:t>
            </a:r>
            <a:endParaRPr kumimoji="0" lang="es-ES_tradnl" altLang="es-ES" sz="2400" b="1" i="1" u="sng" strike="noStrike" kern="0" cap="none" spc="0" normalizeH="0" baseline="0" noProof="0">
              <a:ln>
                <a:noFill/>
              </a:ln>
              <a:solidFill>
                <a:srgbClr val="FF0000"/>
              </a:solidFill>
              <a:effectLst>
                <a:outerShdw blurRad="38100" dist="38100" dir="2700000" algn="tl">
                  <a:srgbClr val="000000">
                    <a:alpha val="43137"/>
                  </a:srgbClr>
                </a:outerShdw>
              </a:effectLst>
              <a:uLnTx/>
              <a:uFillTx/>
              <a:cs typeface="Arial" panose="020B0604020202020204" pitchFamily="34" charset="0"/>
            </a:endParaRPr>
          </a:p>
        </p:txBody>
      </p:sp>
      <p:sp>
        <p:nvSpPr>
          <p:cNvPr id="8" name="CuadroTexto 7">
            <a:extLst>
              <a:ext uri="{FF2B5EF4-FFF2-40B4-BE49-F238E27FC236}">
                <a16:creationId xmlns:a16="http://schemas.microsoft.com/office/drawing/2014/main" id="{2DE14E8A-D939-4521-BA61-556494319773}"/>
              </a:ext>
            </a:extLst>
          </p:cNvPr>
          <p:cNvSpPr txBox="1"/>
          <p:nvPr/>
        </p:nvSpPr>
        <p:spPr>
          <a:xfrm>
            <a:off x="1" y="972333"/>
            <a:ext cx="12191998" cy="1569660"/>
          </a:xfrm>
          <a:prstGeom prst="rect">
            <a:avLst/>
          </a:prstGeom>
          <a:noFill/>
        </p:spPr>
        <p:txBody>
          <a:bodyPr wrap="square" rtlCol="0">
            <a:spAutoFit/>
          </a:bodyPr>
          <a:lstStyle/>
          <a:p>
            <a:pPr algn="just"/>
            <a:r>
              <a:rPr lang="es-ES" sz="2400" b="1" u="sng"/>
              <a:t>CÁLCULO DEL LOTE ÓPTIMO</a:t>
            </a:r>
          </a:p>
          <a:p>
            <a:pPr marL="342900" indent="-342900" algn="just">
              <a:buFont typeface="Arial" panose="020B0604020202020204" pitchFamily="34" charset="0"/>
              <a:buChar char="•"/>
            </a:pPr>
            <a:r>
              <a:rPr lang="es-ES" sz="2400"/>
              <a:t>A diferencia del modelo EOQ determinístico hay que añadir el </a:t>
            </a:r>
            <a:r>
              <a:rPr lang="es-ES" sz="2400" i="1"/>
              <a:t>stock </a:t>
            </a:r>
            <a:r>
              <a:rPr lang="es-ES" sz="2400"/>
              <a:t>de seguridad:</a:t>
            </a:r>
          </a:p>
          <a:p>
            <a:pPr marL="1257300" lvl="2" indent="-342900" algn="just">
              <a:buFont typeface="Wingdings" panose="05000000000000000000" pitchFamily="2" charset="2"/>
              <a:buChar char="ü"/>
            </a:pPr>
            <a:r>
              <a:rPr lang="es-ES" sz="2400"/>
              <a:t>El único coste que varía es el de posesión al añadirle el </a:t>
            </a:r>
            <a:r>
              <a:rPr lang="es-ES" sz="2400" i="1"/>
              <a:t>Ss</a:t>
            </a:r>
            <a:r>
              <a:rPr lang="es-ES" sz="2400"/>
              <a:t>:</a:t>
            </a:r>
          </a:p>
          <a:p>
            <a:pPr lvl="2" algn="just"/>
            <a:r>
              <a:rPr lang="es-ES" sz="2400" b="1" i="1"/>
              <a:t>				CP</a:t>
            </a:r>
            <a:r>
              <a:rPr lang="es-ES" sz="2400" b="1"/>
              <a:t> = (</a:t>
            </a:r>
            <a:r>
              <a:rPr lang="es-ES" sz="2400" b="1" i="1"/>
              <a:t>Cp</a:t>
            </a:r>
            <a:r>
              <a:rPr lang="es-ES" sz="2400" b="1"/>
              <a:t> x </a:t>
            </a:r>
            <a:r>
              <a:rPr lang="es-ES" sz="2400" b="1" i="1"/>
              <a:t>Q</a:t>
            </a:r>
            <a:r>
              <a:rPr lang="es-ES" sz="2400" b="1"/>
              <a:t>/2) + (</a:t>
            </a:r>
            <a:r>
              <a:rPr lang="es-ES" sz="2400" b="1" i="1"/>
              <a:t>Cp</a:t>
            </a:r>
            <a:r>
              <a:rPr lang="es-ES" sz="2400" b="1"/>
              <a:t> x </a:t>
            </a:r>
            <a:r>
              <a:rPr lang="es-ES" sz="2400" b="1" i="1"/>
              <a:t>Ss</a:t>
            </a:r>
            <a:r>
              <a:rPr lang="es-ES" sz="2400" b="1"/>
              <a:t>)</a:t>
            </a:r>
          </a:p>
        </p:txBody>
      </p:sp>
      <p:graphicFrame>
        <p:nvGraphicFramePr>
          <p:cNvPr id="9" name="Object 15">
            <a:extLst>
              <a:ext uri="{FF2B5EF4-FFF2-40B4-BE49-F238E27FC236}">
                <a16:creationId xmlns:a16="http://schemas.microsoft.com/office/drawing/2014/main" id="{3704668A-DB96-4706-BB37-B07871206C21}"/>
              </a:ext>
            </a:extLst>
          </p:cNvPr>
          <p:cNvGraphicFramePr>
            <a:graphicFrameLocks noChangeAspect="1"/>
          </p:cNvGraphicFramePr>
          <p:nvPr>
            <p:extLst>
              <p:ext uri="{D42A27DB-BD31-4B8C-83A1-F6EECF244321}">
                <p14:modId xmlns:p14="http://schemas.microsoft.com/office/powerpoint/2010/main" val="1262856777"/>
              </p:ext>
            </p:extLst>
          </p:nvPr>
        </p:nvGraphicFramePr>
        <p:xfrm>
          <a:off x="5581028" y="5528009"/>
          <a:ext cx="2562003" cy="1043779"/>
        </p:xfrm>
        <a:graphic>
          <a:graphicData uri="http://schemas.openxmlformats.org/presentationml/2006/ole">
            <mc:AlternateContent xmlns:mc="http://schemas.openxmlformats.org/markup-compatibility/2006">
              <mc:Choice xmlns:v="urn:schemas-microsoft-com:vml" Requires="v">
                <p:oleObj name="Equation" r:id="rId4" imgW="1066800" imgH="380910" progId="Equation.DSMT4">
                  <p:embed/>
                </p:oleObj>
              </mc:Choice>
              <mc:Fallback>
                <p:oleObj name="Equation" r:id="rId4" imgW="1066800" imgH="380910" progId="Equation.DSMT4">
                  <p:embed/>
                  <p:pic>
                    <p:nvPicPr>
                      <p:cNvPr id="9" name="Object 15">
                        <a:extLst>
                          <a:ext uri="{FF2B5EF4-FFF2-40B4-BE49-F238E27FC236}">
                            <a16:creationId xmlns:a16="http://schemas.microsoft.com/office/drawing/2014/main" id="{3704668A-DB96-4706-BB37-B07871206C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1028" y="5528009"/>
                        <a:ext cx="2562003" cy="1043779"/>
                      </a:xfrm>
                      <a:prstGeom prst="rect">
                        <a:avLst/>
                      </a:prstGeom>
                      <a:noFill/>
                    </p:spPr>
                  </p:pic>
                </p:oleObj>
              </mc:Fallback>
            </mc:AlternateContent>
          </a:graphicData>
        </a:graphic>
      </p:graphicFrame>
      <p:sp>
        <p:nvSpPr>
          <p:cNvPr id="10" name="CuadroTexto 9">
            <a:extLst>
              <a:ext uri="{FF2B5EF4-FFF2-40B4-BE49-F238E27FC236}">
                <a16:creationId xmlns:a16="http://schemas.microsoft.com/office/drawing/2014/main" id="{0007DB9F-CC21-4371-A3BD-F1E1844E609D}"/>
              </a:ext>
            </a:extLst>
          </p:cNvPr>
          <p:cNvSpPr txBox="1"/>
          <p:nvPr/>
        </p:nvSpPr>
        <p:spPr>
          <a:xfrm>
            <a:off x="3447036" y="5819065"/>
            <a:ext cx="2072639" cy="461665"/>
          </a:xfrm>
          <a:prstGeom prst="rect">
            <a:avLst/>
          </a:prstGeom>
          <a:noFill/>
        </p:spPr>
        <p:txBody>
          <a:bodyPr wrap="square" rtlCol="0">
            <a:spAutoFit/>
          </a:bodyPr>
          <a:lstStyle/>
          <a:p>
            <a:r>
              <a:rPr lang="es-ES" sz="2400" b="1">
                <a:effectLst>
                  <a:outerShdw blurRad="38100" dist="38100" dir="2700000" algn="tl">
                    <a:srgbClr val="000000">
                      <a:alpha val="43137"/>
                    </a:srgbClr>
                  </a:outerShdw>
                </a:effectLst>
              </a:rPr>
              <a:t>LOTE ÓPTIMO</a:t>
            </a:r>
          </a:p>
        </p:txBody>
      </p:sp>
      <p:sp>
        <p:nvSpPr>
          <p:cNvPr id="11" name="Flecha abajo 25">
            <a:extLst>
              <a:ext uri="{FF2B5EF4-FFF2-40B4-BE49-F238E27FC236}">
                <a16:creationId xmlns:a16="http://schemas.microsoft.com/office/drawing/2014/main" id="{404E7FD5-B894-4FB7-B94E-9C7520654588}"/>
              </a:ext>
            </a:extLst>
          </p:cNvPr>
          <p:cNvSpPr/>
          <p:nvPr/>
        </p:nvSpPr>
        <p:spPr>
          <a:xfrm rot="18695133">
            <a:off x="5896187" y="5088882"/>
            <a:ext cx="254598" cy="895522"/>
          </a:xfrm>
          <a:prstGeom prst="downArrow">
            <a:avLst/>
          </a:prstGeom>
          <a:solidFill>
            <a:srgbClr val="FF000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CuadroTexto 11">
            <a:extLst>
              <a:ext uri="{FF2B5EF4-FFF2-40B4-BE49-F238E27FC236}">
                <a16:creationId xmlns:a16="http://schemas.microsoft.com/office/drawing/2014/main" id="{45E4304C-9649-4118-ACD3-0511972B6690}"/>
              </a:ext>
            </a:extLst>
          </p:cNvPr>
          <p:cNvSpPr txBox="1"/>
          <p:nvPr/>
        </p:nvSpPr>
        <p:spPr>
          <a:xfrm>
            <a:off x="0" y="3337746"/>
            <a:ext cx="12191998" cy="830997"/>
          </a:xfrm>
          <a:prstGeom prst="rect">
            <a:avLst/>
          </a:prstGeom>
          <a:noFill/>
        </p:spPr>
        <p:txBody>
          <a:bodyPr wrap="square" rtlCol="0">
            <a:spAutoFit/>
          </a:bodyPr>
          <a:lstStyle/>
          <a:p>
            <a:pPr algn="ctr"/>
            <a:r>
              <a:rPr lang="es-ES" sz="2400" b="1" i="1"/>
              <a:t>CT </a:t>
            </a:r>
            <a:r>
              <a:rPr lang="es-ES" sz="2400" b="1"/>
              <a:t>=</a:t>
            </a:r>
            <a:r>
              <a:rPr lang="es-ES" sz="2400" b="1" i="1"/>
              <a:t> CE </a:t>
            </a:r>
            <a:r>
              <a:rPr lang="es-ES" sz="2400" b="1"/>
              <a:t>+</a:t>
            </a:r>
            <a:r>
              <a:rPr lang="es-ES" sz="2400" b="1" i="1"/>
              <a:t> CP </a:t>
            </a:r>
            <a:r>
              <a:rPr lang="es-ES" sz="2400" b="1"/>
              <a:t>+</a:t>
            </a:r>
            <a:r>
              <a:rPr lang="es-ES" sz="2400" b="1" i="1"/>
              <a:t> CA</a:t>
            </a:r>
          </a:p>
          <a:p>
            <a:pPr algn="ctr"/>
            <a:r>
              <a:rPr lang="es-ES" sz="2400" b="1" i="1"/>
              <a:t>CT</a:t>
            </a:r>
            <a:r>
              <a:rPr lang="es-ES" sz="2400" b="1"/>
              <a:t> = (</a:t>
            </a:r>
            <a:r>
              <a:rPr lang="es-ES" sz="2400" b="1" i="1"/>
              <a:t>Ce</a:t>
            </a:r>
            <a:r>
              <a:rPr lang="es-ES" sz="2400" b="1"/>
              <a:t> x </a:t>
            </a:r>
            <a:r>
              <a:rPr lang="es-ES" sz="2400" b="1" i="1"/>
              <a:t>D</a:t>
            </a:r>
            <a:r>
              <a:rPr lang="es-ES" sz="2400" b="1"/>
              <a:t>/</a:t>
            </a:r>
            <a:r>
              <a:rPr lang="es-ES" sz="2400" b="1" i="1"/>
              <a:t>Q</a:t>
            </a:r>
            <a:r>
              <a:rPr lang="es-ES" sz="2400" b="1"/>
              <a:t>) + ((</a:t>
            </a:r>
            <a:r>
              <a:rPr lang="es-ES" sz="2400" b="1" i="1"/>
              <a:t>Cp</a:t>
            </a:r>
            <a:r>
              <a:rPr lang="es-ES" sz="2400" b="1"/>
              <a:t> x </a:t>
            </a:r>
            <a:r>
              <a:rPr lang="es-ES" sz="2400" b="1" i="1"/>
              <a:t>Q</a:t>
            </a:r>
            <a:r>
              <a:rPr lang="es-ES" sz="2400" b="1"/>
              <a:t>/2) + (</a:t>
            </a:r>
            <a:r>
              <a:rPr lang="es-ES" sz="2400" b="1" i="1"/>
              <a:t>Cp</a:t>
            </a:r>
            <a:r>
              <a:rPr lang="es-ES" sz="2400" b="1"/>
              <a:t> x </a:t>
            </a:r>
            <a:r>
              <a:rPr lang="es-ES" sz="2400" b="1" i="1"/>
              <a:t>Ss</a:t>
            </a:r>
            <a:r>
              <a:rPr lang="es-ES" sz="2400" b="1"/>
              <a:t>)) + (</a:t>
            </a:r>
            <a:r>
              <a:rPr lang="es-ES" sz="2400" b="1" i="1"/>
              <a:t>Ca</a:t>
            </a:r>
            <a:r>
              <a:rPr lang="es-ES" sz="2400" b="1"/>
              <a:t> x </a:t>
            </a:r>
            <a:r>
              <a:rPr lang="es-ES" sz="2400" b="1" i="1"/>
              <a:t>D</a:t>
            </a:r>
            <a:r>
              <a:rPr lang="es-ES" sz="2400" b="1"/>
              <a:t>)</a:t>
            </a:r>
          </a:p>
        </p:txBody>
      </p:sp>
      <p:sp>
        <p:nvSpPr>
          <p:cNvPr id="15" name="CuadroTexto 14">
            <a:extLst>
              <a:ext uri="{FF2B5EF4-FFF2-40B4-BE49-F238E27FC236}">
                <a16:creationId xmlns:a16="http://schemas.microsoft.com/office/drawing/2014/main" id="{F62E6D1A-E9B6-45AB-AF73-3E381F905C6C}"/>
              </a:ext>
            </a:extLst>
          </p:cNvPr>
          <p:cNvSpPr txBox="1"/>
          <p:nvPr/>
        </p:nvSpPr>
        <p:spPr>
          <a:xfrm>
            <a:off x="4583723" y="2963891"/>
            <a:ext cx="3024552" cy="461665"/>
          </a:xfrm>
          <a:prstGeom prst="rect">
            <a:avLst/>
          </a:prstGeom>
          <a:noFill/>
        </p:spPr>
        <p:txBody>
          <a:bodyPr wrap="square" rtlCol="0">
            <a:spAutoFit/>
          </a:bodyPr>
          <a:lstStyle/>
          <a:p>
            <a:pPr algn="ctr"/>
            <a:r>
              <a:rPr lang="es-ES" sz="2400" b="1">
                <a:effectLst>
                  <a:outerShdw blurRad="38100" dist="38100" dir="2700000" algn="tl">
                    <a:srgbClr val="000000">
                      <a:alpha val="43137"/>
                    </a:srgbClr>
                  </a:outerShdw>
                </a:effectLst>
              </a:rPr>
              <a:t>COSTE TOTAL</a:t>
            </a:r>
          </a:p>
        </p:txBody>
      </p:sp>
      <p:sp>
        <p:nvSpPr>
          <p:cNvPr id="16" name="Rectángulo 15">
            <a:extLst>
              <a:ext uri="{FF2B5EF4-FFF2-40B4-BE49-F238E27FC236}">
                <a16:creationId xmlns:a16="http://schemas.microsoft.com/office/drawing/2014/main" id="{B0CB00C2-B008-43B4-BC13-31A341D64623}"/>
              </a:ext>
            </a:extLst>
          </p:cNvPr>
          <p:cNvSpPr/>
          <p:nvPr/>
        </p:nvSpPr>
        <p:spPr>
          <a:xfrm>
            <a:off x="3047999" y="4349807"/>
            <a:ext cx="6096000" cy="830997"/>
          </a:xfrm>
          <a:prstGeom prst="rect">
            <a:avLst/>
          </a:prstGeom>
        </p:spPr>
        <p:txBody>
          <a:bodyPr>
            <a:spAutoFit/>
          </a:bodyPr>
          <a:lstStyle/>
          <a:p>
            <a:pPr algn="ctr"/>
            <a:r>
              <a:rPr lang="es-ES" sz="2400"/>
              <a:t>Minimizando respecto a </a:t>
            </a:r>
            <a:r>
              <a:rPr lang="es-ES" sz="2400" i="1"/>
              <a:t>Q</a:t>
            </a:r>
            <a:r>
              <a:rPr lang="es-ES" sz="2400"/>
              <a:t>:</a:t>
            </a:r>
          </a:p>
          <a:p>
            <a:pPr algn="ctr"/>
            <a:r>
              <a:rPr lang="es-ES" sz="2400" i="1"/>
              <a:t>dCT</a:t>
            </a:r>
            <a:r>
              <a:rPr lang="es-ES" sz="2400"/>
              <a:t>/</a:t>
            </a:r>
            <a:r>
              <a:rPr lang="es-ES" sz="2400" i="1"/>
              <a:t>dQ</a:t>
            </a:r>
            <a:r>
              <a:rPr lang="es-ES" sz="2400"/>
              <a:t> = -(</a:t>
            </a:r>
            <a:r>
              <a:rPr lang="es-ES" sz="2400" i="1"/>
              <a:t>Ce</a:t>
            </a:r>
            <a:r>
              <a:rPr lang="es-ES" sz="2400"/>
              <a:t> x </a:t>
            </a:r>
            <a:r>
              <a:rPr lang="es-ES" sz="2400" i="1"/>
              <a:t>D</a:t>
            </a:r>
            <a:r>
              <a:rPr lang="es-ES" sz="2400"/>
              <a:t>/</a:t>
            </a:r>
            <a:r>
              <a:rPr lang="es-ES" sz="2400" i="1"/>
              <a:t>Q</a:t>
            </a:r>
            <a:r>
              <a:rPr lang="es-ES" altLang="es-ES" sz="2400" baseline="30000"/>
              <a:t>2</a:t>
            </a:r>
            <a:r>
              <a:rPr lang="es-ES" sz="2400"/>
              <a:t>) + ((</a:t>
            </a:r>
            <a:r>
              <a:rPr lang="es-ES" sz="2400" i="1"/>
              <a:t>Cp</a:t>
            </a:r>
            <a:r>
              <a:rPr lang="es-ES" sz="2400"/>
              <a:t>/2) + 0) + 0 = 0</a:t>
            </a:r>
          </a:p>
        </p:txBody>
      </p:sp>
      <p:sp>
        <p:nvSpPr>
          <p:cNvPr id="18" name="AutoShape 33">
            <a:extLst>
              <a:ext uri="{FF2B5EF4-FFF2-40B4-BE49-F238E27FC236}">
                <a16:creationId xmlns:a16="http://schemas.microsoft.com/office/drawing/2014/main" id="{899CBC05-2A48-45C0-A794-6BAD8F2CF8B3}"/>
              </a:ext>
            </a:extLst>
          </p:cNvPr>
          <p:cNvSpPr>
            <a:spLocks noChangeArrowheads="1"/>
          </p:cNvSpPr>
          <p:nvPr/>
        </p:nvSpPr>
        <p:spPr bwMode="auto">
          <a:xfrm rot="21308745">
            <a:off x="2290757" y="3875324"/>
            <a:ext cx="526395" cy="1229139"/>
          </a:xfrm>
          <a:prstGeom prst="curvedRightArrow">
            <a:avLst>
              <a:gd name="adj1" fmla="val 39022"/>
              <a:gd name="adj2" fmla="val 78043"/>
              <a:gd name="adj3" fmla="val 33333"/>
            </a:avLst>
          </a:prstGeom>
          <a:solidFill>
            <a:srgbClr val="FF0000"/>
          </a:solidFill>
          <a:ln w="9525">
            <a:solidFill>
              <a:schemeClr val="tx1"/>
            </a:solidFill>
            <a:miter lim="800000"/>
            <a:headEnd/>
            <a:tailEnd/>
          </a:ln>
          <a:effectLst>
            <a:outerShdw blurRad="50800" dist="38100" dir="2700000" algn="tl" rotWithShape="0">
              <a:prstClr val="black">
                <a:alpha val="40000"/>
              </a:prstClr>
            </a:outerShdw>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s-ES" altLang="es-ES" sz="1600" b="0">
              <a:effectLst>
                <a:outerShdw blurRad="38100" dist="38100" dir="2700000" algn="tl">
                  <a:srgbClr val="FFFFFF"/>
                </a:outerShdw>
              </a:effectLst>
              <a:latin typeface="+mn-lt"/>
              <a:ea typeface="MS PGothic" panose="020B0600070205080204" pitchFamily="34" charset="-128"/>
            </a:endParaRPr>
          </a:p>
        </p:txBody>
      </p:sp>
      <p:sp>
        <p:nvSpPr>
          <p:cNvPr id="14" name="Rectángulo 13">
            <a:extLst>
              <a:ext uri="{FF2B5EF4-FFF2-40B4-BE49-F238E27FC236}">
                <a16:creationId xmlns:a16="http://schemas.microsoft.com/office/drawing/2014/main" id="{C122AF0D-190B-45A9-9035-7A2640A4FC41}"/>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3.2.2. MODELOS PROBABILÍSTICOS</a:t>
            </a:r>
          </a:p>
        </p:txBody>
      </p:sp>
    </p:spTree>
    <p:extLst>
      <p:ext uri="{BB962C8B-B14F-4D97-AF65-F5344CB8AC3E}">
        <p14:creationId xmlns:p14="http://schemas.microsoft.com/office/powerpoint/2010/main" val="27702174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up)">
                                      <p:cBhvr>
                                        <p:cTn id="16" dur="500"/>
                                        <p:tgtEl>
                                          <p:spTgt spid="18"/>
                                        </p:tgtEl>
                                      </p:cBhvr>
                                    </p:animEffec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up)">
                                      <p:cBhvr>
                                        <p:cTn id="24" dur="500"/>
                                        <p:tgtEl>
                                          <p:spTgt spid="11"/>
                                        </p:tgtEl>
                                      </p:cBhvr>
                                    </p:animEffec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p:bldP spid="15" grpId="0"/>
      <p:bldP spid="16" grpId="0"/>
      <p:bldP spid="1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1" name="Rectángulo 40">
            <a:extLst>
              <a:ext uri="{FF2B5EF4-FFF2-40B4-BE49-F238E27FC236}">
                <a16:creationId xmlns:a16="http://schemas.microsoft.com/office/drawing/2014/main" id="{A41B82D9-7701-4029-A477-855FD03F33FD}"/>
              </a:ext>
            </a:extLst>
          </p:cNvPr>
          <p:cNvSpPr/>
          <p:nvPr/>
        </p:nvSpPr>
        <p:spPr>
          <a:xfrm>
            <a:off x="0" y="0"/>
            <a:ext cx="12191999" cy="369332"/>
          </a:xfrm>
          <a:prstGeom prst="rect">
            <a:avLst/>
          </a:prstGeom>
        </p:spPr>
        <p:txBody>
          <a:bodyPr wrap="square">
            <a:spAutoFit/>
          </a:bodyPr>
          <a:lstStyle/>
          <a:p>
            <a:pPr algn="ctr"/>
            <a:r>
              <a:rPr lang="es-ES">
                <a:solidFill>
                  <a:srgbClr val="0070C0"/>
                </a:solidFill>
              </a:rPr>
              <a:t>3.2. MÉTODOS DE GESTIÓN DE INVENTARIOS</a:t>
            </a:r>
          </a:p>
        </p:txBody>
      </p:sp>
      <p:sp>
        <p:nvSpPr>
          <p:cNvPr id="6" name="CuadroTexto 5">
            <a:extLst>
              <a:ext uri="{FF2B5EF4-FFF2-40B4-BE49-F238E27FC236}">
                <a16:creationId xmlns:a16="http://schemas.microsoft.com/office/drawing/2014/main" id="{34A2FB98-B8B9-4502-918A-83A90EA932D7}"/>
              </a:ext>
            </a:extLst>
          </p:cNvPr>
          <p:cNvSpPr txBox="1"/>
          <p:nvPr/>
        </p:nvSpPr>
        <p:spPr>
          <a:xfrm>
            <a:off x="0" y="846075"/>
            <a:ext cx="12191999" cy="2677656"/>
          </a:xfrm>
          <a:prstGeom prst="rect">
            <a:avLst/>
          </a:prstGeom>
          <a:noFill/>
        </p:spPr>
        <p:txBody>
          <a:bodyPr wrap="square" rtlCol="0">
            <a:spAutoFit/>
          </a:bodyPr>
          <a:lstStyle/>
          <a:p>
            <a:pPr algn="just"/>
            <a:r>
              <a:rPr lang="es-ES" sz="2400" b="1" u="sng"/>
              <a:t>CÁLCULO DEL PUNTO DE PEDIDO</a:t>
            </a:r>
            <a:endParaRPr lang="es-ES" sz="2400"/>
          </a:p>
          <a:p>
            <a:pPr marL="342900" indent="-342900" algn="just">
              <a:buFont typeface="Arial" panose="020B0604020202020204" pitchFamily="34" charset="0"/>
              <a:buChar char="•"/>
            </a:pPr>
            <a:r>
              <a:rPr lang="es-ES" sz="2400"/>
              <a:t>Como hemos comprobado, la cantidad óptima (</a:t>
            </a:r>
            <a:r>
              <a:rPr lang="es-ES" sz="2400" i="1"/>
              <a:t>Q</a:t>
            </a:r>
            <a:r>
              <a:rPr lang="es-ES" sz="2400"/>
              <a:t>*) a emitir en cada pedido es igual al supuesto en el que la demanda es conocida, constante y determinista (modelo EOQ determinístico), por lo que ahora es crítico saber cuándo han de realizarse los pedidos.</a:t>
            </a:r>
          </a:p>
          <a:p>
            <a:pPr marL="342900" indent="-342900" algn="just">
              <a:buFont typeface="Arial" panose="020B0604020202020204" pitchFamily="34" charset="0"/>
              <a:buChar char="•"/>
            </a:pPr>
            <a:endParaRPr lang="es-ES" sz="2400"/>
          </a:p>
          <a:p>
            <a:pPr marL="342900" indent="-342900" algn="just">
              <a:buFont typeface="Arial" panose="020B0604020202020204" pitchFamily="34" charset="0"/>
              <a:buChar char="•"/>
            </a:pPr>
            <a:r>
              <a:rPr lang="es-ES" sz="2400"/>
              <a:t>Los pedidos se solicitarán cuando las existencias en el almacén lleguen al punto de pedido (</a:t>
            </a:r>
            <a:r>
              <a:rPr lang="es-ES" sz="2400" i="1"/>
              <a:t>Pp</a:t>
            </a:r>
            <a:r>
              <a:rPr lang="es-ES" sz="2400"/>
              <a:t>), el cual, en este modelo, también incluye el </a:t>
            </a:r>
            <a:r>
              <a:rPr lang="es-ES" sz="2400" i="1"/>
              <a:t>stock</a:t>
            </a:r>
            <a:r>
              <a:rPr lang="es-ES" sz="2400"/>
              <a:t> de seguridad (</a:t>
            </a:r>
            <a:r>
              <a:rPr lang="es-ES" sz="2400" i="1"/>
              <a:t>Ss</a:t>
            </a:r>
            <a:r>
              <a:rPr lang="es-ES" sz="2400"/>
              <a:t>).</a:t>
            </a:r>
          </a:p>
        </p:txBody>
      </p:sp>
      <p:sp>
        <p:nvSpPr>
          <p:cNvPr id="8" name="Text Box 4">
            <a:extLst>
              <a:ext uri="{FF2B5EF4-FFF2-40B4-BE49-F238E27FC236}">
                <a16:creationId xmlns:a16="http://schemas.microsoft.com/office/drawing/2014/main" id="{59CFD61E-BD4F-4CDE-BAC4-A0BE49A2C469}"/>
              </a:ext>
            </a:extLst>
          </p:cNvPr>
          <p:cNvSpPr txBox="1">
            <a:spLocks noChangeArrowheads="1"/>
          </p:cNvSpPr>
          <p:nvPr/>
        </p:nvSpPr>
        <p:spPr bwMode="auto">
          <a:xfrm>
            <a:off x="4316878" y="4398031"/>
            <a:ext cx="3001371" cy="461665"/>
          </a:xfrm>
          <a:prstGeom prst="rect">
            <a:avLst/>
          </a:prstGeom>
          <a:noFill/>
          <a:ln w="12700">
            <a:noFill/>
            <a:miter lim="800000"/>
            <a:headEnd/>
            <a:tailEnd/>
          </a:ln>
          <a:effectLst/>
        </p:spPr>
        <p:txBody>
          <a:bodyPr wrap="square">
            <a:spAutoFit/>
          </a:bodyPr>
          <a:lstStyle/>
          <a:p>
            <a:pPr algn="ctr">
              <a:spcBef>
                <a:spcPct val="50000"/>
              </a:spcBef>
            </a:pPr>
            <a:r>
              <a:rPr lang="es-ES_tradnl" altLang="es-ES" sz="2400" b="1" i="0">
                <a:solidFill>
                  <a:srgbClr val="000000"/>
                </a:solidFill>
              </a:rPr>
              <a:t> </a:t>
            </a:r>
            <a:r>
              <a:rPr lang="es-ES_tradnl" altLang="es-ES" sz="2400" b="1" i="1">
                <a:solidFill>
                  <a:srgbClr val="000000"/>
                </a:solidFill>
              </a:rPr>
              <a:t>Pp</a:t>
            </a:r>
            <a:r>
              <a:rPr lang="es-ES_tradnl" altLang="es-ES" sz="2400" b="1" i="0">
                <a:solidFill>
                  <a:srgbClr val="000000"/>
                </a:solidFill>
              </a:rPr>
              <a:t> = </a:t>
            </a:r>
            <a:r>
              <a:rPr lang="es-ES_tradnl" altLang="es-ES" sz="2400" b="1">
                <a:solidFill>
                  <a:srgbClr val="000000"/>
                </a:solidFill>
              </a:rPr>
              <a:t>(</a:t>
            </a:r>
            <a:r>
              <a:rPr lang="es-ES_tradnl" altLang="es-ES" sz="2400" b="1" i="1">
                <a:solidFill>
                  <a:srgbClr val="000000"/>
                </a:solidFill>
              </a:rPr>
              <a:t>Ts</a:t>
            </a:r>
            <a:r>
              <a:rPr lang="es-ES_tradnl" altLang="es-ES" sz="2400" b="1" i="0">
                <a:solidFill>
                  <a:srgbClr val="000000"/>
                </a:solidFill>
              </a:rPr>
              <a:t> x </a:t>
            </a:r>
            <a:r>
              <a:rPr lang="es-ES_tradnl" altLang="es-ES" sz="2400" b="1" i="1">
                <a:solidFill>
                  <a:srgbClr val="000000"/>
                </a:solidFill>
              </a:rPr>
              <a:t>d</a:t>
            </a:r>
            <a:r>
              <a:rPr lang="es-ES_tradnl" altLang="es-ES" sz="2400" b="1" i="1" baseline="-8000">
                <a:solidFill>
                  <a:srgbClr val="000000"/>
                </a:solidFill>
              </a:rPr>
              <a:t>m</a:t>
            </a:r>
            <a:r>
              <a:rPr lang="es-ES_tradnl" altLang="es-ES" sz="2400" b="1" i="0">
                <a:solidFill>
                  <a:srgbClr val="000000"/>
                </a:solidFill>
              </a:rPr>
              <a:t>) + </a:t>
            </a:r>
            <a:r>
              <a:rPr lang="es-ES_tradnl" altLang="es-ES" sz="2400" b="1" i="1">
                <a:solidFill>
                  <a:srgbClr val="000000"/>
                </a:solidFill>
              </a:rPr>
              <a:t>Ss</a:t>
            </a:r>
            <a:endParaRPr lang="es-ES" altLang="es-ES" sz="2400" b="1" i="1">
              <a:solidFill>
                <a:srgbClr val="000000"/>
              </a:solidFill>
            </a:endParaRPr>
          </a:p>
        </p:txBody>
      </p:sp>
      <p:sp>
        <p:nvSpPr>
          <p:cNvPr id="9" name="Text Box 5">
            <a:extLst>
              <a:ext uri="{FF2B5EF4-FFF2-40B4-BE49-F238E27FC236}">
                <a16:creationId xmlns:a16="http://schemas.microsoft.com/office/drawing/2014/main" id="{06201A7F-9C06-4BEC-8F87-1FEBAB0ABB13}"/>
              </a:ext>
            </a:extLst>
          </p:cNvPr>
          <p:cNvSpPr txBox="1">
            <a:spLocks noChangeArrowheads="1"/>
          </p:cNvSpPr>
          <p:nvPr/>
        </p:nvSpPr>
        <p:spPr bwMode="auto">
          <a:xfrm>
            <a:off x="1270033" y="5447226"/>
            <a:ext cx="4547530" cy="366713"/>
          </a:xfrm>
          <a:prstGeom prst="rect">
            <a:avLst/>
          </a:prstGeom>
          <a:noFill/>
          <a:ln w="9525">
            <a:noFill/>
            <a:miter lim="800000"/>
            <a:headEnd/>
            <a:tailEnd/>
          </a:ln>
          <a:effectLst/>
        </p:spPr>
        <p:txBody>
          <a:bodyPr wrap="square">
            <a:spAutoFit/>
          </a:bodyPr>
          <a:lstStyle/>
          <a:p>
            <a:pPr algn="ctr" eaLnBrk="0" hangingPunct="0">
              <a:spcBef>
                <a:spcPct val="50000"/>
              </a:spcBef>
            </a:pPr>
            <a:r>
              <a:rPr lang="es-ES" altLang="es-ES"/>
              <a:t>Tiempo de suministro o fabricación</a:t>
            </a:r>
          </a:p>
        </p:txBody>
      </p:sp>
      <p:sp>
        <p:nvSpPr>
          <p:cNvPr id="10" name="Text Box 8">
            <a:extLst>
              <a:ext uri="{FF2B5EF4-FFF2-40B4-BE49-F238E27FC236}">
                <a16:creationId xmlns:a16="http://schemas.microsoft.com/office/drawing/2014/main" id="{EDC08BFB-AACB-48FC-BF85-ADC895AB163D}"/>
              </a:ext>
            </a:extLst>
          </p:cNvPr>
          <p:cNvSpPr txBox="1">
            <a:spLocks noChangeArrowheads="1"/>
          </p:cNvSpPr>
          <p:nvPr/>
        </p:nvSpPr>
        <p:spPr bwMode="auto">
          <a:xfrm>
            <a:off x="6260095" y="4807564"/>
            <a:ext cx="3274223" cy="366713"/>
          </a:xfrm>
          <a:prstGeom prst="rect">
            <a:avLst/>
          </a:prstGeom>
          <a:noFill/>
          <a:ln w="9525">
            <a:noFill/>
            <a:miter lim="800000"/>
            <a:headEnd/>
            <a:tailEnd/>
          </a:ln>
          <a:effectLst/>
        </p:spPr>
        <p:txBody>
          <a:bodyPr wrap="square">
            <a:spAutoFit/>
          </a:bodyPr>
          <a:lstStyle/>
          <a:p>
            <a:pPr algn="ctr" eaLnBrk="0" hangingPunct="0">
              <a:spcBef>
                <a:spcPct val="50000"/>
              </a:spcBef>
            </a:pPr>
            <a:r>
              <a:rPr lang="es-ES" altLang="es-ES" i="1">
                <a:cs typeface="Calibri" panose="020F0502020204030204" pitchFamily="34" charset="0"/>
              </a:rPr>
              <a:t>Stock</a:t>
            </a:r>
            <a:r>
              <a:rPr lang="es-ES" altLang="es-ES">
                <a:cs typeface="Calibri" panose="020F0502020204030204" pitchFamily="34" charset="0"/>
              </a:rPr>
              <a:t> de seguridad</a:t>
            </a:r>
          </a:p>
        </p:txBody>
      </p:sp>
      <p:sp>
        <p:nvSpPr>
          <p:cNvPr id="11" name="Line 12">
            <a:extLst>
              <a:ext uri="{FF2B5EF4-FFF2-40B4-BE49-F238E27FC236}">
                <a16:creationId xmlns:a16="http://schemas.microsoft.com/office/drawing/2014/main" id="{4869DBD2-301B-4A72-AED2-1974B852FE71}"/>
              </a:ext>
            </a:extLst>
          </p:cNvPr>
          <p:cNvSpPr>
            <a:spLocks noChangeShapeType="1"/>
          </p:cNvSpPr>
          <p:nvPr/>
        </p:nvSpPr>
        <p:spPr bwMode="auto">
          <a:xfrm>
            <a:off x="6857710" y="4771888"/>
            <a:ext cx="173661" cy="152400"/>
          </a:xfrm>
          <a:prstGeom prst="line">
            <a:avLst/>
          </a:prstGeom>
          <a:noFill/>
          <a:ln w="9525">
            <a:solidFill>
              <a:schemeClr val="tx1"/>
            </a:solidFill>
            <a:round/>
            <a:headEnd/>
            <a:tailEnd type="triangle" w="med" len="med"/>
          </a:ln>
          <a:effectLst/>
        </p:spPr>
        <p:txBody>
          <a:bodyPr/>
          <a:lstStyle/>
          <a:p>
            <a:endParaRPr lang="es-ES"/>
          </a:p>
        </p:txBody>
      </p:sp>
      <p:sp>
        <p:nvSpPr>
          <p:cNvPr id="12" name="Line 13">
            <a:extLst>
              <a:ext uri="{FF2B5EF4-FFF2-40B4-BE49-F238E27FC236}">
                <a16:creationId xmlns:a16="http://schemas.microsoft.com/office/drawing/2014/main" id="{9A188F9D-9B37-4840-98D2-AEABDFE531A9}"/>
              </a:ext>
            </a:extLst>
          </p:cNvPr>
          <p:cNvSpPr>
            <a:spLocks noChangeShapeType="1"/>
          </p:cNvSpPr>
          <p:nvPr/>
        </p:nvSpPr>
        <p:spPr bwMode="auto">
          <a:xfrm flipH="1">
            <a:off x="6184836" y="4789768"/>
            <a:ext cx="1529" cy="461665"/>
          </a:xfrm>
          <a:prstGeom prst="line">
            <a:avLst/>
          </a:prstGeom>
          <a:noFill/>
          <a:ln w="9525">
            <a:solidFill>
              <a:schemeClr val="tx1"/>
            </a:solidFill>
            <a:round/>
            <a:headEnd/>
            <a:tailEnd type="triangle" w="med" len="med"/>
          </a:ln>
          <a:effectLst/>
        </p:spPr>
        <p:txBody>
          <a:bodyPr/>
          <a:lstStyle/>
          <a:p>
            <a:endParaRPr lang="es-ES"/>
          </a:p>
        </p:txBody>
      </p:sp>
      <p:sp>
        <p:nvSpPr>
          <p:cNvPr id="13" name="Line 14">
            <a:extLst>
              <a:ext uri="{FF2B5EF4-FFF2-40B4-BE49-F238E27FC236}">
                <a16:creationId xmlns:a16="http://schemas.microsoft.com/office/drawing/2014/main" id="{4783D517-8565-4A53-A0EC-EAED7EE2024C}"/>
              </a:ext>
            </a:extLst>
          </p:cNvPr>
          <p:cNvSpPr>
            <a:spLocks noChangeShapeType="1"/>
          </p:cNvSpPr>
          <p:nvPr/>
        </p:nvSpPr>
        <p:spPr bwMode="auto">
          <a:xfrm flipH="1">
            <a:off x="3760693" y="4779428"/>
            <a:ext cx="1737454" cy="761977"/>
          </a:xfrm>
          <a:prstGeom prst="line">
            <a:avLst/>
          </a:prstGeom>
          <a:noFill/>
          <a:ln w="9525">
            <a:solidFill>
              <a:schemeClr val="tx1"/>
            </a:solidFill>
            <a:round/>
            <a:headEnd/>
            <a:tailEnd type="triangle" w="med" len="med"/>
          </a:ln>
          <a:effectLst/>
        </p:spPr>
        <p:txBody>
          <a:bodyPr/>
          <a:lstStyle/>
          <a:p>
            <a:endParaRPr lang="es-ES"/>
          </a:p>
        </p:txBody>
      </p:sp>
      <p:sp>
        <p:nvSpPr>
          <p:cNvPr id="14" name="Text Box 15">
            <a:extLst>
              <a:ext uri="{FF2B5EF4-FFF2-40B4-BE49-F238E27FC236}">
                <a16:creationId xmlns:a16="http://schemas.microsoft.com/office/drawing/2014/main" id="{76C01244-E308-4C5C-989C-233DD237C5A8}"/>
              </a:ext>
            </a:extLst>
          </p:cNvPr>
          <p:cNvSpPr txBox="1">
            <a:spLocks noChangeArrowheads="1"/>
          </p:cNvSpPr>
          <p:nvPr/>
        </p:nvSpPr>
        <p:spPr bwMode="auto">
          <a:xfrm>
            <a:off x="4818953" y="5172073"/>
            <a:ext cx="6184642" cy="369332"/>
          </a:xfrm>
          <a:prstGeom prst="rect">
            <a:avLst/>
          </a:prstGeom>
          <a:noFill/>
          <a:ln w="9525">
            <a:noFill/>
            <a:miter lim="800000"/>
            <a:headEnd/>
            <a:tailEnd/>
          </a:ln>
          <a:effectLst/>
        </p:spPr>
        <p:txBody>
          <a:bodyPr wrap="square">
            <a:spAutoFit/>
          </a:bodyPr>
          <a:lstStyle/>
          <a:p>
            <a:pPr algn="ctr" eaLnBrk="0" hangingPunct="0">
              <a:spcBef>
                <a:spcPct val="50000"/>
              </a:spcBef>
            </a:pPr>
            <a:r>
              <a:rPr lang="es-ES" altLang="es-ES"/>
              <a:t>Demanda media en el horizonte temporal :  </a:t>
            </a:r>
            <a:r>
              <a:rPr lang="es-ES" altLang="es-ES" i="1"/>
              <a:t>d</a:t>
            </a:r>
            <a:r>
              <a:rPr lang="es-ES" altLang="es-ES" i="1" baseline="-12000"/>
              <a:t>m </a:t>
            </a:r>
            <a:r>
              <a:rPr lang="es-ES" altLang="es-ES"/>
              <a:t>= </a:t>
            </a:r>
            <a:r>
              <a:rPr lang="es-ES" altLang="es-ES" i="1"/>
              <a:t>D</a:t>
            </a:r>
            <a:r>
              <a:rPr lang="es-ES" altLang="es-ES"/>
              <a:t>/</a:t>
            </a:r>
            <a:r>
              <a:rPr lang="es-ES" altLang="es-ES" i="1"/>
              <a:t>hp</a:t>
            </a:r>
            <a:r>
              <a:rPr lang="es-ES" altLang="es-ES"/>
              <a:t> </a:t>
            </a:r>
          </a:p>
        </p:txBody>
      </p:sp>
      <p:sp>
        <p:nvSpPr>
          <p:cNvPr id="15" name="CuadroTexto 14">
            <a:extLst>
              <a:ext uri="{FF2B5EF4-FFF2-40B4-BE49-F238E27FC236}">
                <a16:creationId xmlns:a16="http://schemas.microsoft.com/office/drawing/2014/main" id="{6195EBF6-1F86-4E1C-A239-30D68A80C8D5}"/>
              </a:ext>
            </a:extLst>
          </p:cNvPr>
          <p:cNvSpPr txBox="1"/>
          <p:nvPr/>
        </p:nvSpPr>
        <p:spPr>
          <a:xfrm>
            <a:off x="4524737" y="3949354"/>
            <a:ext cx="3142524" cy="461665"/>
          </a:xfrm>
          <a:prstGeom prst="rect">
            <a:avLst/>
          </a:prstGeom>
          <a:noFill/>
        </p:spPr>
        <p:txBody>
          <a:bodyPr wrap="square" rtlCol="0">
            <a:spAutoFit/>
          </a:bodyPr>
          <a:lstStyle/>
          <a:p>
            <a:r>
              <a:rPr lang="es-ES" sz="2400" b="1">
                <a:effectLst>
                  <a:outerShdw blurRad="38100" dist="38100" dir="2700000" algn="tl">
                    <a:srgbClr val="000000">
                      <a:alpha val="43137"/>
                    </a:srgbClr>
                  </a:outerShdw>
                </a:effectLst>
              </a:rPr>
              <a:t>PUNTO DE PEDIDO</a:t>
            </a:r>
          </a:p>
        </p:txBody>
      </p:sp>
      <p:sp>
        <p:nvSpPr>
          <p:cNvPr id="16" name="Rectángulo 15">
            <a:extLst>
              <a:ext uri="{FF2B5EF4-FFF2-40B4-BE49-F238E27FC236}">
                <a16:creationId xmlns:a16="http://schemas.microsoft.com/office/drawing/2014/main" id="{05BCB6D2-86C6-4894-B027-A8426B14048A}"/>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3.2.2. MODELOS PROBABILÍSTICOS</a:t>
            </a:r>
          </a:p>
        </p:txBody>
      </p:sp>
    </p:spTree>
    <p:extLst>
      <p:ext uri="{BB962C8B-B14F-4D97-AF65-F5344CB8AC3E}">
        <p14:creationId xmlns:p14="http://schemas.microsoft.com/office/powerpoint/2010/main" val="13803931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animBg="1"/>
      <p:bldP spid="12" grpId="0" animBg="1"/>
      <p:bldP spid="13" grpId="0" animBg="1"/>
      <p:bldP spid="14" grpId="0"/>
      <p:bldP spid="1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1" name="Rectángulo 40">
            <a:extLst>
              <a:ext uri="{FF2B5EF4-FFF2-40B4-BE49-F238E27FC236}">
                <a16:creationId xmlns:a16="http://schemas.microsoft.com/office/drawing/2014/main" id="{A41B82D9-7701-4029-A477-855FD03F33FD}"/>
              </a:ext>
            </a:extLst>
          </p:cNvPr>
          <p:cNvSpPr/>
          <p:nvPr/>
        </p:nvSpPr>
        <p:spPr>
          <a:xfrm>
            <a:off x="0" y="0"/>
            <a:ext cx="12191999" cy="369332"/>
          </a:xfrm>
          <a:prstGeom prst="rect">
            <a:avLst/>
          </a:prstGeom>
        </p:spPr>
        <p:txBody>
          <a:bodyPr wrap="square">
            <a:spAutoFit/>
          </a:bodyPr>
          <a:lstStyle/>
          <a:p>
            <a:pPr algn="ctr"/>
            <a:r>
              <a:rPr lang="es-ES">
                <a:solidFill>
                  <a:srgbClr val="0070C0"/>
                </a:solidFill>
              </a:rPr>
              <a:t>3.2. MÉTODOS DE GESTIÓN DE INVENTARIOS</a:t>
            </a:r>
          </a:p>
        </p:txBody>
      </p:sp>
      <p:sp>
        <p:nvSpPr>
          <p:cNvPr id="5" name="Text Box 72">
            <a:extLst>
              <a:ext uri="{FF2B5EF4-FFF2-40B4-BE49-F238E27FC236}">
                <a16:creationId xmlns:a16="http://schemas.microsoft.com/office/drawing/2014/main" id="{9507AC16-E908-40C5-96DE-B95D1616D7E7}"/>
              </a:ext>
            </a:extLst>
          </p:cNvPr>
          <p:cNvSpPr txBox="1">
            <a:spLocks noChangeArrowheads="1"/>
          </p:cNvSpPr>
          <p:nvPr/>
        </p:nvSpPr>
        <p:spPr bwMode="auto">
          <a:xfrm>
            <a:off x="5101422" y="4896036"/>
            <a:ext cx="326732" cy="369332"/>
          </a:xfrm>
          <a:prstGeom prst="rect">
            <a:avLst/>
          </a:prstGeom>
          <a:noFill/>
          <a:ln w="9525">
            <a:noFill/>
            <a:miter lim="800000"/>
            <a:headEnd/>
            <a:tailEnd/>
          </a:ln>
          <a:effectLst/>
        </p:spPr>
        <p:txBody>
          <a:bodyPr wrap="square">
            <a:spAutoFit/>
          </a:bodyPr>
          <a:lstStyle/>
          <a:p>
            <a:pPr eaLnBrk="0" hangingPunct="0">
              <a:spcBef>
                <a:spcPct val="50000"/>
              </a:spcBef>
            </a:pPr>
            <a:r>
              <a:rPr lang="es-ES" altLang="es-ES" b="1" i="0">
                <a:solidFill>
                  <a:srgbClr val="FF0000"/>
                </a:solidFill>
                <a:latin typeface="Arial Narrow" pitchFamily="34" charset="0"/>
              </a:rPr>
              <a:t>A</a:t>
            </a:r>
          </a:p>
        </p:txBody>
      </p:sp>
      <p:sp>
        <p:nvSpPr>
          <p:cNvPr id="6" name="Text Box 67">
            <a:extLst>
              <a:ext uri="{FF2B5EF4-FFF2-40B4-BE49-F238E27FC236}">
                <a16:creationId xmlns:a16="http://schemas.microsoft.com/office/drawing/2014/main" id="{3DC1C903-8DE2-4C1F-B8D4-0E2AA6F78B61}"/>
              </a:ext>
            </a:extLst>
          </p:cNvPr>
          <p:cNvSpPr txBox="1">
            <a:spLocks noChangeArrowheads="1"/>
          </p:cNvSpPr>
          <p:nvPr/>
        </p:nvSpPr>
        <p:spPr bwMode="auto">
          <a:xfrm>
            <a:off x="3506452" y="4560280"/>
            <a:ext cx="871579" cy="369332"/>
          </a:xfrm>
          <a:prstGeom prst="rect">
            <a:avLst/>
          </a:prstGeom>
          <a:noFill/>
          <a:ln w="9525">
            <a:noFill/>
            <a:miter lim="800000"/>
            <a:headEnd/>
            <a:tailEnd/>
          </a:ln>
          <a:effectLst/>
        </p:spPr>
        <p:txBody>
          <a:bodyPr wrap="square">
            <a:spAutoFit/>
          </a:bodyPr>
          <a:lstStyle/>
          <a:p>
            <a:pPr eaLnBrk="0" hangingPunct="0">
              <a:spcBef>
                <a:spcPct val="50000"/>
              </a:spcBef>
            </a:pPr>
            <a:r>
              <a:rPr lang="es-ES" altLang="es-ES" b="1">
                <a:solidFill>
                  <a:srgbClr val="000000"/>
                </a:solidFill>
                <a:latin typeface="Arial Narrow" pitchFamily="34" charset="0"/>
              </a:rPr>
              <a:t>d</a:t>
            </a:r>
            <a:r>
              <a:rPr lang="es-ES" altLang="es-ES" b="1" baseline="-10000">
                <a:solidFill>
                  <a:srgbClr val="000000"/>
                </a:solidFill>
                <a:latin typeface="Arial Narrow" pitchFamily="34" charset="0"/>
              </a:rPr>
              <a:t>m  x </a:t>
            </a:r>
            <a:r>
              <a:rPr lang="es-ES" altLang="es-ES" b="1" i="0">
                <a:solidFill>
                  <a:srgbClr val="000000"/>
                </a:solidFill>
                <a:latin typeface="Arial Narrow" pitchFamily="34" charset="0"/>
              </a:rPr>
              <a:t>Ts</a:t>
            </a:r>
          </a:p>
        </p:txBody>
      </p:sp>
      <p:sp>
        <p:nvSpPr>
          <p:cNvPr id="7" name="Line 10">
            <a:extLst>
              <a:ext uri="{FF2B5EF4-FFF2-40B4-BE49-F238E27FC236}">
                <a16:creationId xmlns:a16="http://schemas.microsoft.com/office/drawing/2014/main" id="{2ACBE296-B865-46FD-A103-698647E4FB88}"/>
              </a:ext>
            </a:extLst>
          </p:cNvPr>
          <p:cNvSpPr>
            <a:spLocks noChangeShapeType="1"/>
          </p:cNvSpPr>
          <p:nvPr/>
        </p:nvSpPr>
        <p:spPr bwMode="auto">
          <a:xfrm>
            <a:off x="3387431" y="4941280"/>
            <a:ext cx="4724400" cy="0"/>
          </a:xfrm>
          <a:prstGeom prst="line">
            <a:avLst/>
          </a:prstGeom>
          <a:noFill/>
          <a:ln w="9525">
            <a:solidFill>
              <a:srgbClr val="000000"/>
            </a:solidFill>
            <a:prstDash val="dash"/>
            <a:round/>
            <a:headEnd/>
            <a:tailEnd/>
          </a:ln>
          <a:effectLst/>
        </p:spPr>
        <p:txBody>
          <a:bodyPr/>
          <a:lstStyle/>
          <a:p>
            <a:endParaRPr lang="es-ES"/>
          </a:p>
        </p:txBody>
      </p:sp>
      <p:sp>
        <p:nvSpPr>
          <p:cNvPr id="8" name="Line 11">
            <a:extLst>
              <a:ext uri="{FF2B5EF4-FFF2-40B4-BE49-F238E27FC236}">
                <a16:creationId xmlns:a16="http://schemas.microsoft.com/office/drawing/2014/main" id="{9DA8AEB4-387C-472E-9E14-1F973ECA82A4}"/>
              </a:ext>
            </a:extLst>
          </p:cNvPr>
          <p:cNvSpPr>
            <a:spLocks noChangeShapeType="1"/>
          </p:cNvSpPr>
          <p:nvPr/>
        </p:nvSpPr>
        <p:spPr bwMode="auto">
          <a:xfrm>
            <a:off x="4987631" y="4560280"/>
            <a:ext cx="0" cy="990600"/>
          </a:xfrm>
          <a:prstGeom prst="line">
            <a:avLst/>
          </a:prstGeom>
          <a:noFill/>
          <a:ln w="9525">
            <a:solidFill>
              <a:srgbClr val="000000"/>
            </a:solidFill>
            <a:prstDash val="dash"/>
            <a:round/>
            <a:headEnd/>
            <a:tailEnd/>
          </a:ln>
          <a:effectLst/>
        </p:spPr>
        <p:txBody>
          <a:bodyPr/>
          <a:lstStyle/>
          <a:p>
            <a:endParaRPr lang="es-ES"/>
          </a:p>
        </p:txBody>
      </p:sp>
      <p:sp>
        <p:nvSpPr>
          <p:cNvPr id="9" name="Line 12">
            <a:extLst>
              <a:ext uri="{FF2B5EF4-FFF2-40B4-BE49-F238E27FC236}">
                <a16:creationId xmlns:a16="http://schemas.microsoft.com/office/drawing/2014/main" id="{3CBF2E1E-F14C-462E-B5B6-BB195D5D5E16}"/>
              </a:ext>
            </a:extLst>
          </p:cNvPr>
          <p:cNvSpPr>
            <a:spLocks noChangeShapeType="1"/>
          </p:cNvSpPr>
          <p:nvPr/>
        </p:nvSpPr>
        <p:spPr bwMode="auto">
          <a:xfrm>
            <a:off x="5597231" y="5093680"/>
            <a:ext cx="0" cy="457200"/>
          </a:xfrm>
          <a:prstGeom prst="line">
            <a:avLst/>
          </a:prstGeom>
          <a:noFill/>
          <a:ln w="9525">
            <a:solidFill>
              <a:srgbClr val="000000"/>
            </a:solidFill>
            <a:prstDash val="dash"/>
            <a:round/>
            <a:headEnd/>
            <a:tailEnd/>
          </a:ln>
          <a:effectLst/>
        </p:spPr>
        <p:txBody>
          <a:bodyPr/>
          <a:lstStyle/>
          <a:p>
            <a:endParaRPr lang="es-ES"/>
          </a:p>
        </p:txBody>
      </p:sp>
      <p:sp>
        <p:nvSpPr>
          <p:cNvPr id="10" name="Line 13">
            <a:extLst>
              <a:ext uri="{FF2B5EF4-FFF2-40B4-BE49-F238E27FC236}">
                <a16:creationId xmlns:a16="http://schemas.microsoft.com/office/drawing/2014/main" id="{E8D2DA02-6E08-48FB-A018-A611636178FB}"/>
              </a:ext>
            </a:extLst>
          </p:cNvPr>
          <p:cNvSpPr>
            <a:spLocks noChangeShapeType="1"/>
          </p:cNvSpPr>
          <p:nvPr/>
        </p:nvSpPr>
        <p:spPr bwMode="auto">
          <a:xfrm flipV="1">
            <a:off x="4530431" y="5550880"/>
            <a:ext cx="457200" cy="0"/>
          </a:xfrm>
          <a:prstGeom prst="line">
            <a:avLst/>
          </a:prstGeom>
          <a:noFill/>
          <a:ln w="9525">
            <a:solidFill>
              <a:srgbClr val="000000"/>
            </a:solidFill>
            <a:round/>
            <a:headEnd/>
            <a:tailEnd type="triangle" w="med" len="med"/>
          </a:ln>
          <a:effectLst/>
        </p:spPr>
        <p:txBody>
          <a:bodyPr/>
          <a:lstStyle/>
          <a:p>
            <a:endParaRPr lang="es-ES"/>
          </a:p>
        </p:txBody>
      </p:sp>
      <p:sp>
        <p:nvSpPr>
          <p:cNvPr id="11" name="Line 14">
            <a:extLst>
              <a:ext uri="{FF2B5EF4-FFF2-40B4-BE49-F238E27FC236}">
                <a16:creationId xmlns:a16="http://schemas.microsoft.com/office/drawing/2014/main" id="{E5F17504-89CC-47F7-8238-BE8835CA6E1C}"/>
              </a:ext>
            </a:extLst>
          </p:cNvPr>
          <p:cNvSpPr>
            <a:spLocks noChangeShapeType="1"/>
          </p:cNvSpPr>
          <p:nvPr/>
        </p:nvSpPr>
        <p:spPr bwMode="auto">
          <a:xfrm flipH="1">
            <a:off x="5597231" y="5550880"/>
            <a:ext cx="457200" cy="0"/>
          </a:xfrm>
          <a:prstGeom prst="line">
            <a:avLst/>
          </a:prstGeom>
          <a:noFill/>
          <a:ln w="9525">
            <a:solidFill>
              <a:srgbClr val="000000"/>
            </a:solidFill>
            <a:round/>
            <a:headEnd/>
            <a:tailEnd type="triangle" w="med" len="med"/>
          </a:ln>
          <a:effectLst/>
        </p:spPr>
        <p:txBody>
          <a:bodyPr/>
          <a:lstStyle/>
          <a:p>
            <a:endParaRPr lang="es-ES"/>
          </a:p>
        </p:txBody>
      </p:sp>
      <p:sp>
        <p:nvSpPr>
          <p:cNvPr id="15" name="Text Box 18">
            <a:extLst>
              <a:ext uri="{FF2B5EF4-FFF2-40B4-BE49-F238E27FC236}">
                <a16:creationId xmlns:a16="http://schemas.microsoft.com/office/drawing/2014/main" id="{DC3BEDC1-FB0A-4B7C-B21B-4F32444C04B7}"/>
              </a:ext>
            </a:extLst>
          </p:cNvPr>
          <p:cNvSpPr txBox="1">
            <a:spLocks noChangeArrowheads="1"/>
          </p:cNvSpPr>
          <p:nvPr/>
        </p:nvSpPr>
        <p:spPr bwMode="auto">
          <a:xfrm>
            <a:off x="2396831" y="1588480"/>
            <a:ext cx="2133600" cy="366713"/>
          </a:xfrm>
          <a:prstGeom prst="rect">
            <a:avLst/>
          </a:prstGeom>
          <a:noFill/>
          <a:ln w="9525">
            <a:noFill/>
            <a:miter lim="800000"/>
            <a:headEnd/>
            <a:tailEnd/>
          </a:ln>
          <a:effectLst/>
        </p:spPr>
        <p:txBody>
          <a:bodyPr>
            <a:spAutoFit/>
          </a:bodyPr>
          <a:lstStyle/>
          <a:p>
            <a:pPr eaLnBrk="0" hangingPunct="0">
              <a:spcBef>
                <a:spcPct val="50000"/>
              </a:spcBef>
            </a:pPr>
            <a:r>
              <a:rPr lang="es-ES" altLang="es-ES" i="0">
                <a:solidFill>
                  <a:srgbClr val="000000"/>
                </a:solidFill>
                <a:latin typeface="Arial Narrow" pitchFamily="34" charset="0"/>
              </a:rPr>
              <a:t>Nivel de inventarios</a:t>
            </a:r>
          </a:p>
        </p:txBody>
      </p:sp>
      <p:sp>
        <p:nvSpPr>
          <p:cNvPr id="16" name="Text Box 19">
            <a:extLst>
              <a:ext uri="{FF2B5EF4-FFF2-40B4-BE49-F238E27FC236}">
                <a16:creationId xmlns:a16="http://schemas.microsoft.com/office/drawing/2014/main" id="{607B1F24-6885-409E-948F-F39470B1BFDF}"/>
              </a:ext>
            </a:extLst>
          </p:cNvPr>
          <p:cNvSpPr txBox="1">
            <a:spLocks noChangeArrowheads="1"/>
          </p:cNvSpPr>
          <p:nvPr/>
        </p:nvSpPr>
        <p:spPr bwMode="auto">
          <a:xfrm>
            <a:off x="2777831" y="3569680"/>
            <a:ext cx="533400" cy="366713"/>
          </a:xfrm>
          <a:prstGeom prst="rect">
            <a:avLst/>
          </a:prstGeom>
          <a:noFill/>
          <a:ln w="9525">
            <a:noFill/>
            <a:miter lim="800000"/>
            <a:headEnd/>
            <a:tailEnd/>
          </a:ln>
          <a:effectLst/>
        </p:spPr>
        <p:txBody>
          <a:bodyPr>
            <a:spAutoFit/>
          </a:bodyPr>
          <a:lstStyle/>
          <a:p>
            <a:pPr eaLnBrk="0" hangingPunct="0">
              <a:spcBef>
                <a:spcPct val="50000"/>
              </a:spcBef>
            </a:pPr>
            <a:r>
              <a:rPr lang="es-ES" altLang="es-ES" b="1" i="0">
                <a:solidFill>
                  <a:srgbClr val="000000"/>
                </a:solidFill>
                <a:latin typeface="Arial Narrow" pitchFamily="34" charset="0"/>
              </a:rPr>
              <a:t>Q*</a:t>
            </a:r>
          </a:p>
        </p:txBody>
      </p:sp>
      <p:sp>
        <p:nvSpPr>
          <p:cNvPr id="18" name="Text Box 20">
            <a:extLst>
              <a:ext uri="{FF2B5EF4-FFF2-40B4-BE49-F238E27FC236}">
                <a16:creationId xmlns:a16="http://schemas.microsoft.com/office/drawing/2014/main" id="{5BFE4506-F4C8-44FD-83E4-B7383336DB97}"/>
              </a:ext>
            </a:extLst>
          </p:cNvPr>
          <p:cNvSpPr txBox="1">
            <a:spLocks noChangeArrowheads="1"/>
          </p:cNvSpPr>
          <p:nvPr/>
        </p:nvSpPr>
        <p:spPr bwMode="auto">
          <a:xfrm>
            <a:off x="5216231" y="3722080"/>
            <a:ext cx="533400" cy="366713"/>
          </a:xfrm>
          <a:prstGeom prst="rect">
            <a:avLst/>
          </a:prstGeom>
          <a:noFill/>
          <a:ln w="9525">
            <a:noFill/>
            <a:miter lim="800000"/>
            <a:headEnd/>
            <a:tailEnd/>
          </a:ln>
          <a:effectLst/>
        </p:spPr>
        <p:txBody>
          <a:bodyPr>
            <a:spAutoFit/>
          </a:bodyPr>
          <a:lstStyle/>
          <a:p>
            <a:pPr eaLnBrk="0" hangingPunct="0">
              <a:spcBef>
                <a:spcPct val="50000"/>
              </a:spcBef>
            </a:pPr>
            <a:r>
              <a:rPr lang="es-ES" altLang="es-ES" b="1" i="0">
                <a:solidFill>
                  <a:srgbClr val="000000"/>
                </a:solidFill>
                <a:latin typeface="Arial Narrow" pitchFamily="34" charset="0"/>
              </a:rPr>
              <a:t>Q*</a:t>
            </a:r>
          </a:p>
        </p:txBody>
      </p:sp>
      <p:sp>
        <p:nvSpPr>
          <p:cNvPr id="19" name="Text Box 22">
            <a:extLst>
              <a:ext uri="{FF2B5EF4-FFF2-40B4-BE49-F238E27FC236}">
                <a16:creationId xmlns:a16="http://schemas.microsoft.com/office/drawing/2014/main" id="{733FC5FC-E0D8-4004-ADF9-2F7F1E7ED316}"/>
              </a:ext>
            </a:extLst>
          </p:cNvPr>
          <p:cNvSpPr txBox="1">
            <a:spLocks noChangeArrowheads="1"/>
          </p:cNvSpPr>
          <p:nvPr/>
        </p:nvSpPr>
        <p:spPr bwMode="auto">
          <a:xfrm>
            <a:off x="7349831" y="3417280"/>
            <a:ext cx="533400" cy="366713"/>
          </a:xfrm>
          <a:prstGeom prst="rect">
            <a:avLst/>
          </a:prstGeom>
          <a:noFill/>
          <a:ln w="9525">
            <a:noFill/>
            <a:miter lim="800000"/>
            <a:headEnd/>
            <a:tailEnd/>
          </a:ln>
          <a:effectLst/>
        </p:spPr>
        <p:txBody>
          <a:bodyPr>
            <a:spAutoFit/>
          </a:bodyPr>
          <a:lstStyle/>
          <a:p>
            <a:pPr eaLnBrk="0" hangingPunct="0">
              <a:spcBef>
                <a:spcPct val="50000"/>
              </a:spcBef>
            </a:pPr>
            <a:r>
              <a:rPr lang="es-ES" altLang="es-ES" b="1" i="0">
                <a:solidFill>
                  <a:srgbClr val="000000"/>
                </a:solidFill>
                <a:latin typeface="Arial Narrow" pitchFamily="34" charset="0"/>
              </a:rPr>
              <a:t>Q*</a:t>
            </a:r>
          </a:p>
        </p:txBody>
      </p:sp>
      <p:sp>
        <p:nvSpPr>
          <p:cNvPr id="20" name="Text Box 23">
            <a:extLst>
              <a:ext uri="{FF2B5EF4-FFF2-40B4-BE49-F238E27FC236}">
                <a16:creationId xmlns:a16="http://schemas.microsoft.com/office/drawing/2014/main" id="{6C9E445D-42D5-4F04-A040-E1D8250BF5B1}"/>
              </a:ext>
            </a:extLst>
          </p:cNvPr>
          <p:cNvSpPr txBox="1">
            <a:spLocks noChangeArrowheads="1"/>
          </p:cNvSpPr>
          <p:nvPr/>
        </p:nvSpPr>
        <p:spPr bwMode="auto">
          <a:xfrm>
            <a:off x="3844631" y="5017480"/>
            <a:ext cx="533400" cy="366713"/>
          </a:xfrm>
          <a:prstGeom prst="rect">
            <a:avLst/>
          </a:prstGeom>
          <a:noFill/>
          <a:ln w="9525">
            <a:noFill/>
            <a:miter lim="800000"/>
            <a:headEnd/>
            <a:tailEnd/>
          </a:ln>
          <a:effectLst/>
        </p:spPr>
        <p:txBody>
          <a:bodyPr>
            <a:spAutoFit/>
          </a:bodyPr>
          <a:lstStyle/>
          <a:p>
            <a:pPr eaLnBrk="0" hangingPunct="0">
              <a:spcBef>
                <a:spcPct val="50000"/>
              </a:spcBef>
            </a:pPr>
            <a:r>
              <a:rPr lang="es-ES" altLang="es-ES" b="1" i="0">
                <a:solidFill>
                  <a:srgbClr val="000000"/>
                </a:solidFill>
                <a:latin typeface="Arial Narrow" pitchFamily="34" charset="0"/>
              </a:rPr>
              <a:t>Ss</a:t>
            </a:r>
            <a:endParaRPr lang="es-ES" altLang="es-ES" b="1" i="0" baseline="-25000">
              <a:solidFill>
                <a:srgbClr val="000000"/>
              </a:solidFill>
              <a:latin typeface="Arial Narrow" pitchFamily="34" charset="0"/>
            </a:endParaRPr>
          </a:p>
        </p:txBody>
      </p:sp>
      <p:sp>
        <p:nvSpPr>
          <p:cNvPr id="21" name="Line 43">
            <a:extLst>
              <a:ext uri="{FF2B5EF4-FFF2-40B4-BE49-F238E27FC236}">
                <a16:creationId xmlns:a16="http://schemas.microsoft.com/office/drawing/2014/main" id="{A1DBE599-A0A8-4B47-8967-EE973CFF690A}"/>
              </a:ext>
            </a:extLst>
          </p:cNvPr>
          <p:cNvSpPr>
            <a:spLocks noChangeShapeType="1"/>
          </p:cNvSpPr>
          <p:nvPr/>
        </p:nvSpPr>
        <p:spPr bwMode="auto">
          <a:xfrm flipV="1">
            <a:off x="5597231" y="2579080"/>
            <a:ext cx="0" cy="2514600"/>
          </a:xfrm>
          <a:prstGeom prst="line">
            <a:avLst/>
          </a:prstGeom>
          <a:noFill/>
          <a:ln w="25400">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23" name="Line 45">
            <a:extLst>
              <a:ext uri="{FF2B5EF4-FFF2-40B4-BE49-F238E27FC236}">
                <a16:creationId xmlns:a16="http://schemas.microsoft.com/office/drawing/2014/main" id="{3796742F-DD9C-4C2D-9A31-F8A43F0EBBB0}"/>
              </a:ext>
            </a:extLst>
          </p:cNvPr>
          <p:cNvSpPr>
            <a:spLocks noChangeShapeType="1"/>
          </p:cNvSpPr>
          <p:nvPr/>
        </p:nvSpPr>
        <p:spPr bwMode="auto">
          <a:xfrm flipV="1">
            <a:off x="7807031" y="2274280"/>
            <a:ext cx="0" cy="2514600"/>
          </a:xfrm>
          <a:prstGeom prst="line">
            <a:avLst/>
          </a:prstGeom>
          <a:noFill/>
          <a:ln w="25400">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24" name="Line 46">
            <a:extLst>
              <a:ext uri="{FF2B5EF4-FFF2-40B4-BE49-F238E27FC236}">
                <a16:creationId xmlns:a16="http://schemas.microsoft.com/office/drawing/2014/main" id="{821E8D86-1661-4611-9727-06F772C2A6E1}"/>
              </a:ext>
            </a:extLst>
          </p:cNvPr>
          <p:cNvSpPr>
            <a:spLocks noChangeShapeType="1"/>
          </p:cNvSpPr>
          <p:nvPr/>
        </p:nvSpPr>
        <p:spPr bwMode="auto">
          <a:xfrm>
            <a:off x="3396396" y="1893280"/>
            <a:ext cx="0" cy="3657600"/>
          </a:xfrm>
          <a:prstGeom prst="line">
            <a:avLst/>
          </a:prstGeom>
          <a:noFill/>
          <a:ln w="57150">
            <a:solidFill>
              <a:srgbClr val="000000"/>
            </a:solidFill>
            <a:round/>
            <a:headEnd type="arrow" w="med" len="med"/>
            <a:tailEnd/>
          </a:ln>
          <a:effectLst>
            <a:outerShdw blurRad="50800" dist="38100" dir="2700000" algn="tl" rotWithShape="0">
              <a:prstClr val="black">
                <a:alpha val="40000"/>
              </a:prstClr>
            </a:outerShdw>
          </a:effectLst>
        </p:spPr>
        <p:txBody>
          <a:bodyPr/>
          <a:lstStyle/>
          <a:p>
            <a:endParaRPr lang="es-ES"/>
          </a:p>
        </p:txBody>
      </p:sp>
      <p:sp>
        <p:nvSpPr>
          <p:cNvPr id="25" name="Line 47">
            <a:extLst>
              <a:ext uri="{FF2B5EF4-FFF2-40B4-BE49-F238E27FC236}">
                <a16:creationId xmlns:a16="http://schemas.microsoft.com/office/drawing/2014/main" id="{BAAE8F54-BD8C-49BF-9DA1-806BAA0EDB6B}"/>
              </a:ext>
            </a:extLst>
          </p:cNvPr>
          <p:cNvSpPr>
            <a:spLocks noChangeShapeType="1"/>
          </p:cNvSpPr>
          <p:nvPr/>
        </p:nvSpPr>
        <p:spPr bwMode="auto">
          <a:xfrm>
            <a:off x="3302266" y="5461228"/>
            <a:ext cx="6553200" cy="0"/>
          </a:xfrm>
          <a:prstGeom prst="line">
            <a:avLst/>
          </a:prstGeom>
          <a:noFill/>
          <a:ln w="57150">
            <a:solidFill>
              <a:srgbClr val="000000"/>
            </a:solidFill>
            <a:round/>
            <a:headEnd/>
            <a:tailEnd type="arrow" w="med" len="med"/>
          </a:ln>
          <a:effectLst>
            <a:outerShdw blurRad="50800" dist="38100" dir="2700000" algn="tl" rotWithShape="0">
              <a:prstClr val="black">
                <a:alpha val="40000"/>
              </a:prstClr>
            </a:outerShdw>
          </a:effectLst>
        </p:spPr>
        <p:txBody>
          <a:bodyPr/>
          <a:lstStyle/>
          <a:p>
            <a:endParaRPr lang="es-ES"/>
          </a:p>
        </p:txBody>
      </p:sp>
      <p:sp>
        <p:nvSpPr>
          <p:cNvPr id="26" name="Text Box 49">
            <a:extLst>
              <a:ext uri="{FF2B5EF4-FFF2-40B4-BE49-F238E27FC236}">
                <a16:creationId xmlns:a16="http://schemas.microsoft.com/office/drawing/2014/main" id="{57D2E20B-1977-4870-A5D0-0CB7942E527D}"/>
              </a:ext>
            </a:extLst>
          </p:cNvPr>
          <p:cNvSpPr txBox="1">
            <a:spLocks noChangeArrowheads="1"/>
          </p:cNvSpPr>
          <p:nvPr/>
        </p:nvSpPr>
        <p:spPr bwMode="auto">
          <a:xfrm>
            <a:off x="8851555" y="5474680"/>
            <a:ext cx="1066800" cy="366713"/>
          </a:xfrm>
          <a:prstGeom prst="rect">
            <a:avLst/>
          </a:prstGeom>
          <a:noFill/>
          <a:ln w="9525">
            <a:noFill/>
            <a:miter lim="800000"/>
            <a:headEnd/>
            <a:tailEnd/>
          </a:ln>
          <a:effectLst/>
        </p:spPr>
        <p:txBody>
          <a:bodyPr>
            <a:spAutoFit/>
          </a:bodyPr>
          <a:lstStyle/>
          <a:p>
            <a:pPr eaLnBrk="0" hangingPunct="0">
              <a:spcBef>
                <a:spcPct val="50000"/>
              </a:spcBef>
            </a:pPr>
            <a:r>
              <a:rPr lang="es-ES" altLang="es-ES" i="0">
                <a:solidFill>
                  <a:srgbClr val="000000"/>
                </a:solidFill>
                <a:latin typeface="Arial Narrow" pitchFamily="34" charset="0"/>
              </a:rPr>
              <a:t>Tiempo</a:t>
            </a:r>
          </a:p>
        </p:txBody>
      </p:sp>
      <p:sp>
        <p:nvSpPr>
          <p:cNvPr id="27" name="Text Box 50">
            <a:extLst>
              <a:ext uri="{FF2B5EF4-FFF2-40B4-BE49-F238E27FC236}">
                <a16:creationId xmlns:a16="http://schemas.microsoft.com/office/drawing/2014/main" id="{6AE2A17F-2645-4E84-BD81-EBAF0152A5EF}"/>
              </a:ext>
            </a:extLst>
          </p:cNvPr>
          <p:cNvSpPr txBox="1">
            <a:spLocks noChangeArrowheads="1"/>
          </p:cNvSpPr>
          <p:nvPr/>
        </p:nvSpPr>
        <p:spPr bwMode="auto">
          <a:xfrm>
            <a:off x="2777831" y="4712680"/>
            <a:ext cx="533400" cy="366713"/>
          </a:xfrm>
          <a:prstGeom prst="rect">
            <a:avLst/>
          </a:prstGeom>
          <a:noFill/>
          <a:ln w="9525">
            <a:noFill/>
            <a:miter lim="800000"/>
            <a:headEnd/>
            <a:tailEnd/>
          </a:ln>
          <a:effectLst/>
        </p:spPr>
        <p:txBody>
          <a:bodyPr>
            <a:spAutoFit/>
          </a:bodyPr>
          <a:lstStyle/>
          <a:p>
            <a:pPr eaLnBrk="0" hangingPunct="0">
              <a:spcBef>
                <a:spcPct val="50000"/>
              </a:spcBef>
            </a:pPr>
            <a:r>
              <a:rPr lang="es-ES" altLang="es-ES" b="1">
                <a:solidFill>
                  <a:srgbClr val="000000"/>
                </a:solidFill>
                <a:latin typeface="Arial Narrow" pitchFamily="34" charset="0"/>
              </a:rPr>
              <a:t>Pp</a:t>
            </a:r>
          </a:p>
        </p:txBody>
      </p:sp>
      <p:sp>
        <p:nvSpPr>
          <p:cNvPr id="28" name="Text Box 51">
            <a:extLst>
              <a:ext uri="{FF2B5EF4-FFF2-40B4-BE49-F238E27FC236}">
                <a16:creationId xmlns:a16="http://schemas.microsoft.com/office/drawing/2014/main" id="{3B22461C-3A86-46DC-9807-EAC468C19074}"/>
              </a:ext>
            </a:extLst>
          </p:cNvPr>
          <p:cNvSpPr txBox="1">
            <a:spLocks noChangeArrowheads="1"/>
          </p:cNvSpPr>
          <p:nvPr/>
        </p:nvSpPr>
        <p:spPr bwMode="auto">
          <a:xfrm>
            <a:off x="5122101" y="5434340"/>
            <a:ext cx="457200" cy="304800"/>
          </a:xfrm>
          <a:prstGeom prst="rect">
            <a:avLst/>
          </a:prstGeom>
          <a:noFill/>
          <a:ln w="9525">
            <a:noFill/>
            <a:miter lim="800000"/>
            <a:headEnd/>
            <a:tailEnd/>
          </a:ln>
          <a:effectLst/>
        </p:spPr>
        <p:txBody>
          <a:bodyPr>
            <a:spAutoFit/>
          </a:bodyPr>
          <a:lstStyle/>
          <a:p>
            <a:pPr eaLnBrk="0" hangingPunct="0">
              <a:spcBef>
                <a:spcPct val="50000"/>
              </a:spcBef>
            </a:pPr>
            <a:r>
              <a:rPr lang="es-ES" altLang="es-ES" sz="1400" b="1" i="0">
                <a:solidFill>
                  <a:srgbClr val="000000"/>
                </a:solidFill>
                <a:latin typeface="Arial Narrow" pitchFamily="34" charset="0"/>
              </a:rPr>
              <a:t>Ts</a:t>
            </a:r>
          </a:p>
        </p:txBody>
      </p:sp>
      <p:sp>
        <p:nvSpPr>
          <p:cNvPr id="29" name="Freeform 54">
            <a:extLst>
              <a:ext uri="{FF2B5EF4-FFF2-40B4-BE49-F238E27FC236}">
                <a16:creationId xmlns:a16="http://schemas.microsoft.com/office/drawing/2014/main" id="{30979A34-FB33-4395-AEB5-F8DB17777957}"/>
              </a:ext>
            </a:extLst>
          </p:cNvPr>
          <p:cNvSpPr>
            <a:spLocks/>
          </p:cNvSpPr>
          <p:nvPr/>
        </p:nvSpPr>
        <p:spPr bwMode="auto">
          <a:xfrm>
            <a:off x="3387431" y="2426680"/>
            <a:ext cx="2198688" cy="2681288"/>
          </a:xfrm>
          <a:custGeom>
            <a:avLst/>
            <a:gdLst>
              <a:gd name="T0" fmla="*/ 2147483647 w 1385"/>
              <a:gd name="T1" fmla="*/ 2147483647 h 1593"/>
              <a:gd name="T2" fmla="*/ 2147483647 w 1385"/>
              <a:gd name="T3" fmla="*/ 2147483647 h 1593"/>
              <a:gd name="T4" fmla="*/ 2147483647 w 1385"/>
              <a:gd name="T5" fmla="*/ 2147483647 h 1593"/>
              <a:gd name="T6" fmla="*/ 2147483647 w 1385"/>
              <a:gd name="T7" fmla="*/ 2147483647 h 1593"/>
              <a:gd name="T8" fmla="*/ 2147483647 w 1385"/>
              <a:gd name="T9" fmla="*/ 2147483647 h 1593"/>
              <a:gd name="T10" fmla="*/ 2147483647 w 1385"/>
              <a:gd name="T11" fmla="*/ 2147483647 h 1593"/>
              <a:gd name="T12" fmla="*/ 2147483647 w 1385"/>
              <a:gd name="T13" fmla="*/ 2147483647 h 1593"/>
              <a:gd name="T14" fmla="*/ 2147483647 w 1385"/>
              <a:gd name="T15" fmla="*/ 2147483647 h 1593"/>
              <a:gd name="T16" fmla="*/ 2147483647 w 1385"/>
              <a:gd name="T17" fmla="*/ 2147483647 h 1593"/>
              <a:gd name="T18" fmla="*/ 2147483647 w 1385"/>
              <a:gd name="T19" fmla="*/ 2147483647 h 1593"/>
              <a:gd name="T20" fmla="*/ 2147483647 w 1385"/>
              <a:gd name="T21" fmla="*/ 2147483647 h 1593"/>
              <a:gd name="T22" fmla="*/ 2147483647 w 1385"/>
              <a:gd name="T23" fmla="*/ 2147483647 h 1593"/>
              <a:gd name="T24" fmla="*/ 2147483647 w 1385"/>
              <a:gd name="T25" fmla="*/ 2147483647 h 1593"/>
              <a:gd name="T26" fmla="*/ 2147483647 w 1385"/>
              <a:gd name="T27" fmla="*/ 2147483647 h 1593"/>
              <a:gd name="T28" fmla="*/ 2147483647 w 1385"/>
              <a:gd name="T29" fmla="*/ 2147483647 h 1593"/>
              <a:gd name="T30" fmla="*/ 2147483647 w 1385"/>
              <a:gd name="T31" fmla="*/ 2147483647 h 1593"/>
              <a:gd name="T32" fmla="*/ 2147483647 w 1385"/>
              <a:gd name="T33" fmla="*/ 2147483647 h 1593"/>
              <a:gd name="T34" fmla="*/ 2147483647 w 1385"/>
              <a:gd name="T35" fmla="*/ 2147483647 h 1593"/>
              <a:gd name="T36" fmla="*/ 2147483647 w 1385"/>
              <a:gd name="T37" fmla="*/ 2147483647 h 1593"/>
              <a:gd name="T38" fmla="*/ 2147483647 w 1385"/>
              <a:gd name="T39" fmla="*/ 2147483647 h 1593"/>
              <a:gd name="T40" fmla="*/ 2147483647 w 1385"/>
              <a:gd name="T41" fmla="*/ 2147483647 h 1593"/>
              <a:gd name="T42" fmla="*/ 2147483647 w 1385"/>
              <a:gd name="T43" fmla="*/ 2147483647 h 1593"/>
              <a:gd name="T44" fmla="*/ 2147483647 w 1385"/>
              <a:gd name="T45" fmla="*/ 2147483647 h 1593"/>
              <a:gd name="T46" fmla="*/ 2147483647 w 1385"/>
              <a:gd name="T47" fmla="*/ 2147483647 h 1593"/>
              <a:gd name="T48" fmla="*/ 2147483647 w 1385"/>
              <a:gd name="T49" fmla="*/ 2147483647 h 1593"/>
              <a:gd name="T50" fmla="*/ 2147483647 w 1385"/>
              <a:gd name="T51" fmla="*/ 2147483647 h 1593"/>
              <a:gd name="T52" fmla="*/ 2147483647 w 1385"/>
              <a:gd name="T53" fmla="*/ 2147483647 h 1593"/>
              <a:gd name="T54" fmla="*/ 2147483647 w 1385"/>
              <a:gd name="T55" fmla="*/ 2147483647 h 1593"/>
              <a:gd name="T56" fmla="*/ 2147483647 w 1385"/>
              <a:gd name="T57" fmla="*/ 2147483647 h 1593"/>
              <a:gd name="T58" fmla="*/ 2147483647 w 1385"/>
              <a:gd name="T59" fmla="*/ 2147483647 h 1593"/>
              <a:gd name="T60" fmla="*/ 2147483647 w 1385"/>
              <a:gd name="T61" fmla="*/ 2147483647 h 1593"/>
              <a:gd name="T62" fmla="*/ 2147483647 w 1385"/>
              <a:gd name="T63" fmla="*/ 2147483647 h 1593"/>
              <a:gd name="T64" fmla="*/ 2147483647 w 1385"/>
              <a:gd name="T65" fmla="*/ 2147483647 h 1593"/>
              <a:gd name="T66" fmla="*/ 2147483647 w 1385"/>
              <a:gd name="T67" fmla="*/ 2147483647 h 1593"/>
              <a:gd name="T68" fmla="*/ 2147483647 w 1385"/>
              <a:gd name="T69" fmla="*/ 2147483647 h 1593"/>
              <a:gd name="T70" fmla="*/ 2147483647 w 1385"/>
              <a:gd name="T71" fmla="*/ 2147483647 h 159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385" h="1593">
                <a:moveTo>
                  <a:pt x="11" y="11"/>
                </a:moveTo>
                <a:cubicBezTo>
                  <a:pt x="32" y="75"/>
                  <a:pt x="0" y="0"/>
                  <a:pt x="43" y="43"/>
                </a:cubicBezTo>
                <a:cubicBezTo>
                  <a:pt x="57" y="57"/>
                  <a:pt x="69" y="73"/>
                  <a:pt x="75" y="91"/>
                </a:cubicBezTo>
                <a:cubicBezTo>
                  <a:pt x="78" y="99"/>
                  <a:pt x="78" y="109"/>
                  <a:pt x="83" y="115"/>
                </a:cubicBezTo>
                <a:cubicBezTo>
                  <a:pt x="102" y="137"/>
                  <a:pt x="136" y="154"/>
                  <a:pt x="163" y="163"/>
                </a:cubicBezTo>
                <a:cubicBezTo>
                  <a:pt x="168" y="171"/>
                  <a:pt x="172" y="180"/>
                  <a:pt x="179" y="187"/>
                </a:cubicBezTo>
                <a:cubicBezTo>
                  <a:pt x="186" y="194"/>
                  <a:pt x="197" y="195"/>
                  <a:pt x="203" y="203"/>
                </a:cubicBezTo>
                <a:cubicBezTo>
                  <a:pt x="208" y="210"/>
                  <a:pt x="207" y="220"/>
                  <a:pt x="211" y="227"/>
                </a:cubicBezTo>
                <a:cubicBezTo>
                  <a:pt x="229" y="260"/>
                  <a:pt x="254" y="292"/>
                  <a:pt x="275" y="323"/>
                </a:cubicBezTo>
                <a:cubicBezTo>
                  <a:pt x="286" y="339"/>
                  <a:pt x="291" y="360"/>
                  <a:pt x="307" y="371"/>
                </a:cubicBezTo>
                <a:cubicBezTo>
                  <a:pt x="342" y="394"/>
                  <a:pt x="369" y="420"/>
                  <a:pt x="403" y="443"/>
                </a:cubicBezTo>
                <a:cubicBezTo>
                  <a:pt x="423" y="503"/>
                  <a:pt x="394" y="431"/>
                  <a:pt x="435" y="483"/>
                </a:cubicBezTo>
                <a:cubicBezTo>
                  <a:pt x="479" y="538"/>
                  <a:pt x="398" y="477"/>
                  <a:pt x="467" y="523"/>
                </a:cubicBezTo>
                <a:cubicBezTo>
                  <a:pt x="470" y="534"/>
                  <a:pt x="471" y="545"/>
                  <a:pt x="475" y="555"/>
                </a:cubicBezTo>
                <a:cubicBezTo>
                  <a:pt x="479" y="566"/>
                  <a:pt x="488" y="575"/>
                  <a:pt x="491" y="587"/>
                </a:cubicBezTo>
                <a:cubicBezTo>
                  <a:pt x="502" y="627"/>
                  <a:pt x="498" y="722"/>
                  <a:pt x="523" y="755"/>
                </a:cubicBezTo>
                <a:cubicBezTo>
                  <a:pt x="537" y="773"/>
                  <a:pt x="555" y="787"/>
                  <a:pt x="571" y="803"/>
                </a:cubicBezTo>
                <a:cubicBezTo>
                  <a:pt x="602" y="834"/>
                  <a:pt x="614" y="839"/>
                  <a:pt x="651" y="859"/>
                </a:cubicBezTo>
                <a:cubicBezTo>
                  <a:pt x="668" y="868"/>
                  <a:pt x="683" y="880"/>
                  <a:pt x="699" y="891"/>
                </a:cubicBezTo>
                <a:cubicBezTo>
                  <a:pt x="707" y="896"/>
                  <a:pt x="723" y="907"/>
                  <a:pt x="723" y="907"/>
                </a:cubicBezTo>
                <a:cubicBezTo>
                  <a:pt x="738" y="967"/>
                  <a:pt x="769" y="983"/>
                  <a:pt x="819" y="1011"/>
                </a:cubicBezTo>
                <a:cubicBezTo>
                  <a:pt x="902" y="1057"/>
                  <a:pt x="837" y="1033"/>
                  <a:pt x="891" y="1051"/>
                </a:cubicBezTo>
                <a:cubicBezTo>
                  <a:pt x="938" y="1121"/>
                  <a:pt x="911" y="1083"/>
                  <a:pt x="971" y="1123"/>
                </a:cubicBezTo>
                <a:cubicBezTo>
                  <a:pt x="976" y="1131"/>
                  <a:pt x="985" y="1138"/>
                  <a:pt x="987" y="1147"/>
                </a:cubicBezTo>
                <a:cubicBezTo>
                  <a:pt x="988" y="1155"/>
                  <a:pt x="976" y="1163"/>
                  <a:pt x="979" y="1171"/>
                </a:cubicBezTo>
                <a:cubicBezTo>
                  <a:pt x="986" y="1191"/>
                  <a:pt x="1009" y="1201"/>
                  <a:pt x="1019" y="1219"/>
                </a:cubicBezTo>
                <a:cubicBezTo>
                  <a:pt x="1033" y="1243"/>
                  <a:pt x="1044" y="1276"/>
                  <a:pt x="1059" y="1299"/>
                </a:cubicBezTo>
                <a:cubicBezTo>
                  <a:pt x="1073" y="1321"/>
                  <a:pt x="1108" y="1337"/>
                  <a:pt x="1131" y="1347"/>
                </a:cubicBezTo>
                <a:cubicBezTo>
                  <a:pt x="1146" y="1354"/>
                  <a:pt x="1179" y="1363"/>
                  <a:pt x="1179" y="1363"/>
                </a:cubicBezTo>
                <a:cubicBezTo>
                  <a:pt x="1204" y="1438"/>
                  <a:pt x="1196" y="1444"/>
                  <a:pt x="1259" y="1507"/>
                </a:cubicBezTo>
                <a:cubicBezTo>
                  <a:pt x="1267" y="1515"/>
                  <a:pt x="1266" y="1531"/>
                  <a:pt x="1275" y="1539"/>
                </a:cubicBezTo>
                <a:cubicBezTo>
                  <a:pt x="1290" y="1551"/>
                  <a:pt x="1313" y="1549"/>
                  <a:pt x="1331" y="1555"/>
                </a:cubicBezTo>
                <a:cubicBezTo>
                  <a:pt x="1339" y="1563"/>
                  <a:pt x="1346" y="1573"/>
                  <a:pt x="1355" y="1579"/>
                </a:cubicBezTo>
                <a:cubicBezTo>
                  <a:pt x="1362" y="1584"/>
                  <a:pt x="1373" y="1593"/>
                  <a:pt x="1379" y="1587"/>
                </a:cubicBezTo>
                <a:cubicBezTo>
                  <a:pt x="1385" y="1581"/>
                  <a:pt x="1377" y="1569"/>
                  <a:pt x="1371" y="1563"/>
                </a:cubicBezTo>
                <a:cubicBezTo>
                  <a:pt x="1365" y="1557"/>
                  <a:pt x="1347" y="1555"/>
                  <a:pt x="1347" y="1555"/>
                </a:cubicBezTo>
              </a:path>
            </a:pathLst>
          </a:custGeom>
          <a:noFill/>
          <a:ln w="25400">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30" name="Line 55">
            <a:extLst>
              <a:ext uri="{FF2B5EF4-FFF2-40B4-BE49-F238E27FC236}">
                <a16:creationId xmlns:a16="http://schemas.microsoft.com/office/drawing/2014/main" id="{F3BDA7F0-A140-4BB2-8B29-79D7B107BB99}"/>
              </a:ext>
            </a:extLst>
          </p:cNvPr>
          <p:cNvSpPr>
            <a:spLocks noChangeShapeType="1"/>
          </p:cNvSpPr>
          <p:nvPr/>
        </p:nvSpPr>
        <p:spPr bwMode="auto">
          <a:xfrm flipH="1">
            <a:off x="3387431" y="4484080"/>
            <a:ext cx="3962400" cy="0"/>
          </a:xfrm>
          <a:prstGeom prst="line">
            <a:avLst/>
          </a:prstGeom>
          <a:noFill/>
          <a:ln w="9525">
            <a:solidFill>
              <a:srgbClr val="000000"/>
            </a:solidFill>
            <a:prstDash val="dash"/>
            <a:round/>
            <a:headEnd/>
            <a:tailEnd/>
          </a:ln>
          <a:effectLst/>
        </p:spPr>
        <p:txBody>
          <a:bodyPr/>
          <a:lstStyle/>
          <a:p>
            <a:endParaRPr lang="es-ES"/>
          </a:p>
        </p:txBody>
      </p:sp>
      <p:sp>
        <p:nvSpPr>
          <p:cNvPr id="31" name="Line 56">
            <a:extLst>
              <a:ext uri="{FF2B5EF4-FFF2-40B4-BE49-F238E27FC236}">
                <a16:creationId xmlns:a16="http://schemas.microsoft.com/office/drawing/2014/main" id="{FA9D08CF-9695-4932-9DE5-3015C67B9E83}"/>
              </a:ext>
            </a:extLst>
          </p:cNvPr>
          <p:cNvSpPr>
            <a:spLocks noChangeShapeType="1"/>
          </p:cNvSpPr>
          <p:nvPr/>
        </p:nvSpPr>
        <p:spPr bwMode="auto">
          <a:xfrm>
            <a:off x="4301831" y="4941280"/>
            <a:ext cx="0" cy="457200"/>
          </a:xfrm>
          <a:prstGeom prst="line">
            <a:avLst/>
          </a:prstGeom>
          <a:noFill/>
          <a:ln w="9525">
            <a:solidFill>
              <a:srgbClr val="000000"/>
            </a:solidFill>
            <a:round/>
            <a:headEnd type="triangle" w="med" len="med"/>
            <a:tailEnd type="triangle" w="med" len="med"/>
          </a:ln>
          <a:effectLst/>
        </p:spPr>
        <p:txBody>
          <a:bodyPr/>
          <a:lstStyle/>
          <a:p>
            <a:endParaRPr lang="es-ES"/>
          </a:p>
        </p:txBody>
      </p:sp>
      <p:sp>
        <p:nvSpPr>
          <p:cNvPr id="32" name="Line 57">
            <a:extLst>
              <a:ext uri="{FF2B5EF4-FFF2-40B4-BE49-F238E27FC236}">
                <a16:creationId xmlns:a16="http://schemas.microsoft.com/office/drawing/2014/main" id="{4935D8CE-1B7F-48B2-9BCB-FFA83398486F}"/>
              </a:ext>
            </a:extLst>
          </p:cNvPr>
          <p:cNvSpPr>
            <a:spLocks noChangeShapeType="1"/>
          </p:cNvSpPr>
          <p:nvPr/>
        </p:nvSpPr>
        <p:spPr bwMode="auto">
          <a:xfrm>
            <a:off x="4301831" y="4484080"/>
            <a:ext cx="0" cy="457200"/>
          </a:xfrm>
          <a:prstGeom prst="line">
            <a:avLst/>
          </a:prstGeom>
          <a:noFill/>
          <a:ln w="9525">
            <a:solidFill>
              <a:srgbClr val="000000"/>
            </a:solidFill>
            <a:round/>
            <a:headEnd type="triangle" w="med" len="med"/>
            <a:tailEnd type="triangle" w="med" len="med"/>
          </a:ln>
          <a:effectLst/>
        </p:spPr>
        <p:txBody>
          <a:bodyPr/>
          <a:lstStyle/>
          <a:p>
            <a:endParaRPr lang="es-ES"/>
          </a:p>
        </p:txBody>
      </p:sp>
      <p:sp>
        <p:nvSpPr>
          <p:cNvPr id="33" name="Freeform 58">
            <a:extLst>
              <a:ext uri="{FF2B5EF4-FFF2-40B4-BE49-F238E27FC236}">
                <a16:creationId xmlns:a16="http://schemas.microsoft.com/office/drawing/2014/main" id="{67941DCE-03CB-498B-BD4D-5DAA88D6CAAF}"/>
              </a:ext>
            </a:extLst>
          </p:cNvPr>
          <p:cNvSpPr>
            <a:spLocks/>
          </p:cNvSpPr>
          <p:nvPr/>
        </p:nvSpPr>
        <p:spPr bwMode="auto">
          <a:xfrm>
            <a:off x="7807031" y="2274280"/>
            <a:ext cx="1981200" cy="2400300"/>
          </a:xfrm>
          <a:custGeom>
            <a:avLst/>
            <a:gdLst>
              <a:gd name="T0" fmla="*/ 0 w 1240"/>
              <a:gd name="T1" fmla="*/ 0 h 1512"/>
              <a:gd name="T2" fmla="*/ 2147483647 w 1240"/>
              <a:gd name="T3" fmla="*/ 2147483647 h 1512"/>
              <a:gd name="T4" fmla="*/ 2147483647 w 1240"/>
              <a:gd name="T5" fmla="*/ 2147483647 h 1512"/>
              <a:gd name="T6" fmla="*/ 2147483647 w 1240"/>
              <a:gd name="T7" fmla="*/ 2147483647 h 1512"/>
              <a:gd name="T8" fmla="*/ 2147483647 w 1240"/>
              <a:gd name="T9" fmla="*/ 2147483647 h 1512"/>
              <a:gd name="T10" fmla="*/ 2147483647 w 1240"/>
              <a:gd name="T11" fmla="*/ 2147483647 h 1512"/>
              <a:gd name="T12" fmla="*/ 2147483647 w 1240"/>
              <a:gd name="T13" fmla="*/ 2147483647 h 1512"/>
              <a:gd name="T14" fmla="*/ 2147483647 w 1240"/>
              <a:gd name="T15" fmla="*/ 2147483647 h 1512"/>
              <a:gd name="T16" fmla="*/ 2147483647 w 1240"/>
              <a:gd name="T17" fmla="*/ 2147483647 h 1512"/>
              <a:gd name="T18" fmla="*/ 2147483647 w 1240"/>
              <a:gd name="T19" fmla="*/ 2147483647 h 1512"/>
              <a:gd name="T20" fmla="*/ 2147483647 w 1240"/>
              <a:gd name="T21" fmla="*/ 2147483647 h 1512"/>
              <a:gd name="T22" fmla="*/ 2147483647 w 1240"/>
              <a:gd name="T23" fmla="*/ 2147483647 h 1512"/>
              <a:gd name="T24" fmla="*/ 2147483647 w 1240"/>
              <a:gd name="T25" fmla="*/ 2147483647 h 1512"/>
              <a:gd name="T26" fmla="*/ 2147483647 w 1240"/>
              <a:gd name="T27" fmla="*/ 2147483647 h 1512"/>
              <a:gd name="T28" fmla="*/ 2147483647 w 1240"/>
              <a:gd name="T29" fmla="*/ 2147483647 h 1512"/>
              <a:gd name="T30" fmla="*/ 2147483647 w 1240"/>
              <a:gd name="T31" fmla="*/ 2147483647 h 1512"/>
              <a:gd name="T32" fmla="*/ 2147483647 w 1240"/>
              <a:gd name="T33" fmla="*/ 2147483647 h 1512"/>
              <a:gd name="T34" fmla="*/ 2147483647 w 1240"/>
              <a:gd name="T35" fmla="*/ 2147483647 h 1512"/>
              <a:gd name="T36" fmla="*/ 2147483647 w 1240"/>
              <a:gd name="T37" fmla="*/ 2147483647 h 1512"/>
              <a:gd name="T38" fmla="*/ 2147483647 w 1240"/>
              <a:gd name="T39" fmla="*/ 2147483647 h 1512"/>
              <a:gd name="T40" fmla="*/ 2147483647 w 1240"/>
              <a:gd name="T41" fmla="*/ 2147483647 h 1512"/>
              <a:gd name="T42" fmla="*/ 2147483647 w 1240"/>
              <a:gd name="T43" fmla="*/ 2147483647 h 1512"/>
              <a:gd name="T44" fmla="*/ 2147483647 w 1240"/>
              <a:gd name="T45" fmla="*/ 2147483647 h 1512"/>
              <a:gd name="T46" fmla="*/ 2147483647 w 1240"/>
              <a:gd name="T47" fmla="*/ 2147483647 h 1512"/>
              <a:gd name="T48" fmla="*/ 2147483647 w 1240"/>
              <a:gd name="T49" fmla="*/ 2147483647 h 1512"/>
              <a:gd name="T50" fmla="*/ 2147483647 w 1240"/>
              <a:gd name="T51" fmla="*/ 2147483647 h 151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240" h="1512">
                <a:moveTo>
                  <a:pt x="0" y="0"/>
                </a:moveTo>
                <a:cubicBezTo>
                  <a:pt x="35" y="35"/>
                  <a:pt x="96" y="96"/>
                  <a:pt x="144" y="112"/>
                </a:cubicBezTo>
                <a:cubicBezTo>
                  <a:pt x="156" y="129"/>
                  <a:pt x="172" y="143"/>
                  <a:pt x="184" y="160"/>
                </a:cubicBezTo>
                <a:cubicBezTo>
                  <a:pt x="194" y="175"/>
                  <a:pt x="198" y="193"/>
                  <a:pt x="208" y="208"/>
                </a:cubicBezTo>
                <a:cubicBezTo>
                  <a:pt x="224" y="303"/>
                  <a:pt x="235" y="387"/>
                  <a:pt x="304" y="456"/>
                </a:cubicBezTo>
                <a:cubicBezTo>
                  <a:pt x="307" y="464"/>
                  <a:pt x="306" y="474"/>
                  <a:pt x="312" y="480"/>
                </a:cubicBezTo>
                <a:cubicBezTo>
                  <a:pt x="326" y="494"/>
                  <a:pt x="360" y="512"/>
                  <a:pt x="360" y="512"/>
                </a:cubicBezTo>
                <a:cubicBezTo>
                  <a:pt x="381" y="543"/>
                  <a:pt x="401" y="581"/>
                  <a:pt x="416" y="616"/>
                </a:cubicBezTo>
                <a:cubicBezTo>
                  <a:pt x="419" y="624"/>
                  <a:pt x="419" y="634"/>
                  <a:pt x="424" y="640"/>
                </a:cubicBezTo>
                <a:cubicBezTo>
                  <a:pt x="435" y="653"/>
                  <a:pt x="452" y="660"/>
                  <a:pt x="464" y="672"/>
                </a:cubicBezTo>
                <a:cubicBezTo>
                  <a:pt x="479" y="687"/>
                  <a:pt x="489" y="705"/>
                  <a:pt x="504" y="720"/>
                </a:cubicBezTo>
                <a:cubicBezTo>
                  <a:pt x="515" y="753"/>
                  <a:pt x="526" y="773"/>
                  <a:pt x="560" y="784"/>
                </a:cubicBezTo>
                <a:cubicBezTo>
                  <a:pt x="588" y="826"/>
                  <a:pt x="644" y="892"/>
                  <a:pt x="688" y="920"/>
                </a:cubicBezTo>
                <a:cubicBezTo>
                  <a:pt x="700" y="927"/>
                  <a:pt x="745" y="935"/>
                  <a:pt x="752" y="936"/>
                </a:cubicBezTo>
                <a:cubicBezTo>
                  <a:pt x="771" y="965"/>
                  <a:pt x="774" y="989"/>
                  <a:pt x="808" y="1000"/>
                </a:cubicBezTo>
                <a:cubicBezTo>
                  <a:pt x="812" y="1018"/>
                  <a:pt x="828" y="1080"/>
                  <a:pt x="832" y="1088"/>
                </a:cubicBezTo>
                <a:cubicBezTo>
                  <a:pt x="837" y="1096"/>
                  <a:pt x="849" y="1098"/>
                  <a:pt x="856" y="1104"/>
                </a:cubicBezTo>
                <a:cubicBezTo>
                  <a:pt x="873" y="1119"/>
                  <a:pt x="883" y="1144"/>
                  <a:pt x="904" y="1152"/>
                </a:cubicBezTo>
                <a:cubicBezTo>
                  <a:pt x="943" y="1168"/>
                  <a:pt x="970" y="1178"/>
                  <a:pt x="1000" y="1208"/>
                </a:cubicBezTo>
                <a:cubicBezTo>
                  <a:pt x="1019" y="1264"/>
                  <a:pt x="1000" y="1251"/>
                  <a:pt x="1040" y="1264"/>
                </a:cubicBezTo>
                <a:cubicBezTo>
                  <a:pt x="1051" y="1272"/>
                  <a:pt x="1060" y="1281"/>
                  <a:pt x="1072" y="1288"/>
                </a:cubicBezTo>
                <a:cubicBezTo>
                  <a:pt x="1079" y="1292"/>
                  <a:pt x="1089" y="1291"/>
                  <a:pt x="1096" y="1296"/>
                </a:cubicBezTo>
                <a:cubicBezTo>
                  <a:pt x="1104" y="1302"/>
                  <a:pt x="1105" y="1313"/>
                  <a:pt x="1112" y="1320"/>
                </a:cubicBezTo>
                <a:cubicBezTo>
                  <a:pt x="1119" y="1327"/>
                  <a:pt x="1128" y="1331"/>
                  <a:pt x="1136" y="1336"/>
                </a:cubicBezTo>
                <a:cubicBezTo>
                  <a:pt x="1150" y="1377"/>
                  <a:pt x="1173" y="1400"/>
                  <a:pt x="1208" y="1424"/>
                </a:cubicBezTo>
                <a:cubicBezTo>
                  <a:pt x="1226" y="1451"/>
                  <a:pt x="1240" y="1479"/>
                  <a:pt x="1240" y="1512"/>
                </a:cubicBezTo>
              </a:path>
            </a:pathLst>
          </a:custGeom>
          <a:noFill/>
          <a:ln w="25400">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34" name="Line 59">
            <a:extLst>
              <a:ext uri="{FF2B5EF4-FFF2-40B4-BE49-F238E27FC236}">
                <a16:creationId xmlns:a16="http://schemas.microsoft.com/office/drawing/2014/main" id="{40A02016-ACF5-486E-BB9A-9B1C67BDB8F8}"/>
              </a:ext>
            </a:extLst>
          </p:cNvPr>
          <p:cNvSpPr>
            <a:spLocks noChangeShapeType="1"/>
          </p:cNvSpPr>
          <p:nvPr/>
        </p:nvSpPr>
        <p:spPr bwMode="auto">
          <a:xfrm>
            <a:off x="7807031" y="4788880"/>
            <a:ext cx="0" cy="838200"/>
          </a:xfrm>
          <a:prstGeom prst="line">
            <a:avLst/>
          </a:prstGeom>
          <a:noFill/>
          <a:ln w="9525">
            <a:solidFill>
              <a:srgbClr val="000000"/>
            </a:solidFill>
            <a:prstDash val="dash"/>
            <a:round/>
            <a:headEnd/>
            <a:tailEnd/>
          </a:ln>
          <a:effectLst/>
        </p:spPr>
        <p:txBody>
          <a:bodyPr/>
          <a:lstStyle/>
          <a:p>
            <a:endParaRPr lang="es-ES"/>
          </a:p>
        </p:txBody>
      </p:sp>
      <p:sp>
        <p:nvSpPr>
          <p:cNvPr id="35" name="Line 60">
            <a:extLst>
              <a:ext uri="{FF2B5EF4-FFF2-40B4-BE49-F238E27FC236}">
                <a16:creationId xmlns:a16="http://schemas.microsoft.com/office/drawing/2014/main" id="{596DBCBF-D9A9-4518-9321-0F0F5ED8EB0E}"/>
              </a:ext>
            </a:extLst>
          </p:cNvPr>
          <p:cNvSpPr>
            <a:spLocks noChangeShapeType="1"/>
          </p:cNvSpPr>
          <p:nvPr/>
        </p:nvSpPr>
        <p:spPr bwMode="auto">
          <a:xfrm>
            <a:off x="7197431" y="4484080"/>
            <a:ext cx="0" cy="1143000"/>
          </a:xfrm>
          <a:prstGeom prst="line">
            <a:avLst/>
          </a:prstGeom>
          <a:noFill/>
          <a:ln w="9525">
            <a:solidFill>
              <a:srgbClr val="000000"/>
            </a:solidFill>
            <a:prstDash val="dash"/>
            <a:round/>
            <a:headEnd/>
            <a:tailEnd/>
          </a:ln>
          <a:effectLst/>
        </p:spPr>
        <p:txBody>
          <a:bodyPr/>
          <a:lstStyle/>
          <a:p>
            <a:endParaRPr lang="es-ES"/>
          </a:p>
        </p:txBody>
      </p:sp>
      <p:sp>
        <p:nvSpPr>
          <p:cNvPr id="36" name="Freeform 61">
            <a:extLst>
              <a:ext uri="{FF2B5EF4-FFF2-40B4-BE49-F238E27FC236}">
                <a16:creationId xmlns:a16="http://schemas.microsoft.com/office/drawing/2014/main" id="{9DDAD909-D37D-4776-A79D-0687527B12F5}"/>
              </a:ext>
            </a:extLst>
          </p:cNvPr>
          <p:cNvSpPr>
            <a:spLocks/>
          </p:cNvSpPr>
          <p:nvPr/>
        </p:nvSpPr>
        <p:spPr bwMode="auto">
          <a:xfrm>
            <a:off x="5597231" y="2579080"/>
            <a:ext cx="2209800" cy="2209800"/>
          </a:xfrm>
          <a:custGeom>
            <a:avLst/>
            <a:gdLst>
              <a:gd name="T0" fmla="*/ 0 w 1360"/>
              <a:gd name="T1" fmla="*/ 0 h 1467"/>
              <a:gd name="T2" fmla="*/ 2147483647 w 1360"/>
              <a:gd name="T3" fmla="*/ 2147483647 h 1467"/>
              <a:gd name="T4" fmla="*/ 2147483647 w 1360"/>
              <a:gd name="T5" fmla="*/ 2147483647 h 1467"/>
              <a:gd name="T6" fmla="*/ 2147483647 w 1360"/>
              <a:gd name="T7" fmla="*/ 2147483647 h 1467"/>
              <a:gd name="T8" fmla="*/ 2147483647 w 1360"/>
              <a:gd name="T9" fmla="*/ 2147483647 h 1467"/>
              <a:gd name="T10" fmla="*/ 2147483647 w 1360"/>
              <a:gd name="T11" fmla="*/ 2147483647 h 1467"/>
              <a:gd name="T12" fmla="*/ 2147483647 w 1360"/>
              <a:gd name="T13" fmla="*/ 2147483647 h 1467"/>
              <a:gd name="T14" fmla="*/ 2147483647 w 1360"/>
              <a:gd name="T15" fmla="*/ 2147483647 h 1467"/>
              <a:gd name="T16" fmla="*/ 2147483647 w 1360"/>
              <a:gd name="T17" fmla="*/ 2147483647 h 1467"/>
              <a:gd name="T18" fmla="*/ 2147483647 w 1360"/>
              <a:gd name="T19" fmla="*/ 2147483647 h 1467"/>
              <a:gd name="T20" fmla="*/ 2147483647 w 1360"/>
              <a:gd name="T21" fmla="*/ 2147483647 h 1467"/>
              <a:gd name="T22" fmla="*/ 2147483647 w 1360"/>
              <a:gd name="T23" fmla="*/ 2147483647 h 1467"/>
              <a:gd name="T24" fmla="*/ 2147483647 w 1360"/>
              <a:gd name="T25" fmla="*/ 2147483647 h 1467"/>
              <a:gd name="T26" fmla="*/ 2147483647 w 1360"/>
              <a:gd name="T27" fmla="*/ 2147483647 h 1467"/>
              <a:gd name="T28" fmla="*/ 2147483647 w 1360"/>
              <a:gd name="T29" fmla="*/ 2147483647 h 1467"/>
              <a:gd name="T30" fmla="*/ 2147483647 w 1360"/>
              <a:gd name="T31" fmla="*/ 2147483647 h 1467"/>
              <a:gd name="T32" fmla="*/ 2147483647 w 1360"/>
              <a:gd name="T33" fmla="*/ 2147483647 h 1467"/>
              <a:gd name="T34" fmla="*/ 2147483647 w 1360"/>
              <a:gd name="T35" fmla="*/ 2147483647 h 1467"/>
              <a:gd name="T36" fmla="*/ 2147483647 w 1360"/>
              <a:gd name="T37" fmla="*/ 2147483647 h 1467"/>
              <a:gd name="T38" fmla="*/ 2147483647 w 1360"/>
              <a:gd name="T39" fmla="*/ 2147483647 h 1467"/>
              <a:gd name="T40" fmla="*/ 2147483647 w 1360"/>
              <a:gd name="T41" fmla="*/ 2147483647 h 1467"/>
              <a:gd name="T42" fmla="*/ 2147483647 w 1360"/>
              <a:gd name="T43" fmla="*/ 2147483647 h 1467"/>
              <a:gd name="T44" fmla="*/ 2147483647 w 1360"/>
              <a:gd name="T45" fmla="*/ 2147483647 h 1467"/>
              <a:gd name="T46" fmla="*/ 2147483647 w 1360"/>
              <a:gd name="T47" fmla="*/ 2147483647 h 1467"/>
              <a:gd name="T48" fmla="*/ 2147483647 w 1360"/>
              <a:gd name="T49" fmla="*/ 2147483647 h 146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360" h="1467">
                <a:moveTo>
                  <a:pt x="0" y="0"/>
                </a:moveTo>
                <a:cubicBezTo>
                  <a:pt x="12" y="37"/>
                  <a:pt x="23" y="69"/>
                  <a:pt x="40" y="104"/>
                </a:cubicBezTo>
                <a:cubicBezTo>
                  <a:pt x="52" y="129"/>
                  <a:pt x="45" y="142"/>
                  <a:pt x="64" y="168"/>
                </a:cubicBezTo>
                <a:cubicBezTo>
                  <a:pt x="123" y="249"/>
                  <a:pt x="92" y="192"/>
                  <a:pt x="136" y="232"/>
                </a:cubicBezTo>
                <a:cubicBezTo>
                  <a:pt x="218" y="305"/>
                  <a:pt x="154" y="260"/>
                  <a:pt x="208" y="296"/>
                </a:cubicBezTo>
                <a:cubicBezTo>
                  <a:pt x="216" y="327"/>
                  <a:pt x="214" y="337"/>
                  <a:pt x="240" y="360"/>
                </a:cubicBezTo>
                <a:cubicBezTo>
                  <a:pt x="254" y="373"/>
                  <a:pt x="276" y="377"/>
                  <a:pt x="288" y="392"/>
                </a:cubicBezTo>
                <a:cubicBezTo>
                  <a:pt x="315" y="428"/>
                  <a:pt x="349" y="450"/>
                  <a:pt x="392" y="464"/>
                </a:cubicBezTo>
                <a:cubicBezTo>
                  <a:pt x="415" y="495"/>
                  <a:pt x="441" y="513"/>
                  <a:pt x="464" y="544"/>
                </a:cubicBezTo>
                <a:cubicBezTo>
                  <a:pt x="419" y="574"/>
                  <a:pt x="444" y="581"/>
                  <a:pt x="480" y="608"/>
                </a:cubicBezTo>
                <a:cubicBezTo>
                  <a:pt x="493" y="659"/>
                  <a:pt x="524" y="682"/>
                  <a:pt x="568" y="704"/>
                </a:cubicBezTo>
                <a:cubicBezTo>
                  <a:pt x="583" y="748"/>
                  <a:pt x="629" y="762"/>
                  <a:pt x="648" y="800"/>
                </a:cubicBezTo>
                <a:cubicBezTo>
                  <a:pt x="672" y="848"/>
                  <a:pt x="740" y="895"/>
                  <a:pt x="784" y="928"/>
                </a:cubicBezTo>
                <a:cubicBezTo>
                  <a:pt x="797" y="967"/>
                  <a:pt x="825" y="998"/>
                  <a:pt x="848" y="1032"/>
                </a:cubicBezTo>
                <a:cubicBezTo>
                  <a:pt x="853" y="1040"/>
                  <a:pt x="864" y="1056"/>
                  <a:pt x="864" y="1056"/>
                </a:cubicBezTo>
                <a:cubicBezTo>
                  <a:pt x="867" y="1069"/>
                  <a:pt x="865" y="1085"/>
                  <a:pt x="872" y="1096"/>
                </a:cubicBezTo>
                <a:cubicBezTo>
                  <a:pt x="884" y="1115"/>
                  <a:pt x="907" y="1125"/>
                  <a:pt x="920" y="1144"/>
                </a:cubicBezTo>
                <a:cubicBezTo>
                  <a:pt x="935" y="1167"/>
                  <a:pt x="957" y="1237"/>
                  <a:pt x="968" y="1248"/>
                </a:cubicBezTo>
                <a:cubicBezTo>
                  <a:pt x="974" y="1254"/>
                  <a:pt x="984" y="1253"/>
                  <a:pt x="992" y="1256"/>
                </a:cubicBezTo>
                <a:cubicBezTo>
                  <a:pt x="1007" y="1314"/>
                  <a:pt x="987" y="1267"/>
                  <a:pt x="1024" y="1304"/>
                </a:cubicBezTo>
                <a:cubicBezTo>
                  <a:pt x="1060" y="1340"/>
                  <a:pt x="1017" y="1320"/>
                  <a:pt x="1064" y="1336"/>
                </a:cubicBezTo>
                <a:cubicBezTo>
                  <a:pt x="1091" y="1363"/>
                  <a:pt x="1109" y="1364"/>
                  <a:pt x="1144" y="1376"/>
                </a:cubicBezTo>
                <a:cubicBezTo>
                  <a:pt x="1177" y="1426"/>
                  <a:pt x="1246" y="1415"/>
                  <a:pt x="1296" y="1440"/>
                </a:cubicBezTo>
                <a:cubicBezTo>
                  <a:pt x="1306" y="1445"/>
                  <a:pt x="1330" y="1467"/>
                  <a:pt x="1344" y="1464"/>
                </a:cubicBezTo>
                <a:cubicBezTo>
                  <a:pt x="1351" y="1463"/>
                  <a:pt x="1355" y="1453"/>
                  <a:pt x="1360" y="1448"/>
                </a:cubicBezTo>
              </a:path>
            </a:pathLst>
          </a:custGeom>
          <a:noFill/>
          <a:ln w="25400">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37" name="Line 62">
            <a:extLst>
              <a:ext uri="{FF2B5EF4-FFF2-40B4-BE49-F238E27FC236}">
                <a16:creationId xmlns:a16="http://schemas.microsoft.com/office/drawing/2014/main" id="{CA74B909-7DC8-4119-A7E0-2C9CF2295450}"/>
              </a:ext>
            </a:extLst>
          </p:cNvPr>
          <p:cNvSpPr>
            <a:spLocks noChangeShapeType="1"/>
          </p:cNvSpPr>
          <p:nvPr/>
        </p:nvSpPr>
        <p:spPr bwMode="auto">
          <a:xfrm flipV="1">
            <a:off x="6740231" y="5550880"/>
            <a:ext cx="457200" cy="0"/>
          </a:xfrm>
          <a:prstGeom prst="line">
            <a:avLst/>
          </a:prstGeom>
          <a:noFill/>
          <a:ln w="9525">
            <a:solidFill>
              <a:srgbClr val="000000"/>
            </a:solidFill>
            <a:round/>
            <a:headEnd/>
            <a:tailEnd type="triangle" w="med" len="med"/>
          </a:ln>
          <a:effectLst/>
        </p:spPr>
        <p:txBody>
          <a:bodyPr/>
          <a:lstStyle/>
          <a:p>
            <a:endParaRPr lang="es-ES"/>
          </a:p>
        </p:txBody>
      </p:sp>
      <p:sp>
        <p:nvSpPr>
          <p:cNvPr id="38" name="Line 63">
            <a:extLst>
              <a:ext uri="{FF2B5EF4-FFF2-40B4-BE49-F238E27FC236}">
                <a16:creationId xmlns:a16="http://schemas.microsoft.com/office/drawing/2014/main" id="{36AFF52C-23BC-4236-9521-ED505E33E79F}"/>
              </a:ext>
            </a:extLst>
          </p:cNvPr>
          <p:cNvSpPr>
            <a:spLocks noChangeShapeType="1"/>
          </p:cNvSpPr>
          <p:nvPr/>
        </p:nvSpPr>
        <p:spPr bwMode="auto">
          <a:xfrm flipH="1">
            <a:off x="7807031" y="5550880"/>
            <a:ext cx="457200" cy="0"/>
          </a:xfrm>
          <a:prstGeom prst="line">
            <a:avLst/>
          </a:prstGeom>
          <a:noFill/>
          <a:ln w="9525">
            <a:solidFill>
              <a:srgbClr val="000000"/>
            </a:solidFill>
            <a:round/>
            <a:headEnd/>
            <a:tailEnd type="triangle" w="med" len="med"/>
          </a:ln>
          <a:effectLst/>
        </p:spPr>
        <p:txBody>
          <a:bodyPr/>
          <a:lstStyle/>
          <a:p>
            <a:endParaRPr lang="es-ES"/>
          </a:p>
        </p:txBody>
      </p:sp>
      <p:sp>
        <p:nvSpPr>
          <p:cNvPr id="39" name="Text Box 64">
            <a:extLst>
              <a:ext uri="{FF2B5EF4-FFF2-40B4-BE49-F238E27FC236}">
                <a16:creationId xmlns:a16="http://schemas.microsoft.com/office/drawing/2014/main" id="{6968281C-64F2-4E55-A900-FB85942A6D9A}"/>
              </a:ext>
            </a:extLst>
          </p:cNvPr>
          <p:cNvSpPr txBox="1">
            <a:spLocks noChangeArrowheads="1"/>
          </p:cNvSpPr>
          <p:nvPr/>
        </p:nvSpPr>
        <p:spPr bwMode="auto">
          <a:xfrm>
            <a:off x="7273631" y="5456750"/>
            <a:ext cx="457200" cy="304800"/>
          </a:xfrm>
          <a:prstGeom prst="rect">
            <a:avLst/>
          </a:prstGeom>
          <a:noFill/>
          <a:ln w="9525">
            <a:noFill/>
            <a:miter lim="800000"/>
            <a:headEnd/>
            <a:tailEnd/>
          </a:ln>
          <a:effectLst/>
        </p:spPr>
        <p:txBody>
          <a:bodyPr>
            <a:spAutoFit/>
          </a:bodyPr>
          <a:lstStyle/>
          <a:p>
            <a:pPr eaLnBrk="0" hangingPunct="0">
              <a:spcBef>
                <a:spcPct val="50000"/>
              </a:spcBef>
            </a:pPr>
            <a:r>
              <a:rPr lang="es-ES" altLang="es-ES" sz="1400" b="1" i="0">
                <a:solidFill>
                  <a:srgbClr val="000000"/>
                </a:solidFill>
                <a:latin typeface="Arial Narrow" pitchFamily="34" charset="0"/>
              </a:rPr>
              <a:t>Ts</a:t>
            </a:r>
          </a:p>
        </p:txBody>
      </p:sp>
      <p:sp>
        <p:nvSpPr>
          <p:cNvPr id="40" name="AutoShape 65">
            <a:extLst>
              <a:ext uri="{FF2B5EF4-FFF2-40B4-BE49-F238E27FC236}">
                <a16:creationId xmlns:a16="http://schemas.microsoft.com/office/drawing/2014/main" id="{A23F35D5-C493-442A-86C3-8CD5713D3A78}"/>
              </a:ext>
            </a:extLst>
          </p:cNvPr>
          <p:cNvSpPr>
            <a:spLocks/>
          </p:cNvSpPr>
          <p:nvPr/>
        </p:nvSpPr>
        <p:spPr bwMode="auto">
          <a:xfrm>
            <a:off x="3158831" y="2502880"/>
            <a:ext cx="228600" cy="2438400"/>
          </a:xfrm>
          <a:prstGeom prst="leftBrace">
            <a:avLst>
              <a:gd name="adj1" fmla="val 88889"/>
              <a:gd name="adj2" fmla="val 50000"/>
            </a:avLst>
          </a:prstGeom>
          <a:noFill/>
          <a:ln w="9525">
            <a:solidFill>
              <a:srgbClr val="000000"/>
            </a:solidFill>
            <a:round/>
            <a:headEnd/>
            <a:tailEnd/>
          </a:ln>
          <a:effectLst/>
        </p:spPr>
        <p:txBody>
          <a:bodyPr wrap="none" anchor="ctr"/>
          <a:lstStyle/>
          <a:p>
            <a:pPr eaLnBrk="0" hangingPunct="0"/>
            <a:endParaRPr lang="es-ES" altLang="es-ES"/>
          </a:p>
        </p:txBody>
      </p:sp>
      <p:sp>
        <p:nvSpPr>
          <p:cNvPr id="42" name="AutoShape 66">
            <a:extLst>
              <a:ext uri="{FF2B5EF4-FFF2-40B4-BE49-F238E27FC236}">
                <a16:creationId xmlns:a16="http://schemas.microsoft.com/office/drawing/2014/main" id="{A98873D3-D35C-487E-B40C-791FCBC3B2BE}"/>
              </a:ext>
            </a:extLst>
          </p:cNvPr>
          <p:cNvSpPr>
            <a:spLocks/>
          </p:cNvSpPr>
          <p:nvPr/>
        </p:nvSpPr>
        <p:spPr bwMode="auto">
          <a:xfrm>
            <a:off x="3158831" y="4484080"/>
            <a:ext cx="152400" cy="914400"/>
          </a:xfrm>
          <a:prstGeom prst="leftBrace">
            <a:avLst>
              <a:gd name="adj1" fmla="val 50000"/>
              <a:gd name="adj2" fmla="val 50000"/>
            </a:avLst>
          </a:prstGeom>
          <a:noFill/>
          <a:ln w="9525">
            <a:solidFill>
              <a:srgbClr val="000000"/>
            </a:solidFill>
            <a:round/>
            <a:headEnd/>
            <a:tailEnd/>
          </a:ln>
          <a:effectLst/>
        </p:spPr>
        <p:txBody>
          <a:bodyPr wrap="none" anchor="ctr"/>
          <a:lstStyle/>
          <a:p>
            <a:pPr eaLnBrk="0" hangingPunct="0"/>
            <a:endParaRPr lang="es-ES" altLang="es-ES"/>
          </a:p>
        </p:txBody>
      </p:sp>
      <p:sp>
        <p:nvSpPr>
          <p:cNvPr id="43" name="Text Box 69">
            <a:extLst>
              <a:ext uri="{FF2B5EF4-FFF2-40B4-BE49-F238E27FC236}">
                <a16:creationId xmlns:a16="http://schemas.microsoft.com/office/drawing/2014/main" id="{CC94A983-5344-423C-8090-4185C1A49235}"/>
              </a:ext>
            </a:extLst>
          </p:cNvPr>
          <p:cNvSpPr txBox="1">
            <a:spLocks noChangeArrowheads="1"/>
          </p:cNvSpPr>
          <p:nvPr/>
        </p:nvSpPr>
        <p:spPr bwMode="auto">
          <a:xfrm>
            <a:off x="4454230" y="1233902"/>
            <a:ext cx="2895601" cy="1117229"/>
          </a:xfrm>
          <a:prstGeom prst="rect">
            <a:avLst/>
          </a:prstGeom>
          <a:noFill/>
          <a:ln w="9525">
            <a:solidFill>
              <a:srgbClr val="000000"/>
            </a:solidFill>
            <a:miter lim="800000"/>
            <a:headEnd/>
            <a:tailEnd/>
          </a:ln>
          <a:effectLst/>
        </p:spPr>
        <p:txBody>
          <a:bodyPr wrap="square">
            <a:spAutoFit/>
          </a:bodyPr>
          <a:lstStyle/>
          <a:p>
            <a:pPr marL="285750" indent="-285750" eaLnBrk="0" hangingPunct="0">
              <a:lnSpc>
                <a:spcPct val="80000"/>
              </a:lnSpc>
              <a:spcBef>
                <a:spcPct val="50000"/>
              </a:spcBef>
              <a:buFontTx/>
              <a:buChar char="-"/>
            </a:pPr>
            <a:r>
              <a:rPr lang="es-ES" altLang="es-ES">
                <a:solidFill>
                  <a:srgbClr val="000000"/>
                </a:solidFill>
                <a:latin typeface="Arial Narrow" pitchFamily="34" charset="0"/>
              </a:rPr>
              <a:t>La demanda real es mayor a la demanda media: </a:t>
            </a:r>
            <a:r>
              <a:rPr lang="es-ES" altLang="es-ES" b="1" i="1">
                <a:solidFill>
                  <a:srgbClr val="000000"/>
                </a:solidFill>
                <a:latin typeface="Arial Narrow" pitchFamily="34" charset="0"/>
              </a:rPr>
              <a:t>d</a:t>
            </a:r>
            <a:r>
              <a:rPr lang="es-ES" altLang="es-ES" b="1" i="1" baseline="-12000">
                <a:solidFill>
                  <a:srgbClr val="000000"/>
                </a:solidFill>
                <a:latin typeface="Arial Narrow" pitchFamily="34" charset="0"/>
              </a:rPr>
              <a:t>r</a:t>
            </a:r>
            <a:r>
              <a:rPr lang="es-ES" altLang="es-ES" b="1">
                <a:solidFill>
                  <a:srgbClr val="000000"/>
                </a:solidFill>
                <a:latin typeface="Arial Narrow" pitchFamily="34" charset="0"/>
              </a:rPr>
              <a:t> &gt; </a:t>
            </a:r>
            <a:r>
              <a:rPr lang="es-ES" altLang="es-ES" b="1" i="1">
                <a:solidFill>
                  <a:srgbClr val="000000"/>
                </a:solidFill>
                <a:latin typeface="Arial Narrow" pitchFamily="34" charset="0"/>
              </a:rPr>
              <a:t>d</a:t>
            </a:r>
            <a:r>
              <a:rPr lang="es-ES" altLang="es-ES" b="1" i="1" baseline="-10000">
                <a:solidFill>
                  <a:srgbClr val="000000"/>
                </a:solidFill>
                <a:latin typeface="Arial Narrow" pitchFamily="34" charset="0"/>
              </a:rPr>
              <a:t>m</a:t>
            </a:r>
            <a:endParaRPr lang="es-ES" altLang="es-ES" b="1" i="1">
              <a:solidFill>
                <a:srgbClr val="000000"/>
              </a:solidFill>
              <a:latin typeface="Arial Narrow" pitchFamily="34" charset="0"/>
            </a:endParaRPr>
          </a:p>
          <a:p>
            <a:pPr marL="285750" indent="-285750" eaLnBrk="0" hangingPunct="0">
              <a:lnSpc>
                <a:spcPct val="80000"/>
              </a:lnSpc>
              <a:spcBef>
                <a:spcPct val="50000"/>
              </a:spcBef>
              <a:buFontTx/>
              <a:buChar char="-"/>
            </a:pPr>
            <a:r>
              <a:rPr lang="es-ES" altLang="es-ES">
                <a:solidFill>
                  <a:srgbClr val="000000"/>
                </a:solidFill>
                <a:latin typeface="Arial Narrow" pitchFamily="34" charset="0"/>
              </a:rPr>
              <a:t>Sin el </a:t>
            </a:r>
            <a:r>
              <a:rPr lang="es-ES" altLang="es-ES" i="1">
                <a:solidFill>
                  <a:srgbClr val="000000"/>
                </a:solidFill>
                <a:latin typeface="Arial Narrow" pitchFamily="34" charset="0"/>
              </a:rPr>
              <a:t>Ss</a:t>
            </a:r>
            <a:r>
              <a:rPr lang="es-ES" altLang="es-ES">
                <a:solidFill>
                  <a:srgbClr val="000000"/>
                </a:solidFill>
                <a:latin typeface="Arial Narrow" pitchFamily="34" charset="0"/>
              </a:rPr>
              <a:t> hubiera habido ruptura de </a:t>
            </a:r>
            <a:r>
              <a:rPr lang="es-ES" altLang="es-ES" i="1">
                <a:solidFill>
                  <a:srgbClr val="000000"/>
                </a:solidFill>
                <a:latin typeface="Arial Narrow" pitchFamily="34" charset="0"/>
              </a:rPr>
              <a:t>stock</a:t>
            </a:r>
            <a:r>
              <a:rPr lang="es-ES" altLang="es-ES">
                <a:solidFill>
                  <a:srgbClr val="000000"/>
                </a:solidFill>
                <a:latin typeface="Arial Narrow" pitchFamily="34" charset="0"/>
              </a:rPr>
              <a:t> en </a:t>
            </a:r>
            <a:r>
              <a:rPr lang="es-ES" altLang="es-ES" b="1">
                <a:solidFill>
                  <a:srgbClr val="FF0000"/>
                </a:solidFill>
                <a:latin typeface="Arial Narrow" pitchFamily="34" charset="0"/>
              </a:rPr>
              <a:t>A</a:t>
            </a:r>
          </a:p>
        </p:txBody>
      </p:sp>
      <p:sp>
        <p:nvSpPr>
          <p:cNvPr id="44" name="Freeform 70">
            <a:extLst>
              <a:ext uri="{FF2B5EF4-FFF2-40B4-BE49-F238E27FC236}">
                <a16:creationId xmlns:a16="http://schemas.microsoft.com/office/drawing/2014/main" id="{85319D6C-FD22-476F-84B5-9042C5687900}"/>
              </a:ext>
            </a:extLst>
          </p:cNvPr>
          <p:cNvSpPr>
            <a:spLocks/>
          </p:cNvSpPr>
          <p:nvPr/>
        </p:nvSpPr>
        <p:spPr bwMode="auto">
          <a:xfrm>
            <a:off x="5063831" y="2350480"/>
            <a:ext cx="330200" cy="2362200"/>
          </a:xfrm>
          <a:custGeom>
            <a:avLst/>
            <a:gdLst>
              <a:gd name="T0" fmla="*/ 2147483647 w 208"/>
              <a:gd name="T1" fmla="*/ 0 h 1392"/>
              <a:gd name="T2" fmla="*/ 2147483647 w 208"/>
              <a:gd name="T3" fmla="*/ 2147483647 h 1392"/>
              <a:gd name="T4" fmla="*/ 2147483647 w 208"/>
              <a:gd name="T5" fmla="*/ 2147483647 h 1392"/>
              <a:gd name="T6" fmla="*/ 0 60000 65536"/>
              <a:gd name="T7" fmla="*/ 0 60000 65536"/>
              <a:gd name="T8" fmla="*/ 0 60000 65536"/>
            </a:gdLst>
            <a:ahLst/>
            <a:cxnLst>
              <a:cxn ang="T6">
                <a:pos x="T0" y="T1"/>
              </a:cxn>
              <a:cxn ang="T7">
                <a:pos x="T2" y="T3"/>
              </a:cxn>
              <a:cxn ang="T8">
                <a:pos x="T4" y="T5"/>
              </a:cxn>
            </a:cxnLst>
            <a:rect l="0" t="0" r="r" b="b"/>
            <a:pathLst>
              <a:path w="208" h="1392">
                <a:moveTo>
                  <a:pt x="112" y="0"/>
                </a:moveTo>
                <a:cubicBezTo>
                  <a:pt x="56" y="172"/>
                  <a:pt x="0" y="344"/>
                  <a:pt x="16" y="576"/>
                </a:cubicBezTo>
                <a:cubicBezTo>
                  <a:pt x="32" y="808"/>
                  <a:pt x="176" y="1256"/>
                  <a:pt x="208" y="1392"/>
                </a:cubicBezTo>
              </a:path>
            </a:pathLst>
          </a:custGeom>
          <a:noFill/>
          <a:ln w="9525">
            <a:solidFill>
              <a:srgbClr val="000000"/>
            </a:solidFill>
            <a:round/>
            <a:headEnd/>
            <a:tailEnd type="triangle" w="med" len="med"/>
          </a:ln>
          <a:effectLst/>
        </p:spPr>
        <p:txBody>
          <a:bodyPr/>
          <a:lstStyle/>
          <a:p>
            <a:endParaRPr lang="es-ES"/>
          </a:p>
        </p:txBody>
      </p:sp>
      <p:sp>
        <p:nvSpPr>
          <p:cNvPr id="45" name="Oval 71">
            <a:extLst>
              <a:ext uri="{FF2B5EF4-FFF2-40B4-BE49-F238E27FC236}">
                <a16:creationId xmlns:a16="http://schemas.microsoft.com/office/drawing/2014/main" id="{8D6A251B-6C34-490C-8D20-0FCA3B2BE893}"/>
              </a:ext>
            </a:extLst>
          </p:cNvPr>
          <p:cNvSpPr>
            <a:spLocks noChangeArrowheads="1"/>
          </p:cNvSpPr>
          <p:nvPr/>
        </p:nvSpPr>
        <p:spPr bwMode="auto">
          <a:xfrm>
            <a:off x="5292431" y="4865080"/>
            <a:ext cx="152400" cy="152400"/>
          </a:xfrm>
          <a:prstGeom prst="ellipse">
            <a:avLst/>
          </a:prstGeom>
          <a:solidFill>
            <a:srgbClr val="FF0000"/>
          </a:solidFill>
          <a:ln w="9525">
            <a:solidFill>
              <a:schemeClr val="tx1"/>
            </a:solidFill>
            <a:round/>
            <a:headEnd/>
            <a:tailEnd/>
          </a:ln>
          <a:effectLst>
            <a:outerShdw blurRad="50800" dist="38100" dir="2700000" algn="tl" rotWithShape="0">
              <a:prstClr val="black">
                <a:alpha val="40000"/>
              </a:prstClr>
            </a:outerShdw>
          </a:effectLst>
        </p:spPr>
        <p:txBody>
          <a:bodyPr wrap="none" anchor="ctr"/>
          <a:lstStyle/>
          <a:p>
            <a:pPr eaLnBrk="0" hangingPunct="0"/>
            <a:endParaRPr lang="es-ES" altLang="es-ES"/>
          </a:p>
        </p:txBody>
      </p:sp>
      <p:sp>
        <p:nvSpPr>
          <p:cNvPr id="46" name="Text Box 73">
            <a:extLst>
              <a:ext uri="{FF2B5EF4-FFF2-40B4-BE49-F238E27FC236}">
                <a16:creationId xmlns:a16="http://schemas.microsoft.com/office/drawing/2014/main" id="{C3BECFA1-39F0-4759-A2C9-55D93740957A}"/>
              </a:ext>
            </a:extLst>
          </p:cNvPr>
          <p:cNvSpPr txBox="1">
            <a:spLocks noChangeArrowheads="1"/>
          </p:cNvSpPr>
          <p:nvPr/>
        </p:nvSpPr>
        <p:spPr bwMode="auto">
          <a:xfrm>
            <a:off x="7981841" y="4044810"/>
            <a:ext cx="1143000" cy="554038"/>
          </a:xfrm>
          <a:prstGeom prst="rect">
            <a:avLst/>
          </a:prstGeom>
          <a:noFill/>
          <a:ln w="9525">
            <a:solidFill>
              <a:srgbClr val="000000"/>
            </a:solidFill>
            <a:miter lim="800000"/>
            <a:headEnd/>
            <a:tailEnd/>
          </a:ln>
          <a:effectLst/>
        </p:spPr>
        <p:txBody>
          <a:bodyPr>
            <a:spAutoFit/>
          </a:bodyPr>
          <a:lstStyle/>
          <a:p>
            <a:pPr eaLnBrk="0" hangingPunct="0">
              <a:spcBef>
                <a:spcPct val="50000"/>
              </a:spcBef>
            </a:pPr>
            <a:r>
              <a:rPr lang="es-ES" altLang="es-ES" b="1" i="0">
                <a:solidFill>
                  <a:srgbClr val="000000"/>
                </a:solidFill>
                <a:latin typeface="Arial Narrow" pitchFamily="34" charset="0"/>
              </a:rPr>
              <a:t>d</a:t>
            </a:r>
            <a:r>
              <a:rPr lang="es-ES" altLang="es-ES" b="1" i="0" baseline="-12000">
                <a:solidFill>
                  <a:srgbClr val="000000"/>
                </a:solidFill>
                <a:latin typeface="Arial Narrow" pitchFamily="34" charset="0"/>
              </a:rPr>
              <a:t>r</a:t>
            </a:r>
            <a:r>
              <a:rPr lang="es-ES" altLang="es-ES" b="1" i="0">
                <a:solidFill>
                  <a:srgbClr val="000000"/>
                </a:solidFill>
                <a:latin typeface="Arial Narrow" pitchFamily="34" charset="0"/>
              </a:rPr>
              <a:t> &lt; d</a:t>
            </a:r>
            <a:r>
              <a:rPr lang="es-ES" altLang="es-ES" b="1" i="0" baseline="-10000">
                <a:solidFill>
                  <a:srgbClr val="000000"/>
                </a:solidFill>
                <a:latin typeface="Arial Narrow" pitchFamily="34" charset="0"/>
              </a:rPr>
              <a:t>m</a:t>
            </a:r>
          </a:p>
          <a:p>
            <a:pPr eaLnBrk="0" hangingPunct="0"/>
            <a:r>
              <a:rPr lang="es-ES" altLang="es-ES" i="0" baseline="-10000">
                <a:solidFill>
                  <a:srgbClr val="000000"/>
                </a:solidFill>
                <a:latin typeface="Arial Narrow" pitchFamily="34" charset="0"/>
              </a:rPr>
              <a:t> no hay ruptura</a:t>
            </a:r>
          </a:p>
        </p:txBody>
      </p:sp>
      <p:sp>
        <p:nvSpPr>
          <p:cNvPr id="47" name="Line 74">
            <a:extLst>
              <a:ext uri="{FF2B5EF4-FFF2-40B4-BE49-F238E27FC236}">
                <a16:creationId xmlns:a16="http://schemas.microsoft.com/office/drawing/2014/main" id="{BF13911B-0FD8-4559-B7D5-D9FC1408AFA8}"/>
              </a:ext>
            </a:extLst>
          </p:cNvPr>
          <p:cNvSpPr>
            <a:spLocks noChangeShapeType="1"/>
          </p:cNvSpPr>
          <p:nvPr/>
        </p:nvSpPr>
        <p:spPr bwMode="auto">
          <a:xfrm flipH="1">
            <a:off x="7524641" y="4349610"/>
            <a:ext cx="457200" cy="304800"/>
          </a:xfrm>
          <a:prstGeom prst="line">
            <a:avLst/>
          </a:prstGeom>
          <a:noFill/>
          <a:ln w="9525">
            <a:solidFill>
              <a:srgbClr val="000000"/>
            </a:solidFill>
            <a:round/>
            <a:headEnd/>
            <a:tailEnd type="triangle" w="med" len="med"/>
          </a:ln>
          <a:effectLst/>
        </p:spPr>
        <p:txBody>
          <a:bodyPr/>
          <a:lstStyle/>
          <a:p>
            <a:endParaRPr lang="es-ES"/>
          </a:p>
        </p:txBody>
      </p:sp>
      <p:cxnSp>
        <p:nvCxnSpPr>
          <p:cNvPr id="48" name="2 Conector recto">
            <a:extLst>
              <a:ext uri="{FF2B5EF4-FFF2-40B4-BE49-F238E27FC236}">
                <a16:creationId xmlns:a16="http://schemas.microsoft.com/office/drawing/2014/main" id="{75358F9A-14D6-4F5A-B991-6E430ABE3D75}"/>
              </a:ext>
            </a:extLst>
          </p:cNvPr>
          <p:cNvCxnSpPr/>
          <p:nvPr/>
        </p:nvCxnSpPr>
        <p:spPr bwMode="auto">
          <a:xfrm>
            <a:off x="4991366" y="4406293"/>
            <a:ext cx="609600" cy="579437"/>
          </a:xfrm>
          <a:prstGeom prst="line">
            <a:avLst/>
          </a:prstGeom>
          <a:solidFill>
            <a:schemeClr val="accent1"/>
          </a:solidFill>
          <a:ln w="9525" cap="flat" cmpd="sng" algn="ctr">
            <a:solidFill>
              <a:schemeClr val="accent5">
                <a:lumMod val="1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56 Conector recto">
            <a:extLst>
              <a:ext uri="{FF2B5EF4-FFF2-40B4-BE49-F238E27FC236}">
                <a16:creationId xmlns:a16="http://schemas.microsoft.com/office/drawing/2014/main" id="{31554E64-0D5C-4844-824A-A6FE81A855B2}"/>
              </a:ext>
            </a:extLst>
          </p:cNvPr>
          <p:cNvCxnSpPr/>
          <p:nvPr/>
        </p:nvCxnSpPr>
        <p:spPr bwMode="auto">
          <a:xfrm>
            <a:off x="7121231" y="4423755"/>
            <a:ext cx="685800" cy="503238"/>
          </a:xfrm>
          <a:prstGeom prst="line">
            <a:avLst/>
          </a:prstGeom>
          <a:solidFill>
            <a:schemeClr val="accent1"/>
          </a:solidFill>
          <a:ln w="9525" cap="flat" cmpd="sng" algn="ctr">
            <a:solidFill>
              <a:schemeClr val="accent5">
                <a:lumMod val="1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Line 45">
            <a:extLst>
              <a:ext uri="{FF2B5EF4-FFF2-40B4-BE49-F238E27FC236}">
                <a16:creationId xmlns:a16="http://schemas.microsoft.com/office/drawing/2014/main" id="{6F4EF0E8-8A07-4BEB-8C12-9B076ACA7014}"/>
              </a:ext>
            </a:extLst>
          </p:cNvPr>
          <p:cNvSpPr>
            <a:spLocks noChangeShapeType="1"/>
          </p:cNvSpPr>
          <p:nvPr/>
        </p:nvSpPr>
        <p:spPr bwMode="auto">
          <a:xfrm flipH="1" flipV="1">
            <a:off x="3406765" y="2435644"/>
            <a:ext cx="7562" cy="2998693"/>
          </a:xfrm>
          <a:prstGeom prst="line">
            <a:avLst/>
          </a:prstGeom>
          <a:noFill/>
          <a:ln w="25400">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51" name="Rectángulo 50">
            <a:extLst>
              <a:ext uri="{FF2B5EF4-FFF2-40B4-BE49-F238E27FC236}">
                <a16:creationId xmlns:a16="http://schemas.microsoft.com/office/drawing/2014/main" id="{693285DF-0405-4265-8FD3-AF4D676EF047}"/>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3.2.2. MODELOS PROBABILÍSTICOS</a:t>
            </a:r>
          </a:p>
        </p:txBody>
      </p:sp>
    </p:spTree>
    <p:extLst>
      <p:ext uri="{BB962C8B-B14F-4D97-AF65-F5344CB8AC3E}">
        <p14:creationId xmlns:p14="http://schemas.microsoft.com/office/powerpoint/2010/main" val="20731449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0-#ppt_w/2"/>
                                          </p:val>
                                        </p:tav>
                                        <p:tav tm="100000">
                                          <p:val>
                                            <p:strVal val="#ppt_x"/>
                                          </p:val>
                                        </p:tav>
                                      </p:tavLst>
                                    </p:anim>
                                    <p:anim calcmode="lin" valueType="num">
                                      <p:cBhvr additive="base">
                                        <p:cTn id="16" dur="5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12"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0-#ppt_w/2"/>
                                          </p:val>
                                        </p:tav>
                                        <p:tav tm="100000">
                                          <p:val>
                                            <p:strVal val="#ppt_x"/>
                                          </p:val>
                                        </p:tav>
                                      </p:tavLst>
                                    </p:anim>
                                    <p:anim calcmode="lin" valueType="num">
                                      <p:cBhvr additive="base">
                                        <p:cTn id="2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wipe(down)">
                                      <p:cBhvr>
                                        <p:cTn id="25" dur="500"/>
                                        <p:tgtEl>
                                          <p:spTgt spid="50"/>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wipe(down)">
                                      <p:cBhvr>
                                        <p:cTn id="28" dur="500"/>
                                        <p:tgtEl>
                                          <p:spTgt spid="40"/>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down)">
                                      <p:cBhvr>
                                        <p:cTn id="31" dur="500"/>
                                        <p:tgtEl>
                                          <p:spTgt spid="16"/>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up)">
                                      <p:cBhvr>
                                        <p:cTn id="35" dur="500"/>
                                        <p:tgtEl>
                                          <p:spTgt spid="29"/>
                                        </p:tgtEl>
                                      </p:cBhvr>
                                    </p:animEffect>
                                  </p:childTnLst>
                                </p:cTn>
                              </p:par>
                            </p:childTnLst>
                          </p:cTn>
                        </p:par>
                        <p:par>
                          <p:cTn id="36" fill="hold">
                            <p:stCondLst>
                              <p:cond delay="1000"/>
                            </p:stCondLst>
                            <p:childTnLst>
                              <p:par>
                                <p:cTn id="37" presetID="22" presetClass="entr" presetSubtype="4"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down)">
                                      <p:cBhvr>
                                        <p:cTn id="39" dur="500"/>
                                        <p:tgtEl>
                                          <p:spTgt spid="21"/>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down)">
                                      <p:cBhvr>
                                        <p:cTn id="42" dur="500"/>
                                        <p:tgtEl>
                                          <p:spTgt spid="18"/>
                                        </p:tgtEl>
                                      </p:cBhvr>
                                    </p:animEffect>
                                  </p:childTnLst>
                                </p:cTn>
                              </p:par>
                            </p:childTnLst>
                          </p:cTn>
                        </p:par>
                        <p:par>
                          <p:cTn id="43" fill="hold">
                            <p:stCondLst>
                              <p:cond delay="1500"/>
                            </p:stCondLst>
                            <p:childTnLst>
                              <p:par>
                                <p:cTn id="44" presetID="22" presetClass="entr" presetSubtype="1" fill="hold" grpId="0" nodeType="after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wipe(up)">
                                      <p:cBhvr>
                                        <p:cTn id="46" dur="500"/>
                                        <p:tgtEl>
                                          <p:spTgt spid="36"/>
                                        </p:tgtEl>
                                      </p:cBhvr>
                                    </p:animEffect>
                                  </p:childTnLst>
                                </p:cTn>
                              </p:par>
                            </p:childTnLst>
                          </p:cTn>
                        </p:par>
                        <p:par>
                          <p:cTn id="47" fill="hold">
                            <p:stCondLst>
                              <p:cond delay="2000"/>
                            </p:stCondLst>
                            <p:childTnLst>
                              <p:par>
                                <p:cTn id="48" presetID="22" presetClass="entr" presetSubtype="4" fill="hold" grpId="0" nodeType="after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ipe(down)">
                                      <p:cBhvr>
                                        <p:cTn id="50" dur="500"/>
                                        <p:tgtEl>
                                          <p:spTgt spid="23"/>
                                        </p:tgtEl>
                                      </p:cBhvr>
                                    </p:animEffect>
                                  </p:childTnLst>
                                </p:cTn>
                              </p:par>
                            </p:childTnLst>
                          </p:cTn>
                        </p:par>
                        <p:par>
                          <p:cTn id="51" fill="hold">
                            <p:stCondLst>
                              <p:cond delay="2500"/>
                            </p:stCondLst>
                            <p:childTnLst>
                              <p:par>
                                <p:cTn id="52" presetID="22" presetClass="entr" presetSubtype="4" fill="hold" grpId="0" nodeType="after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wipe(down)">
                                      <p:cBhvr>
                                        <p:cTn id="54" dur="500"/>
                                        <p:tgtEl>
                                          <p:spTgt spid="19"/>
                                        </p:tgtEl>
                                      </p:cBhvr>
                                    </p:animEffect>
                                  </p:childTnLst>
                                </p:cTn>
                              </p:par>
                            </p:childTnLst>
                          </p:cTn>
                        </p:par>
                        <p:par>
                          <p:cTn id="55" fill="hold">
                            <p:stCondLst>
                              <p:cond delay="3000"/>
                            </p:stCondLst>
                            <p:childTnLst>
                              <p:par>
                                <p:cTn id="56" presetID="22" presetClass="entr" presetSubtype="1" fill="hold" grpId="0" nodeType="after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wipe(up)">
                                      <p:cBhvr>
                                        <p:cTn id="58" dur="500"/>
                                        <p:tgtEl>
                                          <p:spTgt spid="33"/>
                                        </p:tgtEl>
                                      </p:cBhvr>
                                    </p:animEffec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wipe(left)">
                                      <p:cBhvr>
                                        <p:cTn id="67" dur="500"/>
                                        <p:tgtEl>
                                          <p:spTgt spid="7"/>
                                        </p:tgtEl>
                                      </p:cBhvr>
                                    </p:animEffect>
                                  </p:childTnLst>
                                </p:cTn>
                              </p:par>
                            </p:childTnLst>
                          </p:cTn>
                        </p:par>
                        <p:par>
                          <p:cTn id="68" fill="hold">
                            <p:stCondLst>
                              <p:cond delay="500"/>
                            </p:stCondLst>
                            <p:childTnLst>
                              <p:par>
                                <p:cTn id="69" presetID="22" presetClass="entr" presetSubtype="4"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wipe(down)">
                                      <p:cBhvr>
                                        <p:cTn id="71" dur="500"/>
                                        <p:tgtEl>
                                          <p:spTgt spid="20"/>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31"/>
                                        </p:tgtEl>
                                        <p:attrNameLst>
                                          <p:attrName>style.visibility</p:attrName>
                                        </p:attrNameLst>
                                      </p:cBhvr>
                                      <p:to>
                                        <p:strVal val="visible"/>
                                      </p:to>
                                    </p:set>
                                    <p:animEffect transition="in" filter="wipe(down)">
                                      <p:cBhvr>
                                        <p:cTn id="74" dur="500"/>
                                        <p:tgtEl>
                                          <p:spTgt spid="31"/>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wipe(left)">
                                      <p:cBhvr>
                                        <p:cTn id="79" dur="500"/>
                                        <p:tgtEl>
                                          <p:spTgt spid="30"/>
                                        </p:tgtEl>
                                      </p:cBhvr>
                                    </p:animEffect>
                                  </p:childTnLst>
                                </p:cTn>
                              </p:par>
                            </p:childTnLst>
                          </p:cTn>
                        </p:par>
                        <p:par>
                          <p:cTn id="80" fill="hold">
                            <p:stCondLst>
                              <p:cond delay="500"/>
                            </p:stCondLst>
                            <p:childTnLst>
                              <p:par>
                                <p:cTn id="81" presetID="22" presetClass="entr" presetSubtype="4" fill="hold" grpId="0" nodeType="afterEffect">
                                  <p:stCondLst>
                                    <p:cond delay="0"/>
                                  </p:stCondLst>
                                  <p:childTnLst>
                                    <p:set>
                                      <p:cBhvr>
                                        <p:cTn id="82" dur="1" fill="hold">
                                          <p:stCondLst>
                                            <p:cond delay="0"/>
                                          </p:stCondLst>
                                        </p:cTn>
                                        <p:tgtEl>
                                          <p:spTgt spid="32"/>
                                        </p:tgtEl>
                                        <p:attrNameLst>
                                          <p:attrName>style.visibility</p:attrName>
                                        </p:attrNameLst>
                                      </p:cBhvr>
                                      <p:to>
                                        <p:strVal val="visible"/>
                                      </p:to>
                                    </p:set>
                                    <p:animEffect transition="in" filter="wipe(down)">
                                      <p:cBhvr>
                                        <p:cTn id="83" dur="500"/>
                                        <p:tgtEl>
                                          <p:spTgt spid="32"/>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6"/>
                                        </p:tgtEl>
                                        <p:attrNameLst>
                                          <p:attrName>style.visibility</p:attrName>
                                        </p:attrNameLst>
                                      </p:cBhvr>
                                      <p:to>
                                        <p:strVal val="visible"/>
                                      </p:to>
                                    </p:set>
                                    <p:animEffect transition="in" filter="wipe(down)">
                                      <p:cBhvr>
                                        <p:cTn id="86" dur="500"/>
                                        <p:tgtEl>
                                          <p:spTgt spid="6"/>
                                        </p:tgtEl>
                                      </p:cBhvr>
                                    </p:animEffect>
                                  </p:childTnLst>
                                </p:cTn>
                              </p:par>
                            </p:childTnLst>
                          </p:cTn>
                        </p:par>
                        <p:par>
                          <p:cTn id="87" fill="hold">
                            <p:stCondLst>
                              <p:cond delay="1000"/>
                            </p:stCondLst>
                            <p:childTnLst>
                              <p:par>
                                <p:cTn id="88" presetID="22" presetClass="entr" presetSubtype="1" fill="hold" grpId="0" nodeType="afterEffect">
                                  <p:stCondLst>
                                    <p:cond delay="0"/>
                                  </p:stCondLst>
                                  <p:childTnLst>
                                    <p:set>
                                      <p:cBhvr>
                                        <p:cTn id="89" dur="1" fill="hold">
                                          <p:stCondLst>
                                            <p:cond delay="0"/>
                                          </p:stCondLst>
                                        </p:cTn>
                                        <p:tgtEl>
                                          <p:spTgt spid="8"/>
                                        </p:tgtEl>
                                        <p:attrNameLst>
                                          <p:attrName>style.visibility</p:attrName>
                                        </p:attrNameLst>
                                      </p:cBhvr>
                                      <p:to>
                                        <p:strVal val="visible"/>
                                      </p:to>
                                    </p:set>
                                    <p:animEffect transition="in" filter="wipe(up)">
                                      <p:cBhvr>
                                        <p:cTn id="90" dur="500"/>
                                        <p:tgtEl>
                                          <p:spTgt spid="8"/>
                                        </p:tgtEl>
                                      </p:cBhvr>
                                    </p:animEffect>
                                  </p:childTnLst>
                                </p:cTn>
                              </p:par>
                              <p:par>
                                <p:cTn id="91" presetID="22" presetClass="entr" presetSubtype="1" fill="hold" grpId="0" nodeType="withEffect">
                                  <p:stCondLst>
                                    <p:cond delay="0"/>
                                  </p:stCondLst>
                                  <p:childTnLst>
                                    <p:set>
                                      <p:cBhvr>
                                        <p:cTn id="92" dur="1" fill="hold">
                                          <p:stCondLst>
                                            <p:cond delay="0"/>
                                          </p:stCondLst>
                                        </p:cTn>
                                        <p:tgtEl>
                                          <p:spTgt spid="35"/>
                                        </p:tgtEl>
                                        <p:attrNameLst>
                                          <p:attrName>style.visibility</p:attrName>
                                        </p:attrNameLst>
                                      </p:cBhvr>
                                      <p:to>
                                        <p:strVal val="visible"/>
                                      </p:to>
                                    </p:set>
                                    <p:animEffect transition="in" filter="wipe(up)">
                                      <p:cBhvr>
                                        <p:cTn id="93" dur="500"/>
                                        <p:tgtEl>
                                          <p:spTgt spid="35"/>
                                        </p:tgtEl>
                                      </p:cBhvr>
                                    </p:animEffect>
                                  </p:childTnLst>
                                </p:cTn>
                              </p:par>
                              <p:par>
                                <p:cTn id="94" presetID="22" presetClass="entr" presetSubtype="1" fill="hold" grpId="0" nodeType="with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wipe(up)">
                                      <p:cBhvr>
                                        <p:cTn id="96" dur="500"/>
                                        <p:tgtEl>
                                          <p:spTgt spid="34"/>
                                        </p:tgtEl>
                                      </p:cBhvr>
                                    </p:animEffect>
                                  </p:childTnLst>
                                </p:cTn>
                              </p:par>
                              <p:par>
                                <p:cTn id="97" presetID="22" presetClass="entr" presetSubtype="1" fill="hold" grpId="0" nodeType="withEffect">
                                  <p:stCondLst>
                                    <p:cond delay="0"/>
                                  </p:stCondLst>
                                  <p:childTnLst>
                                    <p:set>
                                      <p:cBhvr>
                                        <p:cTn id="98" dur="1" fill="hold">
                                          <p:stCondLst>
                                            <p:cond delay="0"/>
                                          </p:stCondLst>
                                        </p:cTn>
                                        <p:tgtEl>
                                          <p:spTgt spid="10"/>
                                        </p:tgtEl>
                                        <p:attrNameLst>
                                          <p:attrName>style.visibility</p:attrName>
                                        </p:attrNameLst>
                                      </p:cBhvr>
                                      <p:to>
                                        <p:strVal val="visible"/>
                                      </p:to>
                                    </p:set>
                                    <p:animEffect transition="in" filter="wipe(up)">
                                      <p:cBhvr>
                                        <p:cTn id="99" dur="500"/>
                                        <p:tgtEl>
                                          <p:spTgt spid="10"/>
                                        </p:tgtEl>
                                      </p:cBhvr>
                                    </p:animEffect>
                                  </p:childTnLst>
                                </p:cTn>
                              </p:par>
                              <p:par>
                                <p:cTn id="100" presetID="22" presetClass="entr" presetSubtype="1" fill="hold" grpId="0" nodeType="withEffect">
                                  <p:stCondLst>
                                    <p:cond delay="0"/>
                                  </p:stCondLst>
                                  <p:childTnLst>
                                    <p:set>
                                      <p:cBhvr>
                                        <p:cTn id="101" dur="1" fill="hold">
                                          <p:stCondLst>
                                            <p:cond delay="0"/>
                                          </p:stCondLst>
                                        </p:cTn>
                                        <p:tgtEl>
                                          <p:spTgt spid="28"/>
                                        </p:tgtEl>
                                        <p:attrNameLst>
                                          <p:attrName>style.visibility</p:attrName>
                                        </p:attrNameLst>
                                      </p:cBhvr>
                                      <p:to>
                                        <p:strVal val="visible"/>
                                      </p:to>
                                    </p:set>
                                    <p:animEffect transition="in" filter="wipe(up)">
                                      <p:cBhvr>
                                        <p:cTn id="102" dur="500"/>
                                        <p:tgtEl>
                                          <p:spTgt spid="28"/>
                                        </p:tgtEl>
                                      </p:cBhvr>
                                    </p:animEffect>
                                  </p:childTnLst>
                                </p:cTn>
                              </p:par>
                              <p:par>
                                <p:cTn id="103" presetID="22" presetClass="entr" presetSubtype="1" fill="hold" grpId="0" nodeType="withEffect">
                                  <p:stCondLst>
                                    <p:cond delay="0"/>
                                  </p:stCondLst>
                                  <p:childTnLst>
                                    <p:set>
                                      <p:cBhvr>
                                        <p:cTn id="104" dur="1" fill="hold">
                                          <p:stCondLst>
                                            <p:cond delay="0"/>
                                          </p:stCondLst>
                                        </p:cTn>
                                        <p:tgtEl>
                                          <p:spTgt spid="11"/>
                                        </p:tgtEl>
                                        <p:attrNameLst>
                                          <p:attrName>style.visibility</p:attrName>
                                        </p:attrNameLst>
                                      </p:cBhvr>
                                      <p:to>
                                        <p:strVal val="visible"/>
                                      </p:to>
                                    </p:set>
                                    <p:animEffect transition="in" filter="wipe(up)">
                                      <p:cBhvr>
                                        <p:cTn id="105" dur="500"/>
                                        <p:tgtEl>
                                          <p:spTgt spid="11"/>
                                        </p:tgtEl>
                                      </p:cBhvr>
                                    </p:animEffect>
                                  </p:childTnLst>
                                </p:cTn>
                              </p:par>
                              <p:par>
                                <p:cTn id="106" presetID="22" presetClass="entr" presetSubtype="1" fill="hold" grpId="0" nodeType="with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wipe(up)">
                                      <p:cBhvr>
                                        <p:cTn id="108" dur="500"/>
                                        <p:tgtEl>
                                          <p:spTgt spid="37"/>
                                        </p:tgtEl>
                                      </p:cBhvr>
                                    </p:animEffect>
                                  </p:childTnLst>
                                </p:cTn>
                              </p:par>
                              <p:par>
                                <p:cTn id="109" presetID="22" presetClass="entr" presetSubtype="1" fill="hold" grpId="0" nodeType="withEffect">
                                  <p:stCondLst>
                                    <p:cond delay="0"/>
                                  </p:stCondLst>
                                  <p:childTnLst>
                                    <p:set>
                                      <p:cBhvr>
                                        <p:cTn id="110" dur="1" fill="hold">
                                          <p:stCondLst>
                                            <p:cond delay="0"/>
                                          </p:stCondLst>
                                        </p:cTn>
                                        <p:tgtEl>
                                          <p:spTgt spid="39"/>
                                        </p:tgtEl>
                                        <p:attrNameLst>
                                          <p:attrName>style.visibility</p:attrName>
                                        </p:attrNameLst>
                                      </p:cBhvr>
                                      <p:to>
                                        <p:strVal val="visible"/>
                                      </p:to>
                                    </p:set>
                                    <p:animEffect transition="in" filter="wipe(up)">
                                      <p:cBhvr>
                                        <p:cTn id="111" dur="500"/>
                                        <p:tgtEl>
                                          <p:spTgt spid="39"/>
                                        </p:tgtEl>
                                      </p:cBhvr>
                                    </p:animEffect>
                                  </p:childTnLst>
                                </p:cTn>
                              </p:par>
                              <p:par>
                                <p:cTn id="112" presetID="22" presetClass="entr" presetSubtype="1" fill="hold" grpId="0" nodeType="withEffect">
                                  <p:stCondLst>
                                    <p:cond delay="0"/>
                                  </p:stCondLst>
                                  <p:childTnLst>
                                    <p:set>
                                      <p:cBhvr>
                                        <p:cTn id="113" dur="1" fill="hold">
                                          <p:stCondLst>
                                            <p:cond delay="0"/>
                                          </p:stCondLst>
                                        </p:cTn>
                                        <p:tgtEl>
                                          <p:spTgt spid="38"/>
                                        </p:tgtEl>
                                        <p:attrNameLst>
                                          <p:attrName>style.visibility</p:attrName>
                                        </p:attrNameLst>
                                      </p:cBhvr>
                                      <p:to>
                                        <p:strVal val="visible"/>
                                      </p:to>
                                    </p:set>
                                    <p:animEffect transition="in" filter="wipe(up)">
                                      <p:cBhvr>
                                        <p:cTn id="114" dur="500"/>
                                        <p:tgtEl>
                                          <p:spTgt spid="38"/>
                                        </p:tgtEl>
                                      </p:cBhvr>
                                    </p:animEffect>
                                  </p:childTnLst>
                                </p:cTn>
                              </p:par>
                              <p:par>
                                <p:cTn id="115" presetID="22" presetClass="entr" presetSubtype="1" fill="hold" grpId="0" nodeType="withEffect">
                                  <p:stCondLst>
                                    <p:cond delay="0"/>
                                  </p:stCondLst>
                                  <p:childTnLst>
                                    <p:set>
                                      <p:cBhvr>
                                        <p:cTn id="116" dur="1" fill="hold">
                                          <p:stCondLst>
                                            <p:cond delay="0"/>
                                          </p:stCondLst>
                                        </p:cTn>
                                        <p:tgtEl>
                                          <p:spTgt spid="9"/>
                                        </p:tgtEl>
                                        <p:attrNameLst>
                                          <p:attrName>style.visibility</p:attrName>
                                        </p:attrNameLst>
                                      </p:cBhvr>
                                      <p:to>
                                        <p:strVal val="visible"/>
                                      </p:to>
                                    </p:set>
                                    <p:animEffect transition="in" filter="wipe(up)">
                                      <p:cBhvr>
                                        <p:cTn id="117" dur="500"/>
                                        <p:tgtEl>
                                          <p:spTgt spid="9"/>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nodeType="clickEffect">
                                  <p:stCondLst>
                                    <p:cond delay="0"/>
                                  </p:stCondLst>
                                  <p:childTnLst>
                                    <p:set>
                                      <p:cBhvr>
                                        <p:cTn id="121" dur="1" fill="hold">
                                          <p:stCondLst>
                                            <p:cond delay="0"/>
                                          </p:stCondLst>
                                        </p:cTn>
                                        <p:tgtEl>
                                          <p:spTgt spid="48"/>
                                        </p:tgtEl>
                                        <p:attrNameLst>
                                          <p:attrName>style.visibility</p:attrName>
                                        </p:attrNameLst>
                                      </p:cBhvr>
                                      <p:to>
                                        <p:strVal val="visible"/>
                                      </p:to>
                                    </p:set>
                                    <p:animEffect transition="in" filter="wipe(left)">
                                      <p:cBhvr>
                                        <p:cTn id="122" dur="500"/>
                                        <p:tgtEl>
                                          <p:spTgt spid="48"/>
                                        </p:tgtEl>
                                      </p:cBhvr>
                                    </p:animEffect>
                                  </p:childTnLst>
                                </p:cTn>
                              </p:par>
                            </p:childTnLst>
                          </p:cTn>
                        </p:par>
                        <p:par>
                          <p:cTn id="123" fill="hold">
                            <p:stCondLst>
                              <p:cond delay="500"/>
                            </p:stCondLst>
                            <p:childTnLst>
                              <p:par>
                                <p:cTn id="124" presetID="1" presetClass="entr" presetSubtype="0" fill="hold" grpId="0" nodeType="afterEffect">
                                  <p:stCondLst>
                                    <p:cond delay="0"/>
                                  </p:stCondLst>
                                  <p:childTnLst>
                                    <p:set>
                                      <p:cBhvr>
                                        <p:cTn id="125" dur="1" fill="hold">
                                          <p:stCondLst>
                                            <p:cond delay="0"/>
                                          </p:stCondLst>
                                        </p:cTn>
                                        <p:tgtEl>
                                          <p:spTgt spid="43"/>
                                        </p:tgtEl>
                                        <p:attrNameLst>
                                          <p:attrName>style.visibility</p:attrName>
                                        </p:attrNameLst>
                                      </p:cBhvr>
                                      <p:to>
                                        <p:strVal val="visible"/>
                                      </p:to>
                                    </p:set>
                                  </p:childTnLst>
                                </p:cTn>
                              </p:par>
                            </p:childTnLst>
                          </p:cTn>
                        </p:par>
                        <p:par>
                          <p:cTn id="126" fill="hold">
                            <p:stCondLst>
                              <p:cond delay="500"/>
                            </p:stCondLst>
                            <p:childTnLst>
                              <p:par>
                                <p:cTn id="127" presetID="22" presetClass="entr" presetSubtype="1" fill="hold" grpId="0" nodeType="afterEffect">
                                  <p:stCondLst>
                                    <p:cond delay="0"/>
                                  </p:stCondLst>
                                  <p:childTnLst>
                                    <p:set>
                                      <p:cBhvr>
                                        <p:cTn id="128" dur="1" fill="hold">
                                          <p:stCondLst>
                                            <p:cond delay="0"/>
                                          </p:stCondLst>
                                        </p:cTn>
                                        <p:tgtEl>
                                          <p:spTgt spid="44"/>
                                        </p:tgtEl>
                                        <p:attrNameLst>
                                          <p:attrName>style.visibility</p:attrName>
                                        </p:attrNameLst>
                                      </p:cBhvr>
                                      <p:to>
                                        <p:strVal val="visible"/>
                                      </p:to>
                                    </p:set>
                                    <p:animEffect transition="in" filter="wipe(up)">
                                      <p:cBhvr>
                                        <p:cTn id="129" dur="500"/>
                                        <p:tgtEl>
                                          <p:spTgt spid="44"/>
                                        </p:tgtEl>
                                      </p:cBhvr>
                                    </p:animEffect>
                                  </p:childTnLst>
                                </p:cTn>
                              </p:par>
                            </p:childTnLst>
                          </p:cTn>
                        </p:par>
                        <p:par>
                          <p:cTn id="130" fill="hold">
                            <p:stCondLst>
                              <p:cond delay="1000"/>
                            </p:stCondLst>
                            <p:childTnLst>
                              <p:par>
                                <p:cTn id="131" presetID="1" presetClass="entr" presetSubtype="0" fill="hold" grpId="0" nodeType="afterEffect">
                                  <p:stCondLst>
                                    <p:cond delay="0"/>
                                  </p:stCondLst>
                                  <p:childTnLst>
                                    <p:set>
                                      <p:cBhvr>
                                        <p:cTn id="132" dur="1" fill="hold">
                                          <p:stCondLst>
                                            <p:cond delay="0"/>
                                          </p:stCondLst>
                                        </p:cTn>
                                        <p:tgtEl>
                                          <p:spTgt spid="45"/>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5"/>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22" presetClass="entr" presetSubtype="8" fill="hold" nodeType="clickEffect">
                                  <p:stCondLst>
                                    <p:cond delay="0"/>
                                  </p:stCondLst>
                                  <p:childTnLst>
                                    <p:set>
                                      <p:cBhvr>
                                        <p:cTn id="138" dur="1" fill="hold">
                                          <p:stCondLst>
                                            <p:cond delay="0"/>
                                          </p:stCondLst>
                                        </p:cTn>
                                        <p:tgtEl>
                                          <p:spTgt spid="49"/>
                                        </p:tgtEl>
                                        <p:attrNameLst>
                                          <p:attrName>style.visibility</p:attrName>
                                        </p:attrNameLst>
                                      </p:cBhvr>
                                      <p:to>
                                        <p:strVal val="visible"/>
                                      </p:to>
                                    </p:set>
                                    <p:animEffect transition="in" filter="wipe(left)">
                                      <p:cBhvr>
                                        <p:cTn id="139" dur="500"/>
                                        <p:tgtEl>
                                          <p:spTgt spid="49"/>
                                        </p:tgtEl>
                                      </p:cBhvr>
                                    </p:animEffect>
                                  </p:childTnLst>
                                </p:cTn>
                              </p:par>
                            </p:childTnLst>
                          </p:cTn>
                        </p:par>
                        <p:par>
                          <p:cTn id="140" fill="hold">
                            <p:stCondLst>
                              <p:cond delay="500"/>
                            </p:stCondLst>
                            <p:childTnLst>
                              <p:par>
                                <p:cTn id="141" presetID="1" presetClass="entr" presetSubtype="0" fill="hold" grpId="0" nodeType="afterEffect">
                                  <p:stCondLst>
                                    <p:cond delay="0"/>
                                  </p:stCondLst>
                                  <p:childTnLst>
                                    <p:set>
                                      <p:cBhvr>
                                        <p:cTn id="142" dur="1" fill="hold">
                                          <p:stCondLst>
                                            <p:cond delay="0"/>
                                          </p:stCondLst>
                                        </p:cTn>
                                        <p:tgtEl>
                                          <p:spTgt spid="46"/>
                                        </p:tgtEl>
                                        <p:attrNameLst>
                                          <p:attrName>style.visibility</p:attrName>
                                        </p:attrNameLst>
                                      </p:cBhvr>
                                      <p:to>
                                        <p:strVal val="visible"/>
                                      </p:to>
                                    </p:set>
                                  </p:childTnLst>
                                </p:cTn>
                              </p:par>
                            </p:childTnLst>
                          </p:cTn>
                        </p:par>
                        <p:par>
                          <p:cTn id="143" fill="hold">
                            <p:stCondLst>
                              <p:cond delay="500"/>
                            </p:stCondLst>
                            <p:childTnLst>
                              <p:par>
                                <p:cTn id="144" presetID="22" presetClass="entr" presetSubtype="2" fill="hold" grpId="0" nodeType="afterEffect">
                                  <p:stCondLst>
                                    <p:cond delay="0"/>
                                  </p:stCondLst>
                                  <p:childTnLst>
                                    <p:set>
                                      <p:cBhvr>
                                        <p:cTn id="145" dur="1" fill="hold">
                                          <p:stCondLst>
                                            <p:cond delay="0"/>
                                          </p:stCondLst>
                                        </p:cTn>
                                        <p:tgtEl>
                                          <p:spTgt spid="47"/>
                                        </p:tgtEl>
                                        <p:attrNameLst>
                                          <p:attrName>style.visibility</p:attrName>
                                        </p:attrNameLst>
                                      </p:cBhvr>
                                      <p:to>
                                        <p:strVal val="visible"/>
                                      </p:to>
                                    </p:set>
                                    <p:animEffect transition="in" filter="wipe(right)">
                                      <p:cBhvr>
                                        <p:cTn id="14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8" grpId="0" animBg="1"/>
      <p:bldP spid="9" grpId="0" animBg="1"/>
      <p:bldP spid="10" grpId="0" animBg="1"/>
      <p:bldP spid="11" grpId="0" animBg="1"/>
      <p:bldP spid="15" grpId="0"/>
      <p:bldP spid="16" grpId="0"/>
      <p:bldP spid="18" grpId="0"/>
      <p:bldP spid="19" grpId="0"/>
      <p:bldP spid="20" grpId="0"/>
      <p:bldP spid="21" grpId="0" animBg="1"/>
      <p:bldP spid="23" grpId="0" animBg="1"/>
      <p:bldP spid="24" grpId="0" animBg="1"/>
      <p:bldP spid="25" grpId="0" animBg="1"/>
      <p:bldP spid="26" grpId="0"/>
      <p:bldP spid="27" grpId="0"/>
      <p:bldP spid="28" grpId="0"/>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p:bldP spid="40" grpId="0" animBg="1"/>
      <p:bldP spid="42" grpId="0" animBg="1"/>
      <p:bldP spid="43" grpId="0" animBg="1"/>
      <p:bldP spid="44" grpId="0" animBg="1"/>
      <p:bldP spid="45" grpId="0" animBg="1"/>
      <p:bldP spid="46" grpId="0" animBg="1"/>
      <p:bldP spid="47" grpId="0" animBg="1"/>
      <p:bldP spid="5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1" name="Rectángulo 40">
            <a:extLst>
              <a:ext uri="{FF2B5EF4-FFF2-40B4-BE49-F238E27FC236}">
                <a16:creationId xmlns:a16="http://schemas.microsoft.com/office/drawing/2014/main" id="{A41B82D9-7701-4029-A477-855FD03F33FD}"/>
              </a:ext>
            </a:extLst>
          </p:cNvPr>
          <p:cNvSpPr/>
          <p:nvPr/>
        </p:nvSpPr>
        <p:spPr>
          <a:xfrm>
            <a:off x="0" y="0"/>
            <a:ext cx="12191999" cy="369332"/>
          </a:xfrm>
          <a:prstGeom prst="rect">
            <a:avLst/>
          </a:prstGeom>
        </p:spPr>
        <p:txBody>
          <a:bodyPr wrap="square">
            <a:spAutoFit/>
          </a:bodyPr>
          <a:lstStyle/>
          <a:p>
            <a:pPr algn="ctr"/>
            <a:r>
              <a:rPr lang="es-ES">
                <a:solidFill>
                  <a:srgbClr val="0070C0"/>
                </a:solidFill>
              </a:rPr>
              <a:t>3.2. MÉTODOS DE GESTIÓN DE INVENTARIOS</a:t>
            </a:r>
          </a:p>
        </p:txBody>
      </p:sp>
      <p:sp>
        <p:nvSpPr>
          <p:cNvPr id="5" name="Line 7">
            <a:extLst>
              <a:ext uri="{FF2B5EF4-FFF2-40B4-BE49-F238E27FC236}">
                <a16:creationId xmlns:a16="http://schemas.microsoft.com/office/drawing/2014/main" id="{FE91C440-C15F-483A-98E4-A31D3EA90F8A}"/>
              </a:ext>
            </a:extLst>
          </p:cNvPr>
          <p:cNvSpPr>
            <a:spLocks noChangeShapeType="1"/>
          </p:cNvSpPr>
          <p:nvPr/>
        </p:nvSpPr>
        <p:spPr bwMode="auto">
          <a:xfrm>
            <a:off x="2922495" y="4968693"/>
            <a:ext cx="3429000" cy="0"/>
          </a:xfrm>
          <a:prstGeom prst="line">
            <a:avLst/>
          </a:prstGeom>
          <a:noFill/>
          <a:ln w="9525">
            <a:solidFill>
              <a:srgbClr val="000000"/>
            </a:solidFill>
            <a:prstDash val="dash"/>
            <a:round/>
            <a:headEnd/>
            <a:tailEnd/>
          </a:ln>
          <a:effectLst/>
        </p:spPr>
        <p:txBody>
          <a:bodyPr/>
          <a:lstStyle/>
          <a:p>
            <a:endParaRPr lang="es-ES"/>
          </a:p>
        </p:txBody>
      </p:sp>
      <p:sp>
        <p:nvSpPr>
          <p:cNvPr id="6" name="Line 8">
            <a:extLst>
              <a:ext uri="{FF2B5EF4-FFF2-40B4-BE49-F238E27FC236}">
                <a16:creationId xmlns:a16="http://schemas.microsoft.com/office/drawing/2014/main" id="{C66D4266-ABBC-4BDD-B90D-50BE3D4B7A04}"/>
              </a:ext>
            </a:extLst>
          </p:cNvPr>
          <p:cNvSpPr>
            <a:spLocks noChangeShapeType="1"/>
          </p:cNvSpPr>
          <p:nvPr/>
        </p:nvSpPr>
        <p:spPr bwMode="auto">
          <a:xfrm>
            <a:off x="4370295" y="4359093"/>
            <a:ext cx="0" cy="1371600"/>
          </a:xfrm>
          <a:prstGeom prst="line">
            <a:avLst/>
          </a:prstGeom>
          <a:noFill/>
          <a:ln w="9525">
            <a:solidFill>
              <a:srgbClr val="000000"/>
            </a:solidFill>
            <a:prstDash val="dash"/>
            <a:round/>
            <a:headEnd/>
            <a:tailEnd/>
          </a:ln>
          <a:effectLst/>
        </p:spPr>
        <p:txBody>
          <a:bodyPr/>
          <a:lstStyle/>
          <a:p>
            <a:endParaRPr lang="es-ES"/>
          </a:p>
        </p:txBody>
      </p:sp>
      <p:sp>
        <p:nvSpPr>
          <p:cNvPr id="7" name="Line 9">
            <a:extLst>
              <a:ext uri="{FF2B5EF4-FFF2-40B4-BE49-F238E27FC236}">
                <a16:creationId xmlns:a16="http://schemas.microsoft.com/office/drawing/2014/main" id="{E8CD6819-A8AC-4B19-A682-9B4A8BB19382}"/>
              </a:ext>
            </a:extLst>
          </p:cNvPr>
          <p:cNvSpPr>
            <a:spLocks noChangeShapeType="1"/>
          </p:cNvSpPr>
          <p:nvPr/>
        </p:nvSpPr>
        <p:spPr bwMode="auto">
          <a:xfrm>
            <a:off x="5132295" y="5197293"/>
            <a:ext cx="0" cy="533400"/>
          </a:xfrm>
          <a:prstGeom prst="line">
            <a:avLst/>
          </a:prstGeom>
          <a:noFill/>
          <a:ln w="9525">
            <a:solidFill>
              <a:srgbClr val="000000"/>
            </a:solidFill>
            <a:prstDash val="dash"/>
            <a:round/>
            <a:headEnd/>
            <a:tailEnd/>
          </a:ln>
          <a:effectLst/>
        </p:spPr>
        <p:txBody>
          <a:bodyPr/>
          <a:lstStyle/>
          <a:p>
            <a:endParaRPr lang="es-ES"/>
          </a:p>
        </p:txBody>
      </p:sp>
      <p:sp>
        <p:nvSpPr>
          <p:cNvPr id="8" name="Line 10">
            <a:extLst>
              <a:ext uri="{FF2B5EF4-FFF2-40B4-BE49-F238E27FC236}">
                <a16:creationId xmlns:a16="http://schemas.microsoft.com/office/drawing/2014/main" id="{836A4063-1CB9-48BC-BA72-B8F440A4A85E}"/>
              </a:ext>
            </a:extLst>
          </p:cNvPr>
          <p:cNvSpPr>
            <a:spLocks noChangeShapeType="1"/>
          </p:cNvSpPr>
          <p:nvPr/>
        </p:nvSpPr>
        <p:spPr bwMode="auto">
          <a:xfrm flipV="1">
            <a:off x="3836895" y="5654493"/>
            <a:ext cx="457200" cy="0"/>
          </a:xfrm>
          <a:prstGeom prst="line">
            <a:avLst/>
          </a:prstGeom>
          <a:noFill/>
          <a:ln w="9525">
            <a:solidFill>
              <a:srgbClr val="000000"/>
            </a:solidFill>
            <a:round/>
            <a:headEnd/>
            <a:tailEnd type="triangle" w="med" len="med"/>
          </a:ln>
          <a:effectLst/>
        </p:spPr>
        <p:txBody>
          <a:bodyPr/>
          <a:lstStyle/>
          <a:p>
            <a:endParaRPr lang="es-ES"/>
          </a:p>
        </p:txBody>
      </p:sp>
      <p:sp>
        <p:nvSpPr>
          <p:cNvPr id="9" name="Line 11">
            <a:extLst>
              <a:ext uri="{FF2B5EF4-FFF2-40B4-BE49-F238E27FC236}">
                <a16:creationId xmlns:a16="http://schemas.microsoft.com/office/drawing/2014/main" id="{30F68F0D-3043-4DD8-BD4F-E5AF08C5466D}"/>
              </a:ext>
            </a:extLst>
          </p:cNvPr>
          <p:cNvSpPr>
            <a:spLocks noChangeShapeType="1"/>
          </p:cNvSpPr>
          <p:nvPr/>
        </p:nvSpPr>
        <p:spPr bwMode="auto">
          <a:xfrm flipH="1">
            <a:off x="5132295" y="5654493"/>
            <a:ext cx="304800" cy="0"/>
          </a:xfrm>
          <a:prstGeom prst="line">
            <a:avLst/>
          </a:prstGeom>
          <a:noFill/>
          <a:ln w="9525">
            <a:solidFill>
              <a:srgbClr val="000000"/>
            </a:solidFill>
            <a:round/>
            <a:headEnd/>
            <a:tailEnd type="triangle" w="med" len="med"/>
          </a:ln>
          <a:effectLst/>
        </p:spPr>
        <p:txBody>
          <a:bodyPr/>
          <a:lstStyle/>
          <a:p>
            <a:endParaRPr lang="es-ES"/>
          </a:p>
        </p:txBody>
      </p:sp>
      <p:sp>
        <p:nvSpPr>
          <p:cNvPr id="13" name="Text Box 15">
            <a:extLst>
              <a:ext uri="{FF2B5EF4-FFF2-40B4-BE49-F238E27FC236}">
                <a16:creationId xmlns:a16="http://schemas.microsoft.com/office/drawing/2014/main" id="{015F4A34-B2A6-417B-B9E3-7EEDAC59482F}"/>
              </a:ext>
            </a:extLst>
          </p:cNvPr>
          <p:cNvSpPr txBox="1">
            <a:spLocks noChangeArrowheads="1"/>
          </p:cNvSpPr>
          <p:nvPr/>
        </p:nvSpPr>
        <p:spPr bwMode="auto">
          <a:xfrm>
            <a:off x="2066364" y="1864230"/>
            <a:ext cx="2133600" cy="366713"/>
          </a:xfrm>
          <a:prstGeom prst="rect">
            <a:avLst/>
          </a:prstGeom>
          <a:noFill/>
          <a:ln w="9525">
            <a:noFill/>
            <a:miter lim="800000"/>
            <a:headEnd/>
            <a:tailEnd/>
          </a:ln>
          <a:effectLst/>
        </p:spPr>
        <p:txBody>
          <a:bodyPr>
            <a:spAutoFit/>
          </a:bodyPr>
          <a:lstStyle/>
          <a:p>
            <a:pPr eaLnBrk="0" hangingPunct="0">
              <a:spcBef>
                <a:spcPct val="50000"/>
              </a:spcBef>
            </a:pPr>
            <a:r>
              <a:rPr lang="es-ES" altLang="es-ES" i="0">
                <a:solidFill>
                  <a:srgbClr val="000000"/>
                </a:solidFill>
                <a:latin typeface="Arial Narrow" pitchFamily="34" charset="0"/>
              </a:rPr>
              <a:t>Nivel de inventarios</a:t>
            </a:r>
          </a:p>
        </p:txBody>
      </p:sp>
      <p:sp>
        <p:nvSpPr>
          <p:cNvPr id="14" name="Text Box 16">
            <a:extLst>
              <a:ext uri="{FF2B5EF4-FFF2-40B4-BE49-F238E27FC236}">
                <a16:creationId xmlns:a16="http://schemas.microsoft.com/office/drawing/2014/main" id="{65FA15CC-81A1-44AD-974C-329229F1D6D4}"/>
              </a:ext>
            </a:extLst>
          </p:cNvPr>
          <p:cNvSpPr txBox="1">
            <a:spLocks noChangeArrowheads="1"/>
          </p:cNvSpPr>
          <p:nvPr/>
        </p:nvSpPr>
        <p:spPr bwMode="auto">
          <a:xfrm>
            <a:off x="2312895" y="3673293"/>
            <a:ext cx="533400" cy="366713"/>
          </a:xfrm>
          <a:prstGeom prst="rect">
            <a:avLst/>
          </a:prstGeom>
          <a:noFill/>
          <a:ln w="9525">
            <a:noFill/>
            <a:miter lim="800000"/>
            <a:headEnd/>
            <a:tailEnd/>
          </a:ln>
          <a:effectLst/>
        </p:spPr>
        <p:txBody>
          <a:bodyPr>
            <a:spAutoFit/>
          </a:bodyPr>
          <a:lstStyle/>
          <a:p>
            <a:pPr eaLnBrk="0" hangingPunct="0">
              <a:spcBef>
                <a:spcPct val="50000"/>
              </a:spcBef>
            </a:pPr>
            <a:r>
              <a:rPr lang="es-ES" altLang="es-ES" b="1" i="0">
                <a:solidFill>
                  <a:srgbClr val="000000"/>
                </a:solidFill>
                <a:latin typeface="Arial Narrow" pitchFamily="34" charset="0"/>
              </a:rPr>
              <a:t>Q*</a:t>
            </a:r>
          </a:p>
        </p:txBody>
      </p:sp>
      <p:sp>
        <p:nvSpPr>
          <p:cNvPr id="15" name="Text Box 17">
            <a:extLst>
              <a:ext uri="{FF2B5EF4-FFF2-40B4-BE49-F238E27FC236}">
                <a16:creationId xmlns:a16="http://schemas.microsoft.com/office/drawing/2014/main" id="{F9E22EF7-C801-4E8C-ADF9-1DB67A940B9E}"/>
              </a:ext>
            </a:extLst>
          </p:cNvPr>
          <p:cNvSpPr txBox="1">
            <a:spLocks noChangeArrowheads="1"/>
          </p:cNvSpPr>
          <p:nvPr/>
        </p:nvSpPr>
        <p:spPr bwMode="auto">
          <a:xfrm>
            <a:off x="4751295" y="3825693"/>
            <a:ext cx="533400" cy="366713"/>
          </a:xfrm>
          <a:prstGeom prst="rect">
            <a:avLst/>
          </a:prstGeom>
          <a:noFill/>
          <a:ln w="9525">
            <a:noFill/>
            <a:miter lim="800000"/>
            <a:headEnd/>
            <a:tailEnd/>
          </a:ln>
          <a:effectLst/>
        </p:spPr>
        <p:txBody>
          <a:bodyPr>
            <a:spAutoFit/>
          </a:bodyPr>
          <a:lstStyle/>
          <a:p>
            <a:pPr eaLnBrk="0" hangingPunct="0">
              <a:spcBef>
                <a:spcPct val="50000"/>
              </a:spcBef>
            </a:pPr>
            <a:r>
              <a:rPr lang="es-ES" altLang="es-ES" b="1" i="0">
                <a:solidFill>
                  <a:srgbClr val="000000"/>
                </a:solidFill>
                <a:latin typeface="Arial Narrow" pitchFamily="34" charset="0"/>
              </a:rPr>
              <a:t>Q*</a:t>
            </a:r>
          </a:p>
        </p:txBody>
      </p:sp>
      <p:sp>
        <p:nvSpPr>
          <p:cNvPr id="16" name="Text Box 19">
            <a:extLst>
              <a:ext uri="{FF2B5EF4-FFF2-40B4-BE49-F238E27FC236}">
                <a16:creationId xmlns:a16="http://schemas.microsoft.com/office/drawing/2014/main" id="{3654073C-B493-4566-97F0-D23D345BF9B3}"/>
              </a:ext>
            </a:extLst>
          </p:cNvPr>
          <p:cNvSpPr txBox="1">
            <a:spLocks noChangeArrowheads="1"/>
          </p:cNvSpPr>
          <p:nvPr/>
        </p:nvSpPr>
        <p:spPr bwMode="auto">
          <a:xfrm>
            <a:off x="3379695" y="5121093"/>
            <a:ext cx="533400" cy="366713"/>
          </a:xfrm>
          <a:prstGeom prst="rect">
            <a:avLst/>
          </a:prstGeom>
          <a:noFill/>
          <a:ln w="9525">
            <a:noFill/>
            <a:miter lim="800000"/>
            <a:headEnd/>
            <a:tailEnd/>
          </a:ln>
          <a:effectLst/>
        </p:spPr>
        <p:txBody>
          <a:bodyPr>
            <a:spAutoFit/>
          </a:bodyPr>
          <a:lstStyle/>
          <a:p>
            <a:pPr eaLnBrk="0" hangingPunct="0">
              <a:spcBef>
                <a:spcPct val="50000"/>
              </a:spcBef>
            </a:pPr>
            <a:r>
              <a:rPr lang="es-ES" altLang="es-ES" b="1" i="0">
                <a:solidFill>
                  <a:srgbClr val="000000"/>
                </a:solidFill>
                <a:latin typeface="Arial Narrow" pitchFamily="34" charset="0"/>
              </a:rPr>
              <a:t>Ss</a:t>
            </a:r>
            <a:endParaRPr lang="es-ES" altLang="es-ES" b="1" i="0" baseline="-25000">
              <a:solidFill>
                <a:srgbClr val="000000"/>
              </a:solidFill>
              <a:latin typeface="Arial Narrow" pitchFamily="34" charset="0"/>
            </a:endParaRPr>
          </a:p>
        </p:txBody>
      </p:sp>
      <p:sp>
        <p:nvSpPr>
          <p:cNvPr id="18" name="Line 23">
            <a:extLst>
              <a:ext uri="{FF2B5EF4-FFF2-40B4-BE49-F238E27FC236}">
                <a16:creationId xmlns:a16="http://schemas.microsoft.com/office/drawing/2014/main" id="{FC4BEA68-3358-4099-8696-76EA69AC390D}"/>
              </a:ext>
            </a:extLst>
          </p:cNvPr>
          <p:cNvSpPr>
            <a:spLocks noChangeShapeType="1"/>
          </p:cNvSpPr>
          <p:nvPr/>
        </p:nvSpPr>
        <p:spPr bwMode="auto">
          <a:xfrm flipV="1">
            <a:off x="5132295" y="2769776"/>
            <a:ext cx="0" cy="2362200"/>
          </a:xfrm>
          <a:prstGeom prst="line">
            <a:avLst/>
          </a:prstGeom>
          <a:noFill/>
          <a:ln w="25400">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19" name="Line 25">
            <a:extLst>
              <a:ext uri="{FF2B5EF4-FFF2-40B4-BE49-F238E27FC236}">
                <a16:creationId xmlns:a16="http://schemas.microsoft.com/office/drawing/2014/main" id="{B587441A-75D9-49E6-B40C-E561881B531C}"/>
              </a:ext>
            </a:extLst>
          </p:cNvPr>
          <p:cNvSpPr>
            <a:spLocks noChangeShapeType="1"/>
          </p:cNvSpPr>
          <p:nvPr/>
        </p:nvSpPr>
        <p:spPr bwMode="auto">
          <a:xfrm>
            <a:off x="2922495" y="2149293"/>
            <a:ext cx="0" cy="3505200"/>
          </a:xfrm>
          <a:prstGeom prst="line">
            <a:avLst/>
          </a:prstGeom>
          <a:noFill/>
          <a:ln w="57150">
            <a:solidFill>
              <a:srgbClr val="000000"/>
            </a:solidFill>
            <a:round/>
            <a:headEnd type="arrow" w="med" len="med"/>
            <a:tailEnd/>
          </a:ln>
          <a:effectLst>
            <a:outerShdw blurRad="50800" dist="38100" dir="2700000" algn="tl" rotWithShape="0">
              <a:prstClr val="black">
                <a:alpha val="40000"/>
              </a:prstClr>
            </a:outerShdw>
          </a:effectLst>
        </p:spPr>
        <p:txBody>
          <a:bodyPr/>
          <a:lstStyle/>
          <a:p>
            <a:endParaRPr lang="es-ES"/>
          </a:p>
        </p:txBody>
      </p:sp>
      <p:sp>
        <p:nvSpPr>
          <p:cNvPr id="20" name="Line 26">
            <a:extLst>
              <a:ext uri="{FF2B5EF4-FFF2-40B4-BE49-F238E27FC236}">
                <a16:creationId xmlns:a16="http://schemas.microsoft.com/office/drawing/2014/main" id="{C7DC952A-8564-45CC-9C1D-9612E74ADA6E}"/>
              </a:ext>
            </a:extLst>
          </p:cNvPr>
          <p:cNvSpPr>
            <a:spLocks noChangeShapeType="1"/>
          </p:cNvSpPr>
          <p:nvPr/>
        </p:nvSpPr>
        <p:spPr bwMode="auto">
          <a:xfrm>
            <a:off x="2846295" y="5502093"/>
            <a:ext cx="3352800" cy="0"/>
          </a:xfrm>
          <a:prstGeom prst="line">
            <a:avLst/>
          </a:prstGeom>
          <a:noFill/>
          <a:ln w="57150">
            <a:solidFill>
              <a:srgbClr val="000000"/>
            </a:solidFill>
            <a:round/>
            <a:headEnd/>
            <a:tailEnd type="arrow" w="med" len="med"/>
          </a:ln>
          <a:effectLst>
            <a:outerShdw blurRad="50800" dist="38100" dir="2700000" algn="tl" rotWithShape="0">
              <a:prstClr val="black">
                <a:alpha val="40000"/>
              </a:prstClr>
            </a:outerShdw>
          </a:effectLst>
        </p:spPr>
        <p:txBody>
          <a:bodyPr/>
          <a:lstStyle/>
          <a:p>
            <a:endParaRPr lang="es-ES"/>
          </a:p>
        </p:txBody>
      </p:sp>
      <p:sp>
        <p:nvSpPr>
          <p:cNvPr id="21" name="Text Box 28">
            <a:extLst>
              <a:ext uri="{FF2B5EF4-FFF2-40B4-BE49-F238E27FC236}">
                <a16:creationId xmlns:a16="http://schemas.microsoft.com/office/drawing/2014/main" id="{8D984B9B-A46C-4CDD-89FB-B8D91C88699E}"/>
              </a:ext>
            </a:extLst>
          </p:cNvPr>
          <p:cNvSpPr txBox="1">
            <a:spLocks noChangeArrowheads="1"/>
          </p:cNvSpPr>
          <p:nvPr/>
        </p:nvSpPr>
        <p:spPr bwMode="auto">
          <a:xfrm>
            <a:off x="2312895" y="4816293"/>
            <a:ext cx="533400" cy="366713"/>
          </a:xfrm>
          <a:prstGeom prst="rect">
            <a:avLst/>
          </a:prstGeom>
          <a:noFill/>
          <a:ln w="9525">
            <a:noFill/>
            <a:miter lim="800000"/>
            <a:headEnd/>
            <a:tailEnd/>
          </a:ln>
          <a:effectLst/>
        </p:spPr>
        <p:txBody>
          <a:bodyPr>
            <a:spAutoFit/>
          </a:bodyPr>
          <a:lstStyle/>
          <a:p>
            <a:pPr eaLnBrk="0" hangingPunct="0">
              <a:spcBef>
                <a:spcPct val="50000"/>
              </a:spcBef>
            </a:pPr>
            <a:r>
              <a:rPr lang="es-ES" altLang="es-ES" b="1">
                <a:solidFill>
                  <a:srgbClr val="000000"/>
                </a:solidFill>
                <a:latin typeface="Arial Narrow" pitchFamily="34" charset="0"/>
              </a:rPr>
              <a:t>Pp</a:t>
            </a:r>
          </a:p>
        </p:txBody>
      </p:sp>
      <p:sp>
        <p:nvSpPr>
          <p:cNvPr id="23" name="Text Box 29">
            <a:extLst>
              <a:ext uri="{FF2B5EF4-FFF2-40B4-BE49-F238E27FC236}">
                <a16:creationId xmlns:a16="http://schemas.microsoft.com/office/drawing/2014/main" id="{73D800AA-6AF7-463B-879F-C7F71935A1E5}"/>
              </a:ext>
            </a:extLst>
          </p:cNvPr>
          <p:cNvSpPr txBox="1">
            <a:spLocks noChangeArrowheads="1"/>
          </p:cNvSpPr>
          <p:nvPr/>
        </p:nvSpPr>
        <p:spPr bwMode="auto">
          <a:xfrm>
            <a:off x="4522695" y="5502093"/>
            <a:ext cx="457200" cy="304800"/>
          </a:xfrm>
          <a:prstGeom prst="rect">
            <a:avLst/>
          </a:prstGeom>
          <a:noFill/>
          <a:ln w="9525">
            <a:noFill/>
            <a:miter lim="800000"/>
            <a:headEnd/>
            <a:tailEnd/>
          </a:ln>
          <a:effectLst/>
        </p:spPr>
        <p:txBody>
          <a:bodyPr>
            <a:spAutoFit/>
          </a:bodyPr>
          <a:lstStyle/>
          <a:p>
            <a:pPr eaLnBrk="0" hangingPunct="0">
              <a:spcBef>
                <a:spcPct val="50000"/>
              </a:spcBef>
            </a:pPr>
            <a:r>
              <a:rPr lang="es-ES" altLang="es-ES" sz="1400" b="1" i="0">
                <a:solidFill>
                  <a:srgbClr val="000000"/>
                </a:solidFill>
                <a:latin typeface="Arial Narrow" pitchFamily="34" charset="0"/>
              </a:rPr>
              <a:t>Ts</a:t>
            </a:r>
          </a:p>
        </p:txBody>
      </p:sp>
      <p:sp>
        <p:nvSpPr>
          <p:cNvPr id="24" name="Freeform 31">
            <a:extLst>
              <a:ext uri="{FF2B5EF4-FFF2-40B4-BE49-F238E27FC236}">
                <a16:creationId xmlns:a16="http://schemas.microsoft.com/office/drawing/2014/main" id="{426407D8-9455-4059-8DEE-5C8BA371A7A4}"/>
              </a:ext>
            </a:extLst>
          </p:cNvPr>
          <p:cNvSpPr>
            <a:spLocks/>
          </p:cNvSpPr>
          <p:nvPr/>
        </p:nvSpPr>
        <p:spPr bwMode="auto">
          <a:xfrm>
            <a:off x="2922495" y="2682693"/>
            <a:ext cx="2209800" cy="2438400"/>
          </a:xfrm>
          <a:custGeom>
            <a:avLst/>
            <a:gdLst>
              <a:gd name="T0" fmla="*/ 2147483647 w 1385"/>
              <a:gd name="T1" fmla="*/ 2147483647 h 1593"/>
              <a:gd name="T2" fmla="*/ 2147483647 w 1385"/>
              <a:gd name="T3" fmla="*/ 2147483647 h 1593"/>
              <a:gd name="T4" fmla="*/ 2147483647 w 1385"/>
              <a:gd name="T5" fmla="*/ 2147483647 h 1593"/>
              <a:gd name="T6" fmla="*/ 2147483647 w 1385"/>
              <a:gd name="T7" fmla="*/ 2147483647 h 1593"/>
              <a:gd name="T8" fmla="*/ 2147483647 w 1385"/>
              <a:gd name="T9" fmla="*/ 2147483647 h 1593"/>
              <a:gd name="T10" fmla="*/ 2147483647 w 1385"/>
              <a:gd name="T11" fmla="*/ 2147483647 h 1593"/>
              <a:gd name="T12" fmla="*/ 2147483647 w 1385"/>
              <a:gd name="T13" fmla="*/ 2147483647 h 1593"/>
              <a:gd name="T14" fmla="*/ 2147483647 w 1385"/>
              <a:gd name="T15" fmla="*/ 2147483647 h 1593"/>
              <a:gd name="T16" fmla="*/ 2147483647 w 1385"/>
              <a:gd name="T17" fmla="*/ 2147483647 h 1593"/>
              <a:gd name="T18" fmla="*/ 2147483647 w 1385"/>
              <a:gd name="T19" fmla="*/ 2147483647 h 1593"/>
              <a:gd name="T20" fmla="*/ 2147483647 w 1385"/>
              <a:gd name="T21" fmla="*/ 2147483647 h 1593"/>
              <a:gd name="T22" fmla="*/ 2147483647 w 1385"/>
              <a:gd name="T23" fmla="*/ 2147483647 h 1593"/>
              <a:gd name="T24" fmla="*/ 2147483647 w 1385"/>
              <a:gd name="T25" fmla="*/ 2147483647 h 1593"/>
              <a:gd name="T26" fmla="*/ 2147483647 w 1385"/>
              <a:gd name="T27" fmla="*/ 2147483647 h 1593"/>
              <a:gd name="T28" fmla="*/ 2147483647 w 1385"/>
              <a:gd name="T29" fmla="*/ 2147483647 h 1593"/>
              <a:gd name="T30" fmla="*/ 2147483647 w 1385"/>
              <a:gd name="T31" fmla="*/ 2147483647 h 1593"/>
              <a:gd name="T32" fmla="*/ 2147483647 w 1385"/>
              <a:gd name="T33" fmla="*/ 2147483647 h 1593"/>
              <a:gd name="T34" fmla="*/ 2147483647 w 1385"/>
              <a:gd name="T35" fmla="*/ 2147483647 h 1593"/>
              <a:gd name="T36" fmla="*/ 2147483647 w 1385"/>
              <a:gd name="T37" fmla="*/ 2147483647 h 1593"/>
              <a:gd name="T38" fmla="*/ 2147483647 w 1385"/>
              <a:gd name="T39" fmla="*/ 2147483647 h 1593"/>
              <a:gd name="T40" fmla="*/ 2147483647 w 1385"/>
              <a:gd name="T41" fmla="*/ 2147483647 h 1593"/>
              <a:gd name="T42" fmla="*/ 2147483647 w 1385"/>
              <a:gd name="T43" fmla="*/ 2147483647 h 1593"/>
              <a:gd name="T44" fmla="*/ 2147483647 w 1385"/>
              <a:gd name="T45" fmla="*/ 2147483647 h 1593"/>
              <a:gd name="T46" fmla="*/ 2147483647 w 1385"/>
              <a:gd name="T47" fmla="*/ 2147483647 h 1593"/>
              <a:gd name="T48" fmla="*/ 2147483647 w 1385"/>
              <a:gd name="T49" fmla="*/ 2147483647 h 1593"/>
              <a:gd name="T50" fmla="*/ 2147483647 w 1385"/>
              <a:gd name="T51" fmla="*/ 2147483647 h 1593"/>
              <a:gd name="T52" fmla="*/ 2147483647 w 1385"/>
              <a:gd name="T53" fmla="*/ 2147483647 h 1593"/>
              <a:gd name="T54" fmla="*/ 2147483647 w 1385"/>
              <a:gd name="T55" fmla="*/ 2147483647 h 1593"/>
              <a:gd name="T56" fmla="*/ 2147483647 w 1385"/>
              <a:gd name="T57" fmla="*/ 2147483647 h 1593"/>
              <a:gd name="T58" fmla="*/ 2147483647 w 1385"/>
              <a:gd name="T59" fmla="*/ 2147483647 h 1593"/>
              <a:gd name="T60" fmla="*/ 2147483647 w 1385"/>
              <a:gd name="T61" fmla="*/ 2147483647 h 1593"/>
              <a:gd name="T62" fmla="*/ 2147483647 w 1385"/>
              <a:gd name="T63" fmla="*/ 2147483647 h 1593"/>
              <a:gd name="T64" fmla="*/ 2147483647 w 1385"/>
              <a:gd name="T65" fmla="*/ 2147483647 h 1593"/>
              <a:gd name="T66" fmla="*/ 2147483647 w 1385"/>
              <a:gd name="T67" fmla="*/ 2147483647 h 1593"/>
              <a:gd name="T68" fmla="*/ 2147483647 w 1385"/>
              <a:gd name="T69" fmla="*/ 2147483647 h 1593"/>
              <a:gd name="T70" fmla="*/ 2147483647 w 1385"/>
              <a:gd name="T71" fmla="*/ 2147483647 h 159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385" h="1593">
                <a:moveTo>
                  <a:pt x="11" y="11"/>
                </a:moveTo>
                <a:cubicBezTo>
                  <a:pt x="32" y="75"/>
                  <a:pt x="0" y="0"/>
                  <a:pt x="43" y="43"/>
                </a:cubicBezTo>
                <a:cubicBezTo>
                  <a:pt x="57" y="57"/>
                  <a:pt x="69" y="73"/>
                  <a:pt x="75" y="91"/>
                </a:cubicBezTo>
                <a:cubicBezTo>
                  <a:pt x="78" y="99"/>
                  <a:pt x="78" y="109"/>
                  <a:pt x="83" y="115"/>
                </a:cubicBezTo>
                <a:cubicBezTo>
                  <a:pt x="102" y="137"/>
                  <a:pt x="136" y="154"/>
                  <a:pt x="163" y="163"/>
                </a:cubicBezTo>
                <a:cubicBezTo>
                  <a:pt x="168" y="171"/>
                  <a:pt x="172" y="180"/>
                  <a:pt x="179" y="187"/>
                </a:cubicBezTo>
                <a:cubicBezTo>
                  <a:pt x="186" y="194"/>
                  <a:pt x="197" y="195"/>
                  <a:pt x="203" y="203"/>
                </a:cubicBezTo>
                <a:cubicBezTo>
                  <a:pt x="208" y="210"/>
                  <a:pt x="207" y="220"/>
                  <a:pt x="211" y="227"/>
                </a:cubicBezTo>
                <a:cubicBezTo>
                  <a:pt x="229" y="260"/>
                  <a:pt x="254" y="292"/>
                  <a:pt x="275" y="323"/>
                </a:cubicBezTo>
                <a:cubicBezTo>
                  <a:pt x="286" y="339"/>
                  <a:pt x="291" y="360"/>
                  <a:pt x="307" y="371"/>
                </a:cubicBezTo>
                <a:cubicBezTo>
                  <a:pt x="342" y="394"/>
                  <a:pt x="369" y="420"/>
                  <a:pt x="403" y="443"/>
                </a:cubicBezTo>
                <a:cubicBezTo>
                  <a:pt x="423" y="503"/>
                  <a:pt x="394" y="431"/>
                  <a:pt x="435" y="483"/>
                </a:cubicBezTo>
                <a:cubicBezTo>
                  <a:pt x="479" y="538"/>
                  <a:pt x="398" y="477"/>
                  <a:pt x="467" y="523"/>
                </a:cubicBezTo>
                <a:cubicBezTo>
                  <a:pt x="470" y="534"/>
                  <a:pt x="471" y="545"/>
                  <a:pt x="475" y="555"/>
                </a:cubicBezTo>
                <a:cubicBezTo>
                  <a:pt x="479" y="566"/>
                  <a:pt x="488" y="575"/>
                  <a:pt x="491" y="587"/>
                </a:cubicBezTo>
                <a:cubicBezTo>
                  <a:pt x="502" y="627"/>
                  <a:pt x="498" y="722"/>
                  <a:pt x="523" y="755"/>
                </a:cubicBezTo>
                <a:cubicBezTo>
                  <a:pt x="537" y="773"/>
                  <a:pt x="555" y="787"/>
                  <a:pt x="571" y="803"/>
                </a:cubicBezTo>
                <a:cubicBezTo>
                  <a:pt x="602" y="834"/>
                  <a:pt x="614" y="839"/>
                  <a:pt x="651" y="859"/>
                </a:cubicBezTo>
                <a:cubicBezTo>
                  <a:pt x="668" y="868"/>
                  <a:pt x="683" y="880"/>
                  <a:pt x="699" y="891"/>
                </a:cubicBezTo>
                <a:cubicBezTo>
                  <a:pt x="707" y="896"/>
                  <a:pt x="723" y="907"/>
                  <a:pt x="723" y="907"/>
                </a:cubicBezTo>
                <a:cubicBezTo>
                  <a:pt x="738" y="967"/>
                  <a:pt x="769" y="983"/>
                  <a:pt x="819" y="1011"/>
                </a:cubicBezTo>
                <a:cubicBezTo>
                  <a:pt x="902" y="1057"/>
                  <a:pt x="837" y="1033"/>
                  <a:pt x="891" y="1051"/>
                </a:cubicBezTo>
                <a:cubicBezTo>
                  <a:pt x="938" y="1121"/>
                  <a:pt x="911" y="1083"/>
                  <a:pt x="971" y="1123"/>
                </a:cubicBezTo>
                <a:cubicBezTo>
                  <a:pt x="976" y="1131"/>
                  <a:pt x="985" y="1138"/>
                  <a:pt x="987" y="1147"/>
                </a:cubicBezTo>
                <a:cubicBezTo>
                  <a:pt x="988" y="1155"/>
                  <a:pt x="976" y="1163"/>
                  <a:pt x="979" y="1171"/>
                </a:cubicBezTo>
                <a:cubicBezTo>
                  <a:pt x="986" y="1191"/>
                  <a:pt x="1009" y="1201"/>
                  <a:pt x="1019" y="1219"/>
                </a:cubicBezTo>
                <a:cubicBezTo>
                  <a:pt x="1033" y="1243"/>
                  <a:pt x="1044" y="1276"/>
                  <a:pt x="1059" y="1299"/>
                </a:cubicBezTo>
                <a:cubicBezTo>
                  <a:pt x="1073" y="1321"/>
                  <a:pt x="1108" y="1337"/>
                  <a:pt x="1131" y="1347"/>
                </a:cubicBezTo>
                <a:cubicBezTo>
                  <a:pt x="1146" y="1354"/>
                  <a:pt x="1179" y="1363"/>
                  <a:pt x="1179" y="1363"/>
                </a:cubicBezTo>
                <a:cubicBezTo>
                  <a:pt x="1204" y="1438"/>
                  <a:pt x="1196" y="1444"/>
                  <a:pt x="1259" y="1507"/>
                </a:cubicBezTo>
                <a:cubicBezTo>
                  <a:pt x="1267" y="1515"/>
                  <a:pt x="1266" y="1531"/>
                  <a:pt x="1275" y="1539"/>
                </a:cubicBezTo>
                <a:cubicBezTo>
                  <a:pt x="1290" y="1551"/>
                  <a:pt x="1313" y="1549"/>
                  <a:pt x="1331" y="1555"/>
                </a:cubicBezTo>
                <a:cubicBezTo>
                  <a:pt x="1339" y="1563"/>
                  <a:pt x="1346" y="1573"/>
                  <a:pt x="1355" y="1579"/>
                </a:cubicBezTo>
                <a:cubicBezTo>
                  <a:pt x="1362" y="1584"/>
                  <a:pt x="1373" y="1593"/>
                  <a:pt x="1379" y="1587"/>
                </a:cubicBezTo>
                <a:cubicBezTo>
                  <a:pt x="1385" y="1581"/>
                  <a:pt x="1377" y="1569"/>
                  <a:pt x="1371" y="1563"/>
                </a:cubicBezTo>
                <a:cubicBezTo>
                  <a:pt x="1365" y="1557"/>
                  <a:pt x="1347" y="1555"/>
                  <a:pt x="1347" y="1555"/>
                </a:cubicBezTo>
              </a:path>
            </a:pathLst>
          </a:custGeom>
          <a:noFill/>
          <a:ln w="25400">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25" name="Line 32">
            <a:extLst>
              <a:ext uri="{FF2B5EF4-FFF2-40B4-BE49-F238E27FC236}">
                <a16:creationId xmlns:a16="http://schemas.microsoft.com/office/drawing/2014/main" id="{615B8C98-97D9-41C7-8533-BDA2586B8BA1}"/>
              </a:ext>
            </a:extLst>
          </p:cNvPr>
          <p:cNvSpPr>
            <a:spLocks noChangeShapeType="1"/>
          </p:cNvSpPr>
          <p:nvPr/>
        </p:nvSpPr>
        <p:spPr bwMode="auto">
          <a:xfrm flipH="1">
            <a:off x="2922495" y="4359093"/>
            <a:ext cx="2743200" cy="0"/>
          </a:xfrm>
          <a:prstGeom prst="line">
            <a:avLst/>
          </a:prstGeom>
          <a:noFill/>
          <a:ln w="9525">
            <a:solidFill>
              <a:srgbClr val="000000"/>
            </a:solidFill>
            <a:prstDash val="dash"/>
            <a:round/>
            <a:headEnd/>
            <a:tailEnd/>
          </a:ln>
          <a:effectLst/>
        </p:spPr>
        <p:txBody>
          <a:bodyPr/>
          <a:lstStyle/>
          <a:p>
            <a:endParaRPr lang="es-ES"/>
          </a:p>
        </p:txBody>
      </p:sp>
      <p:sp>
        <p:nvSpPr>
          <p:cNvPr id="26" name="Line 33">
            <a:extLst>
              <a:ext uri="{FF2B5EF4-FFF2-40B4-BE49-F238E27FC236}">
                <a16:creationId xmlns:a16="http://schemas.microsoft.com/office/drawing/2014/main" id="{C78D7A24-A545-4424-935D-3F5A96AA86FD}"/>
              </a:ext>
            </a:extLst>
          </p:cNvPr>
          <p:cNvSpPr>
            <a:spLocks noChangeShapeType="1"/>
          </p:cNvSpPr>
          <p:nvPr/>
        </p:nvSpPr>
        <p:spPr bwMode="auto">
          <a:xfrm>
            <a:off x="3836895" y="4968693"/>
            <a:ext cx="0" cy="533400"/>
          </a:xfrm>
          <a:prstGeom prst="line">
            <a:avLst/>
          </a:prstGeom>
          <a:noFill/>
          <a:ln w="9525">
            <a:solidFill>
              <a:srgbClr val="000000"/>
            </a:solidFill>
            <a:round/>
            <a:headEnd type="triangle" w="med" len="med"/>
            <a:tailEnd type="triangle" w="med" len="med"/>
          </a:ln>
          <a:effectLst/>
        </p:spPr>
        <p:txBody>
          <a:bodyPr/>
          <a:lstStyle/>
          <a:p>
            <a:endParaRPr lang="es-ES"/>
          </a:p>
        </p:txBody>
      </p:sp>
      <p:sp>
        <p:nvSpPr>
          <p:cNvPr id="27" name="Line 34">
            <a:extLst>
              <a:ext uri="{FF2B5EF4-FFF2-40B4-BE49-F238E27FC236}">
                <a16:creationId xmlns:a16="http://schemas.microsoft.com/office/drawing/2014/main" id="{548A5ADA-34AF-44E1-B7A6-FCAA7AB734E6}"/>
              </a:ext>
            </a:extLst>
          </p:cNvPr>
          <p:cNvSpPr>
            <a:spLocks noChangeShapeType="1"/>
          </p:cNvSpPr>
          <p:nvPr/>
        </p:nvSpPr>
        <p:spPr bwMode="auto">
          <a:xfrm>
            <a:off x="3836895" y="4359093"/>
            <a:ext cx="0" cy="609600"/>
          </a:xfrm>
          <a:prstGeom prst="line">
            <a:avLst/>
          </a:prstGeom>
          <a:noFill/>
          <a:ln w="9525">
            <a:solidFill>
              <a:srgbClr val="000000"/>
            </a:solidFill>
            <a:round/>
            <a:headEnd type="triangle" w="med" len="med"/>
            <a:tailEnd type="triangle" w="med" len="med"/>
          </a:ln>
          <a:effectLst/>
        </p:spPr>
        <p:txBody>
          <a:bodyPr/>
          <a:lstStyle/>
          <a:p>
            <a:endParaRPr lang="es-ES"/>
          </a:p>
        </p:txBody>
      </p:sp>
      <p:sp>
        <p:nvSpPr>
          <p:cNvPr id="28" name="AutoShape 42">
            <a:extLst>
              <a:ext uri="{FF2B5EF4-FFF2-40B4-BE49-F238E27FC236}">
                <a16:creationId xmlns:a16="http://schemas.microsoft.com/office/drawing/2014/main" id="{E4B01FC5-3E10-408E-A28D-0FB7B71240C3}"/>
              </a:ext>
            </a:extLst>
          </p:cNvPr>
          <p:cNvSpPr>
            <a:spLocks/>
          </p:cNvSpPr>
          <p:nvPr/>
        </p:nvSpPr>
        <p:spPr bwMode="auto">
          <a:xfrm>
            <a:off x="2770095" y="2758893"/>
            <a:ext cx="152400" cy="2209800"/>
          </a:xfrm>
          <a:prstGeom prst="leftBrace">
            <a:avLst>
              <a:gd name="adj1" fmla="val 120833"/>
              <a:gd name="adj2" fmla="val 50000"/>
            </a:avLst>
          </a:prstGeom>
          <a:noFill/>
          <a:ln w="9525">
            <a:solidFill>
              <a:srgbClr val="000000"/>
            </a:solidFill>
            <a:round/>
            <a:headEnd/>
            <a:tailEnd/>
          </a:ln>
          <a:effectLst/>
        </p:spPr>
        <p:txBody>
          <a:bodyPr wrap="none" anchor="ctr"/>
          <a:lstStyle/>
          <a:p>
            <a:pPr eaLnBrk="0" hangingPunct="0"/>
            <a:endParaRPr lang="es-ES" altLang="es-ES"/>
          </a:p>
        </p:txBody>
      </p:sp>
      <p:sp>
        <p:nvSpPr>
          <p:cNvPr id="29" name="AutoShape 43">
            <a:extLst>
              <a:ext uri="{FF2B5EF4-FFF2-40B4-BE49-F238E27FC236}">
                <a16:creationId xmlns:a16="http://schemas.microsoft.com/office/drawing/2014/main" id="{11E51AFA-5E6F-47B7-AF18-6F547BF2C919}"/>
              </a:ext>
            </a:extLst>
          </p:cNvPr>
          <p:cNvSpPr>
            <a:spLocks/>
          </p:cNvSpPr>
          <p:nvPr/>
        </p:nvSpPr>
        <p:spPr bwMode="auto">
          <a:xfrm>
            <a:off x="2693895" y="4359093"/>
            <a:ext cx="152400" cy="1143000"/>
          </a:xfrm>
          <a:prstGeom prst="leftBrace">
            <a:avLst>
              <a:gd name="adj1" fmla="val 58333"/>
              <a:gd name="adj2" fmla="val 50000"/>
            </a:avLst>
          </a:prstGeom>
          <a:noFill/>
          <a:ln w="9525">
            <a:solidFill>
              <a:srgbClr val="000000"/>
            </a:solidFill>
            <a:round/>
            <a:headEnd/>
            <a:tailEnd/>
          </a:ln>
          <a:effectLst/>
        </p:spPr>
        <p:txBody>
          <a:bodyPr wrap="none" anchor="ctr"/>
          <a:lstStyle/>
          <a:p>
            <a:pPr eaLnBrk="0" hangingPunct="0"/>
            <a:endParaRPr lang="es-ES" altLang="es-ES"/>
          </a:p>
        </p:txBody>
      </p:sp>
      <p:sp>
        <p:nvSpPr>
          <p:cNvPr id="30" name="Text Box 44">
            <a:extLst>
              <a:ext uri="{FF2B5EF4-FFF2-40B4-BE49-F238E27FC236}">
                <a16:creationId xmlns:a16="http://schemas.microsoft.com/office/drawing/2014/main" id="{7FE7F821-FF90-4E0D-BAAE-BF109167E824}"/>
              </a:ext>
            </a:extLst>
          </p:cNvPr>
          <p:cNvSpPr txBox="1">
            <a:spLocks noChangeArrowheads="1"/>
          </p:cNvSpPr>
          <p:nvPr/>
        </p:nvSpPr>
        <p:spPr bwMode="auto">
          <a:xfrm>
            <a:off x="2993010" y="4587693"/>
            <a:ext cx="843885" cy="369332"/>
          </a:xfrm>
          <a:prstGeom prst="rect">
            <a:avLst/>
          </a:prstGeom>
          <a:noFill/>
          <a:ln w="9525">
            <a:noFill/>
            <a:miter lim="800000"/>
            <a:headEnd/>
            <a:tailEnd/>
          </a:ln>
          <a:effectLst/>
        </p:spPr>
        <p:txBody>
          <a:bodyPr wrap="square">
            <a:spAutoFit/>
          </a:bodyPr>
          <a:lstStyle/>
          <a:p>
            <a:pPr eaLnBrk="0" hangingPunct="0">
              <a:spcBef>
                <a:spcPct val="50000"/>
              </a:spcBef>
            </a:pPr>
            <a:r>
              <a:rPr lang="es-ES" altLang="es-ES" b="1">
                <a:solidFill>
                  <a:srgbClr val="000000"/>
                </a:solidFill>
                <a:latin typeface="Arial Narrow" pitchFamily="34" charset="0"/>
              </a:rPr>
              <a:t>d</a:t>
            </a:r>
            <a:r>
              <a:rPr lang="es-ES" altLang="es-ES" b="1" baseline="-10000">
                <a:solidFill>
                  <a:srgbClr val="000000"/>
                </a:solidFill>
                <a:latin typeface="Arial Narrow" pitchFamily="34" charset="0"/>
              </a:rPr>
              <a:t>m  x </a:t>
            </a:r>
            <a:r>
              <a:rPr lang="es-ES" altLang="es-ES" b="1">
                <a:solidFill>
                  <a:srgbClr val="000000"/>
                </a:solidFill>
                <a:latin typeface="Arial Narrow" pitchFamily="34" charset="0"/>
              </a:rPr>
              <a:t>Ts</a:t>
            </a:r>
          </a:p>
        </p:txBody>
      </p:sp>
      <p:sp>
        <p:nvSpPr>
          <p:cNvPr id="31" name="Line 52">
            <a:extLst>
              <a:ext uri="{FF2B5EF4-FFF2-40B4-BE49-F238E27FC236}">
                <a16:creationId xmlns:a16="http://schemas.microsoft.com/office/drawing/2014/main" id="{4F992A1A-1760-4C9D-9129-B4E87FD67588}"/>
              </a:ext>
            </a:extLst>
          </p:cNvPr>
          <p:cNvSpPr>
            <a:spLocks noChangeShapeType="1"/>
          </p:cNvSpPr>
          <p:nvPr/>
        </p:nvSpPr>
        <p:spPr bwMode="auto">
          <a:xfrm>
            <a:off x="4370295" y="4359093"/>
            <a:ext cx="762000" cy="152400"/>
          </a:xfrm>
          <a:prstGeom prst="line">
            <a:avLst/>
          </a:prstGeom>
          <a:noFill/>
          <a:ln w="25400">
            <a:solidFill>
              <a:srgbClr val="00FF00"/>
            </a:solidFill>
            <a:prstDash val="dash"/>
            <a:round/>
            <a:headEnd/>
            <a:tailEnd/>
          </a:ln>
          <a:effectLst/>
        </p:spPr>
        <p:txBody>
          <a:bodyPr/>
          <a:lstStyle/>
          <a:p>
            <a:endParaRPr lang="es-ES"/>
          </a:p>
        </p:txBody>
      </p:sp>
      <p:sp>
        <p:nvSpPr>
          <p:cNvPr id="32" name="Freeform 57">
            <a:extLst>
              <a:ext uri="{FF2B5EF4-FFF2-40B4-BE49-F238E27FC236}">
                <a16:creationId xmlns:a16="http://schemas.microsoft.com/office/drawing/2014/main" id="{3681749B-BAD9-4444-959E-78B05BCF5E13}"/>
              </a:ext>
            </a:extLst>
          </p:cNvPr>
          <p:cNvSpPr>
            <a:spLocks/>
          </p:cNvSpPr>
          <p:nvPr/>
        </p:nvSpPr>
        <p:spPr bwMode="auto">
          <a:xfrm>
            <a:off x="5208495" y="4359093"/>
            <a:ext cx="381000" cy="609600"/>
          </a:xfrm>
          <a:custGeom>
            <a:avLst/>
            <a:gdLst>
              <a:gd name="T0" fmla="*/ 0 w 384"/>
              <a:gd name="T1" fmla="*/ 0 h 288"/>
              <a:gd name="T2" fmla="*/ 2147483647 w 384"/>
              <a:gd name="T3" fmla="*/ 2147483647 h 288"/>
              <a:gd name="T4" fmla="*/ 2147483647 w 384"/>
              <a:gd name="T5" fmla="*/ 2147483647 h 288"/>
              <a:gd name="T6" fmla="*/ 2147483647 w 384"/>
              <a:gd name="T7" fmla="*/ 2147483647 h 288"/>
              <a:gd name="T8" fmla="*/ 2147483647 w 384"/>
              <a:gd name="T9" fmla="*/ 2147483647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4" h="288">
                <a:moveTo>
                  <a:pt x="0" y="0"/>
                </a:moveTo>
                <a:cubicBezTo>
                  <a:pt x="28" y="36"/>
                  <a:pt x="56" y="72"/>
                  <a:pt x="96" y="96"/>
                </a:cubicBezTo>
                <a:cubicBezTo>
                  <a:pt x="136" y="120"/>
                  <a:pt x="200" y="128"/>
                  <a:pt x="240" y="144"/>
                </a:cubicBezTo>
                <a:cubicBezTo>
                  <a:pt x="280" y="160"/>
                  <a:pt x="312" y="168"/>
                  <a:pt x="336" y="192"/>
                </a:cubicBezTo>
                <a:cubicBezTo>
                  <a:pt x="360" y="216"/>
                  <a:pt x="372" y="252"/>
                  <a:pt x="384" y="288"/>
                </a:cubicBezTo>
              </a:path>
            </a:pathLst>
          </a:custGeom>
          <a:noFill/>
          <a:ln w="31750">
            <a:solidFill>
              <a:srgbClr val="000000"/>
            </a:solidFill>
            <a:round/>
            <a:headEnd/>
            <a:tailEnd/>
          </a:ln>
          <a:effectLst>
            <a:outerShdw blurRad="50800" dist="38100" dir="2700000" algn="tl" rotWithShape="0">
              <a:prstClr val="black">
                <a:alpha val="40000"/>
              </a:prstClr>
            </a:outerShdw>
          </a:effectLst>
        </p:spPr>
        <p:txBody>
          <a:bodyPr/>
          <a:lstStyle/>
          <a:p>
            <a:endParaRPr lang="es-ES"/>
          </a:p>
        </p:txBody>
      </p:sp>
      <p:sp>
        <p:nvSpPr>
          <p:cNvPr id="33" name="Freeform 58">
            <a:extLst>
              <a:ext uri="{FF2B5EF4-FFF2-40B4-BE49-F238E27FC236}">
                <a16:creationId xmlns:a16="http://schemas.microsoft.com/office/drawing/2014/main" id="{EDEE8E1B-07BC-49E8-B473-85608A93C376}"/>
              </a:ext>
            </a:extLst>
          </p:cNvPr>
          <p:cNvSpPr>
            <a:spLocks/>
          </p:cNvSpPr>
          <p:nvPr/>
        </p:nvSpPr>
        <p:spPr bwMode="auto">
          <a:xfrm rot="10750858" flipV="1">
            <a:off x="5208495" y="4968693"/>
            <a:ext cx="381000" cy="609600"/>
          </a:xfrm>
          <a:custGeom>
            <a:avLst/>
            <a:gdLst>
              <a:gd name="T0" fmla="*/ 0 w 384"/>
              <a:gd name="T1" fmla="*/ 0 h 288"/>
              <a:gd name="T2" fmla="*/ 2147483647 w 384"/>
              <a:gd name="T3" fmla="*/ 2147483647 h 288"/>
              <a:gd name="T4" fmla="*/ 2147483647 w 384"/>
              <a:gd name="T5" fmla="*/ 2147483647 h 288"/>
              <a:gd name="T6" fmla="*/ 2147483647 w 384"/>
              <a:gd name="T7" fmla="*/ 2147483647 h 288"/>
              <a:gd name="T8" fmla="*/ 2147483647 w 384"/>
              <a:gd name="T9" fmla="*/ 2147483647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4" h="288">
                <a:moveTo>
                  <a:pt x="0" y="0"/>
                </a:moveTo>
                <a:cubicBezTo>
                  <a:pt x="28" y="36"/>
                  <a:pt x="56" y="72"/>
                  <a:pt x="96" y="96"/>
                </a:cubicBezTo>
                <a:cubicBezTo>
                  <a:pt x="136" y="120"/>
                  <a:pt x="200" y="128"/>
                  <a:pt x="240" y="144"/>
                </a:cubicBezTo>
                <a:cubicBezTo>
                  <a:pt x="280" y="160"/>
                  <a:pt x="312" y="168"/>
                  <a:pt x="336" y="192"/>
                </a:cubicBezTo>
                <a:cubicBezTo>
                  <a:pt x="360" y="216"/>
                  <a:pt x="372" y="252"/>
                  <a:pt x="384" y="288"/>
                </a:cubicBezTo>
              </a:path>
            </a:pathLst>
          </a:custGeom>
          <a:noFill/>
          <a:ln w="31750">
            <a:solidFill>
              <a:srgbClr val="000000"/>
            </a:solidFill>
            <a:round/>
            <a:headEnd/>
            <a:tailEnd/>
          </a:ln>
          <a:effectLst>
            <a:outerShdw blurRad="50800" dist="38100" dir="2700000" algn="tl" rotWithShape="0">
              <a:prstClr val="black">
                <a:alpha val="40000"/>
              </a:prstClr>
            </a:outerShdw>
          </a:effectLst>
        </p:spPr>
        <p:txBody>
          <a:bodyPr/>
          <a:lstStyle/>
          <a:p>
            <a:endParaRPr lang="es-ES"/>
          </a:p>
        </p:txBody>
      </p:sp>
      <p:sp>
        <p:nvSpPr>
          <p:cNvPr id="34" name="Line 59">
            <a:extLst>
              <a:ext uri="{FF2B5EF4-FFF2-40B4-BE49-F238E27FC236}">
                <a16:creationId xmlns:a16="http://schemas.microsoft.com/office/drawing/2014/main" id="{F60D41C0-AFD7-4743-A1FD-69238A2DB95A}"/>
              </a:ext>
            </a:extLst>
          </p:cNvPr>
          <p:cNvSpPr>
            <a:spLocks noChangeShapeType="1"/>
          </p:cNvSpPr>
          <p:nvPr/>
        </p:nvSpPr>
        <p:spPr bwMode="auto">
          <a:xfrm>
            <a:off x="4446495" y="4435293"/>
            <a:ext cx="685800" cy="1066800"/>
          </a:xfrm>
          <a:prstGeom prst="line">
            <a:avLst/>
          </a:prstGeom>
          <a:noFill/>
          <a:ln w="25400">
            <a:solidFill>
              <a:srgbClr val="00FFFF"/>
            </a:solidFill>
            <a:prstDash val="dash"/>
            <a:round/>
            <a:headEnd/>
            <a:tailEnd/>
          </a:ln>
          <a:effectLst/>
        </p:spPr>
        <p:txBody>
          <a:bodyPr/>
          <a:lstStyle/>
          <a:p>
            <a:endParaRPr lang="es-ES"/>
          </a:p>
        </p:txBody>
      </p:sp>
      <p:sp>
        <p:nvSpPr>
          <p:cNvPr id="35" name="Line 60">
            <a:extLst>
              <a:ext uri="{FF2B5EF4-FFF2-40B4-BE49-F238E27FC236}">
                <a16:creationId xmlns:a16="http://schemas.microsoft.com/office/drawing/2014/main" id="{3A09AFC1-9FFB-4675-A7F4-2D882EBF5B0E}"/>
              </a:ext>
            </a:extLst>
          </p:cNvPr>
          <p:cNvSpPr>
            <a:spLocks noChangeShapeType="1"/>
          </p:cNvSpPr>
          <p:nvPr/>
        </p:nvSpPr>
        <p:spPr bwMode="auto">
          <a:xfrm>
            <a:off x="6503895" y="3969128"/>
            <a:ext cx="3276600" cy="0"/>
          </a:xfrm>
          <a:prstGeom prst="line">
            <a:avLst/>
          </a:prstGeom>
          <a:noFill/>
          <a:ln w="9525">
            <a:solidFill>
              <a:srgbClr val="000000"/>
            </a:solidFill>
            <a:round/>
            <a:headEnd/>
            <a:tailEnd/>
          </a:ln>
          <a:effectLst>
            <a:outerShdw blurRad="50800" dist="38100" dir="2700000" algn="tl" rotWithShape="0">
              <a:prstClr val="black">
                <a:alpha val="40000"/>
              </a:prstClr>
            </a:outerShdw>
          </a:effectLst>
        </p:spPr>
        <p:txBody>
          <a:bodyPr/>
          <a:lstStyle/>
          <a:p>
            <a:endParaRPr lang="es-ES"/>
          </a:p>
        </p:txBody>
      </p:sp>
      <p:sp>
        <p:nvSpPr>
          <p:cNvPr id="36" name="Line 61">
            <a:extLst>
              <a:ext uri="{FF2B5EF4-FFF2-40B4-BE49-F238E27FC236}">
                <a16:creationId xmlns:a16="http://schemas.microsoft.com/office/drawing/2014/main" id="{80889822-9D9F-42FE-9ED1-16632FCFE5D8}"/>
              </a:ext>
            </a:extLst>
          </p:cNvPr>
          <p:cNvSpPr>
            <a:spLocks noChangeShapeType="1"/>
          </p:cNvSpPr>
          <p:nvPr/>
        </p:nvSpPr>
        <p:spPr bwMode="auto">
          <a:xfrm>
            <a:off x="8104095" y="2779106"/>
            <a:ext cx="0" cy="1190021"/>
          </a:xfrm>
          <a:prstGeom prst="line">
            <a:avLst/>
          </a:prstGeom>
          <a:noFill/>
          <a:ln w="9525">
            <a:solidFill>
              <a:srgbClr val="000000"/>
            </a:solidFill>
            <a:round/>
            <a:headEnd/>
            <a:tailEnd/>
          </a:ln>
          <a:effectLst>
            <a:outerShdw blurRad="50800" dist="38100" dir="2700000" algn="tl" rotWithShape="0">
              <a:prstClr val="black">
                <a:alpha val="40000"/>
              </a:prstClr>
            </a:outerShdw>
          </a:effectLst>
        </p:spPr>
        <p:txBody>
          <a:bodyPr/>
          <a:lstStyle/>
          <a:p>
            <a:endParaRPr lang="es-ES"/>
          </a:p>
        </p:txBody>
      </p:sp>
      <p:sp>
        <p:nvSpPr>
          <p:cNvPr id="37" name="Freeform 62">
            <a:extLst>
              <a:ext uri="{FF2B5EF4-FFF2-40B4-BE49-F238E27FC236}">
                <a16:creationId xmlns:a16="http://schemas.microsoft.com/office/drawing/2014/main" id="{244477D7-A14B-4E60-9B42-552E890DE1C6}"/>
              </a:ext>
            </a:extLst>
          </p:cNvPr>
          <p:cNvSpPr>
            <a:spLocks/>
          </p:cNvSpPr>
          <p:nvPr/>
        </p:nvSpPr>
        <p:spPr bwMode="auto">
          <a:xfrm>
            <a:off x="6580095" y="2768224"/>
            <a:ext cx="1524000" cy="1066800"/>
          </a:xfrm>
          <a:custGeom>
            <a:avLst/>
            <a:gdLst>
              <a:gd name="T0" fmla="*/ 2147483647 w 960"/>
              <a:gd name="T1" fmla="*/ 0 h 720"/>
              <a:gd name="T2" fmla="*/ 2147483647 w 960"/>
              <a:gd name="T3" fmla="*/ 2147483647 h 720"/>
              <a:gd name="T4" fmla="*/ 2147483647 w 960"/>
              <a:gd name="T5" fmla="*/ 2147483647 h 720"/>
              <a:gd name="T6" fmla="*/ 2147483647 w 960"/>
              <a:gd name="T7" fmla="*/ 2147483647 h 720"/>
              <a:gd name="T8" fmla="*/ 0 w 960"/>
              <a:gd name="T9" fmla="*/ 2147483647 h 7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0" h="720">
                <a:moveTo>
                  <a:pt x="960" y="0"/>
                </a:moveTo>
                <a:cubicBezTo>
                  <a:pt x="872" y="4"/>
                  <a:pt x="784" y="8"/>
                  <a:pt x="720" y="48"/>
                </a:cubicBezTo>
                <a:cubicBezTo>
                  <a:pt x="656" y="88"/>
                  <a:pt x="632" y="152"/>
                  <a:pt x="576" y="240"/>
                </a:cubicBezTo>
                <a:cubicBezTo>
                  <a:pt x="520" y="328"/>
                  <a:pt x="480" y="496"/>
                  <a:pt x="384" y="576"/>
                </a:cubicBezTo>
                <a:cubicBezTo>
                  <a:pt x="288" y="656"/>
                  <a:pt x="144" y="688"/>
                  <a:pt x="0" y="720"/>
                </a:cubicBezTo>
              </a:path>
            </a:pathLst>
          </a:custGeom>
          <a:noFill/>
          <a:ln w="25400">
            <a:solidFill>
              <a:srgbClr val="000000"/>
            </a:solidFill>
            <a:round/>
            <a:headEnd/>
            <a:tailEnd/>
          </a:ln>
          <a:effectLst>
            <a:outerShdw blurRad="50800" dist="38100" dir="2700000" algn="tl" rotWithShape="0">
              <a:prstClr val="black">
                <a:alpha val="40000"/>
              </a:prstClr>
            </a:outerShdw>
          </a:effectLst>
        </p:spPr>
        <p:txBody>
          <a:bodyPr/>
          <a:lstStyle/>
          <a:p>
            <a:endParaRPr lang="es-ES"/>
          </a:p>
        </p:txBody>
      </p:sp>
      <p:sp>
        <p:nvSpPr>
          <p:cNvPr id="38" name="Line 64">
            <a:extLst>
              <a:ext uri="{FF2B5EF4-FFF2-40B4-BE49-F238E27FC236}">
                <a16:creationId xmlns:a16="http://schemas.microsoft.com/office/drawing/2014/main" id="{C8B234F5-92A2-47FA-BD64-AB16B1879970}"/>
              </a:ext>
            </a:extLst>
          </p:cNvPr>
          <p:cNvSpPr>
            <a:spLocks noChangeShapeType="1"/>
          </p:cNvSpPr>
          <p:nvPr/>
        </p:nvSpPr>
        <p:spPr bwMode="auto">
          <a:xfrm>
            <a:off x="4370295" y="4359093"/>
            <a:ext cx="762000" cy="609600"/>
          </a:xfrm>
          <a:prstGeom prst="line">
            <a:avLst/>
          </a:prstGeom>
          <a:noFill/>
          <a:ln w="9525">
            <a:solidFill>
              <a:srgbClr val="000000"/>
            </a:solidFill>
            <a:prstDash val="dash"/>
            <a:round/>
            <a:headEnd/>
            <a:tailEnd/>
          </a:ln>
          <a:effectLst/>
        </p:spPr>
        <p:txBody>
          <a:bodyPr/>
          <a:lstStyle/>
          <a:p>
            <a:endParaRPr lang="es-ES"/>
          </a:p>
        </p:txBody>
      </p:sp>
      <p:sp>
        <p:nvSpPr>
          <p:cNvPr id="39" name="Text Box 65">
            <a:extLst>
              <a:ext uri="{FF2B5EF4-FFF2-40B4-BE49-F238E27FC236}">
                <a16:creationId xmlns:a16="http://schemas.microsoft.com/office/drawing/2014/main" id="{548FBF73-C2B2-44B0-9C5B-E21DB1D0DE6D}"/>
              </a:ext>
            </a:extLst>
          </p:cNvPr>
          <p:cNvSpPr txBox="1">
            <a:spLocks noChangeArrowheads="1"/>
          </p:cNvSpPr>
          <p:nvPr/>
        </p:nvSpPr>
        <p:spPr bwMode="auto">
          <a:xfrm>
            <a:off x="7785227" y="3915961"/>
            <a:ext cx="1600200" cy="369332"/>
          </a:xfrm>
          <a:prstGeom prst="rect">
            <a:avLst/>
          </a:prstGeom>
          <a:noFill/>
          <a:ln w="9525">
            <a:noFill/>
            <a:miter lim="800000"/>
            <a:headEnd/>
            <a:tailEnd/>
          </a:ln>
          <a:effectLst/>
        </p:spPr>
        <p:txBody>
          <a:bodyPr>
            <a:spAutoFit/>
          </a:bodyPr>
          <a:lstStyle/>
          <a:p>
            <a:pPr eaLnBrk="0" hangingPunct="0">
              <a:spcBef>
                <a:spcPct val="50000"/>
              </a:spcBef>
            </a:pPr>
            <a:r>
              <a:rPr lang="es-ES" altLang="es-ES" b="1">
                <a:solidFill>
                  <a:srgbClr val="000000"/>
                </a:solidFill>
                <a:latin typeface="Arial Narrow" pitchFamily="34" charset="0"/>
              </a:rPr>
              <a:t>d</a:t>
            </a:r>
            <a:r>
              <a:rPr lang="es-ES" altLang="es-ES" b="1" baseline="-10000">
                <a:solidFill>
                  <a:srgbClr val="000000"/>
                </a:solidFill>
                <a:latin typeface="Arial Narrow" pitchFamily="34" charset="0"/>
              </a:rPr>
              <a:t>m  x </a:t>
            </a:r>
            <a:r>
              <a:rPr lang="es-ES" altLang="es-ES" b="1">
                <a:solidFill>
                  <a:srgbClr val="000000"/>
                </a:solidFill>
                <a:latin typeface="Arial Narrow" pitchFamily="34" charset="0"/>
              </a:rPr>
              <a:t>Ts          Pp</a:t>
            </a:r>
            <a:endParaRPr lang="es-ES" altLang="es-ES" b="1" i="0" baseline="-8000">
              <a:solidFill>
                <a:srgbClr val="000000"/>
              </a:solidFill>
              <a:latin typeface="Arial Narrow" pitchFamily="34" charset="0"/>
            </a:endParaRPr>
          </a:p>
        </p:txBody>
      </p:sp>
      <p:sp>
        <p:nvSpPr>
          <p:cNvPr id="40" name="Freeform 69">
            <a:extLst>
              <a:ext uri="{FF2B5EF4-FFF2-40B4-BE49-F238E27FC236}">
                <a16:creationId xmlns:a16="http://schemas.microsoft.com/office/drawing/2014/main" id="{F2E05B58-EB24-480E-B28F-C10A08B1A36D}"/>
              </a:ext>
            </a:extLst>
          </p:cNvPr>
          <p:cNvSpPr>
            <a:spLocks/>
          </p:cNvSpPr>
          <p:nvPr/>
        </p:nvSpPr>
        <p:spPr bwMode="auto">
          <a:xfrm>
            <a:off x="9085730" y="3650040"/>
            <a:ext cx="685800" cy="319087"/>
          </a:xfrm>
          <a:custGeom>
            <a:avLst/>
            <a:gdLst>
              <a:gd name="T0" fmla="*/ 2147483647 w 432"/>
              <a:gd name="T1" fmla="*/ 2147483647 h 240"/>
              <a:gd name="T2" fmla="*/ 0 w 432"/>
              <a:gd name="T3" fmla="*/ 2147483647 h 240"/>
              <a:gd name="T4" fmla="*/ 0 w 432"/>
              <a:gd name="T5" fmla="*/ 0 h 240"/>
              <a:gd name="T6" fmla="*/ 2147483647 w 432"/>
              <a:gd name="T7" fmla="*/ 2147483647 h 240"/>
              <a:gd name="T8" fmla="*/ 2147483647 w 432"/>
              <a:gd name="T9" fmla="*/ 2147483647 h 240"/>
              <a:gd name="T10" fmla="*/ 2147483647 w 432"/>
              <a:gd name="T11" fmla="*/ 2147483647 h 2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2" h="240">
                <a:moveTo>
                  <a:pt x="384" y="240"/>
                </a:moveTo>
                <a:lnTo>
                  <a:pt x="0" y="240"/>
                </a:lnTo>
                <a:lnTo>
                  <a:pt x="0" y="0"/>
                </a:lnTo>
                <a:lnTo>
                  <a:pt x="192" y="96"/>
                </a:lnTo>
                <a:lnTo>
                  <a:pt x="432" y="144"/>
                </a:lnTo>
                <a:lnTo>
                  <a:pt x="432" y="240"/>
                </a:lnTo>
              </a:path>
            </a:pathLst>
          </a:custGeom>
          <a:solidFill>
            <a:srgbClr val="FF6600"/>
          </a:solidFill>
          <a:ln w="9525">
            <a:solidFill>
              <a:schemeClr val="tx1"/>
            </a:solidFill>
            <a:round/>
            <a:headEnd/>
            <a:tailEnd/>
          </a:ln>
          <a:effectLst>
            <a:outerShdw blurRad="50800" dist="38100" dir="2700000" algn="tl" rotWithShape="0">
              <a:prstClr val="black">
                <a:alpha val="40000"/>
              </a:prstClr>
            </a:outerShdw>
          </a:effectLst>
        </p:spPr>
        <p:txBody>
          <a:bodyPr/>
          <a:lstStyle/>
          <a:p>
            <a:endParaRPr lang="es-ES"/>
          </a:p>
        </p:txBody>
      </p:sp>
      <p:sp>
        <p:nvSpPr>
          <p:cNvPr id="42" name="Freeform 70">
            <a:extLst>
              <a:ext uri="{FF2B5EF4-FFF2-40B4-BE49-F238E27FC236}">
                <a16:creationId xmlns:a16="http://schemas.microsoft.com/office/drawing/2014/main" id="{0F2C5DC6-09EB-4A9B-9400-79E7740BECD0}"/>
              </a:ext>
            </a:extLst>
          </p:cNvPr>
          <p:cNvSpPr>
            <a:spLocks/>
          </p:cNvSpPr>
          <p:nvPr/>
        </p:nvSpPr>
        <p:spPr bwMode="auto">
          <a:xfrm flipH="1">
            <a:off x="8104095" y="2768224"/>
            <a:ext cx="1600200" cy="1066800"/>
          </a:xfrm>
          <a:custGeom>
            <a:avLst/>
            <a:gdLst>
              <a:gd name="T0" fmla="*/ 2147483647 w 960"/>
              <a:gd name="T1" fmla="*/ 0 h 720"/>
              <a:gd name="T2" fmla="*/ 2147483647 w 960"/>
              <a:gd name="T3" fmla="*/ 2147483647 h 720"/>
              <a:gd name="T4" fmla="*/ 2147483647 w 960"/>
              <a:gd name="T5" fmla="*/ 2147483647 h 720"/>
              <a:gd name="T6" fmla="*/ 2147483647 w 960"/>
              <a:gd name="T7" fmla="*/ 2147483647 h 720"/>
              <a:gd name="T8" fmla="*/ 0 w 960"/>
              <a:gd name="T9" fmla="*/ 2147483647 h 7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0" h="720">
                <a:moveTo>
                  <a:pt x="960" y="0"/>
                </a:moveTo>
                <a:cubicBezTo>
                  <a:pt x="872" y="4"/>
                  <a:pt x="784" y="8"/>
                  <a:pt x="720" y="48"/>
                </a:cubicBezTo>
                <a:cubicBezTo>
                  <a:pt x="656" y="88"/>
                  <a:pt x="632" y="152"/>
                  <a:pt x="576" y="240"/>
                </a:cubicBezTo>
                <a:cubicBezTo>
                  <a:pt x="520" y="328"/>
                  <a:pt x="480" y="496"/>
                  <a:pt x="384" y="576"/>
                </a:cubicBezTo>
                <a:cubicBezTo>
                  <a:pt x="288" y="656"/>
                  <a:pt x="144" y="688"/>
                  <a:pt x="0" y="720"/>
                </a:cubicBezTo>
              </a:path>
            </a:pathLst>
          </a:custGeom>
          <a:noFill/>
          <a:ln w="25400">
            <a:solidFill>
              <a:srgbClr val="000000"/>
            </a:solidFill>
            <a:round/>
            <a:headEnd/>
            <a:tailEnd/>
          </a:ln>
          <a:effectLst>
            <a:outerShdw blurRad="50800" dist="38100" dir="2700000" algn="tl" rotWithShape="0">
              <a:prstClr val="black">
                <a:alpha val="40000"/>
              </a:prstClr>
            </a:outerShdw>
          </a:effectLst>
        </p:spPr>
        <p:txBody>
          <a:bodyPr/>
          <a:lstStyle/>
          <a:p>
            <a:endParaRPr lang="es-ES"/>
          </a:p>
        </p:txBody>
      </p:sp>
      <p:sp>
        <p:nvSpPr>
          <p:cNvPr id="43" name="Line 72">
            <a:extLst>
              <a:ext uri="{FF2B5EF4-FFF2-40B4-BE49-F238E27FC236}">
                <a16:creationId xmlns:a16="http://schemas.microsoft.com/office/drawing/2014/main" id="{6A5F0668-530D-4474-8C66-1376E254005D}"/>
              </a:ext>
            </a:extLst>
          </p:cNvPr>
          <p:cNvSpPr>
            <a:spLocks noChangeShapeType="1"/>
          </p:cNvSpPr>
          <p:nvPr/>
        </p:nvSpPr>
        <p:spPr bwMode="auto">
          <a:xfrm>
            <a:off x="8104095" y="4511493"/>
            <a:ext cx="1600200" cy="0"/>
          </a:xfrm>
          <a:prstGeom prst="line">
            <a:avLst/>
          </a:prstGeom>
          <a:noFill/>
          <a:ln w="9525">
            <a:solidFill>
              <a:srgbClr val="000000"/>
            </a:solidFill>
            <a:round/>
            <a:headEnd/>
            <a:tailEnd/>
          </a:ln>
          <a:effectLst/>
        </p:spPr>
        <p:txBody>
          <a:bodyPr/>
          <a:lstStyle/>
          <a:p>
            <a:endParaRPr lang="es-ES"/>
          </a:p>
        </p:txBody>
      </p:sp>
      <p:sp>
        <p:nvSpPr>
          <p:cNvPr id="44" name="Line 73">
            <a:extLst>
              <a:ext uri="{FF2B5EF4-FFF2-40B4-BE49-F238E27FC236}">
                <a16:creationId xmlns:a16="http://schemas.microsoft.com/office/drawing/2014/main" id="{8D139AC0-B0FA-4EF3-8CFD-2F940AE262E8}"/>
              </a:ext>
            </a:extLst>
          </p:cNvPr>
          <p:cNvSpPr>
            <a:spLocks noChangeShapeType="1"/>
          </p:cNvSpPr>
          <p:nvPr/>
        </p:nvSpPr>
        <p:spPr bwMode="auto">
          <a:xfrm>
            <a:off x="8104095" y="4359093"/>
            <a:ext cx="0" cy="228600"/>
          </a:xfrm>
          <a:prstGeom prst="line">
            <a:avLst/>
          </a:prstGeom>
          <a:noFill/>
          <a:ln w="9525">
            <a:solidFill>
              <a:srgbClr val="000000"/>
            </a:solidFill>
            <a:round/>
            <a:headEnd/>
            <a:tailEnd/>
          </a:ln>
          <a:effectLst/>
        </p:spPr>
        <p:txBody>
          <a:bodyPr/>
          <a:lstStyle/>
          <a:p>
            <a:endParaRPr lang="es-ES"/>
          </a:p>
        </p:txBody>
      </p:sp>
      <p:sp>
        <p:nvSpPr>
          <p:cNvPr id="45" name="Line 74">
            <a:extLst>
              <a:ext uri="{FF2B5EF4-FFF2-40B4-BE49-F238E27FC236}">
                <a16:creationId xmlns:a16="http://schemas.microsoft.com/office/drawing/2014/main" id="{CC54CDB6-5494-413B-9FD2-F947D33E0D56}"/>
              </a:ext>
            </a:extLst>
          </p:cNvPr>
          <p:cNvSpPr>
            <a:spLocks noChangeShapeType="1"/>
          </p:cNvSpPr>
          <p:nvPr/>
        </p:nvSpPr>
        <p:spPr bwMode="auto">
          <a:xfrm>
            <a:off x="9094695" y="4359093"/>
            <a:ext cx="0" cy="228600"/>
          </a:xfrm>
          <a:prstGeom prst="line">
            <a:avLst/>
          </a:prstGeom>
          <a:noFill/>
          <a:ln w="9525">
            <a:solidFill>
              <a:srgbClr val="000000"/>
            </a:solidFill>
            <a:round/>
            <a:headEnd/>
            <a:tailEnd/>
          </a:ln>
          <a:effectLst/>
        </p:spPr>
        <p:txBody>
          <a:bodyPr/>
          <a:lstStyle/>
          <a:p>
            <a:endParaRPr lang="es-ES"/>
          </a:p>
        </p:txBody>
      </p:sp>
      <p:sp>
        <p:nvSpPr>
          <p:cNvPr id="46" name="Text Box 75">
            <a:extLst>
              <a:ext uri="{FF2B5EF4-FFF2-40B4-BE49-F238E27FC236}">
                <a16:creationId xmlns:a16="http://schemas.microsoft.com/office/drawing/2014/main" id="{51444C8E-53BA-4CA8-8A84-DA0E13E95509}"/>
              </a:ext>
            </a:extLst>
          </p:cNvPr>
          <p:cNvSpPr txBox="1">
            <a:spLocks noChangeArrowheads="1"/>
          </p:cNvSpPr>
          <p:nvPr/>
        </p:nvSpPr>
        <p:spPr bwMode="auto">
          <a:xfrm>
            <a:off x="7951695" y="4587693"/>
            <a:ext cx="1371600" cy="366713"/>
          </a:xfrm>
          <a:prstGeom prst="rect">
            <a:avLst/>
          </a:prstGeom>
          <a:noFill/>
          <a:ln w="9525">
            <a:noFill/>
            <a:miter lim="800000"/>
            <a:headEnd/>
            <a:tailEnd/>
          </a:ln>
          <a:effectLst/>
        </p:spPr>
        <p:txBody>
          <a:bodyPr>
            <a:spAutoFit/>
          </a:bodyPr>
          <a:lstStyle/>
          <a:p>
            <a:pPr eaLnBrk="0" hangingPunct="0">
              <a:spcBef>
                <a:spcPct val="50000"/>
              </a:spcBef>
            </a:pPr>
            <a:r>
              <a:rPr lang="es-ES" altLang="es-ES" b="1" i="0">
                <a:solidFill>
                  <a:srgbClr val="000000"/>
                </a:solidFill>
                <a:latin typeface="Arial Narrow" pitchFamily="34" charset="0"/>
              </a:rPr>
              <a:t>0                  z</a:t>
            </a:r>
            <a:endParaRPr lang="el-GR" altLang="es-ES" b="1" i="0">
              <a:solidFill>
                <a:srgbClr val="000000"/>
              </a:solidFill>
              <a:latin typeface="Arial Narrow" pitchFamily="34" charset="0"/>
            </a:endParaRPr>
          </a:p>
        </p:txBody>
      </p:sp>
      <p:sp>
        <p:nvSpPr>
          <p:cNvPr id="47" name="Line 76">
            <a:extLst>
              <a:ext uri="{FF2B5EF4-FFF2-40B4-BE49-F238E27FC236}">
                <a16:creationId xmlns:a16="http://schemas.microsoft.com/office/drawing/2014/main" id="{4D879647-A009-402E-B997-3E4069FC3BAA}"/>
              </a:ext>
            </a:extLst>
          </p:cNvPr>
          <p:cNvSpPr>
            <a:spLocks noChangeShapeType="1"/>
          </p:cNvSpPr>
          <p:nvPr/>
        </p:nvSpPr>
        <p:spPr bwMode="auto">
          <a:xfrm>
            <a:off x="9170895" y="4938531"/>
            <a:ext cx="304800" cy="304800"/>
          </a:xfrm>
          <a:prstGeom prst="line">
            <a:avLst/>
          </a:prstGeom>
          <a:noFill/>
          <a:ln w="9525">
            <a:solidFill>
              <a:srgbClr val="000000"/>
            </a:solidFill>
            <a:round/>
            <a:headEnd/>
            <a:tailEnd type="triangle" w="med" len="med"/>
          </a:ln>
          <a:effectLst/>
        </p:spPr>
        <p:txBody>
          <a:bodyPr/>
          <a:lstStyle/>
          <a:p>
            <a:endParaRPr lang="es-ES"/>
          </a:p>
        </p:txBody>
      </p:sp>
      <p:sp>
        <p:nvSpPr>
          <p:cNvPr id="49" name="Line 78">
            <a:extLst>
              <a:ext uri="{FF2B5EF4-FFF2-40B4-BE49-F238E27FC236}">
                <a16:creationId xmlns:a16="http://schemas.microsoft.com/office/drawing/2014/main" id="{CA6C4D3B-BE14-40D2-B09E-252A551ED6F8}"/>
              </a:ext>
            </a:extLst>
          </p:cNvPr>
          <p:cNvSpPr>
            <a:spLocks noChangeShapeType="1"/>
          </p:cNvSpPr>
          <p:nvPr/>
        </p:nvSpPr>
        <p:spPr bwMode="auto">
          <a:xfrm flipH="1" flipV="1">
            <a:off x="7723094" y="2606493"/>
            <a:ext cx="487831" cy="682064"/>
          </a:xfrm>
          <a:prstGeom prst="line">
            <a:avLst/>
          </a:prstGeom>
          <a:noFill/>
          <a:ln w="9525">
            <a:solidFill>
              <a:srgbClr val="000000"/>
            </a:solidFill>
            <a:round/>
            <a:headEnd/>
            <a:tailEnd type="triangle" w="med" len="med"/>
          </a:ln>
          <a:effectLst/>
        </p:spPr>
        <p:txBody>
          <a:bodyPr/>
          <a:lstStyle/>
          <a:p>
            <a:endParaRPr lang="es-ES"/>
          </a:p>
        </p:txBody>
      </p:sp>
      <p:sp>
        <p:nvSpPr>
          <p:cNvPr id="50" name="Text Box 79">
            <a:extLst>
              <a:ext uri="{FF2B5EF4-FFF2-40B4-BE49-F238E27FC236}">
                <a16:creationId xmlns:a16="http://schemas.microsoft.com/office/drawing/2014/main" id="{3B7C0CDE-ED3C-40AE-BC23-E6581753A0C2}"/>
              </a:ext>
            </a:extLst>
          </p:cNvPr>
          <p:cNvSpPr txBox="1">
            <a:spLocks noChangeArrowheads="1"/>
          </p:cNvSpPr>
          <p:nvPr/>
        </p:nvSpPr>
        <p:spPr bwMode="auto">
          <a:xfrm>
            <a:off x="6793460" y="2039097"/>
            <a:ext cx="1524000" cy="749300"/>
          </a:xfrm>
          <a:prstGeom prst="rect">
            <a:avLst/>
          </a:prstGeom>
          <a:noFill/>
          <a:ln w="9525">
            <a:noFill/>
            <a:miter lim="800000"/>
            <a:headEnd/>
            <a:tailEnd/>
          </a:ln>
          <a:effectLst/>
        </p:spPr>
        <p:txBody>
          <a:bodyPr>
            <a:spAutoFit/>
          </a:bodyPr>
          <a:lstStyle/>
          <a:p>
            <a:pPr eaLnBrk="0" hangingPunct="0">
              <a:lnSpc>
                <a:spcPct val="80000"/>
              </a:lnSpc>
            </a:pPr>
            <a:r>
              <a:rPr lang="es-ES" altLang="es-ES" b="1" i="0">
                <a:solidFill>
                  <a:srgbClr val="000000"/>
                </a:solidFill>
                <a:latin typeface="Arial Narrow" pitchFamily="34" charset="0"/>
              </a:rPr>
              <a:t>% mínimo servicios sin ruptura</a:t>
            </a:r>
          </a:p>
        </p:txBody>
      </p:sp>
      <p:sp>
        <p:nvSpPr>
          <p:cNvPr id="51" name="Text Box 80">
            <a:extLst>
              <a:ext uri="{FF2B5EF4-FFF2-40B4-BE49-F238E27FC236}">
                <a16:creationId xmlns:a16="http://schemas.microsoft.com/office/drawing/2014/main" id="{FBECF9AF-839F-4ACB-BD30-5BCE94AE0B8C}"/>
              </a:ext>
            </a:extLst>
          </p:cNvPr>
          <p:cNvSpPr txBox="1">
            <a:spLocks noChangeArrowheads="1"/>
          </p:cNvSpPr>
          <p:nvPr/>
        </p:nvSpPr>
        <p:spPr bwMode="auto">
          <a:xfrm>
            <a:off x="8862616" y="2758893"/>
            <a:ext cx="1295400" cy="749300"/>
          </a:xfrm>
          <a:prstGeom prst="rect">
            <a:avLst/>
          </a:prstGeom>
          <a:noFill/>
          <a:ln w="9525">
            <a:noFill/>
            <a:miter lim="800000"/>
            <a:headEnd/>
            <a:tailEnd/>
          </a:ln>
          <a:effectLst/>
        </p:spPr>
        <p:txBody>
          <a:bodyPr>
            <a:spAutoFit/>
          </a:bodyPr>
          <a:lstStyle/>
          <a:p>
            <a:pPr eaLnBrk="0" hangingPunct="0">
              <a:lnSpc>
                <a:spcPct val="80000"/>
              </a:lnSpc>
            </a:pPr>
            <a:r>
              <a:rPr lang="es-ES" altLang="es-ES" b="1" i="0">
                <a:solidFill>
                  <a:srgbClr val="000000"/>
                </a:solidFill>
                <a:latin typeface="Arial Narrow" pitchFamily="34" charset="0"/>
              </a:rPr>
              <a:t>% máximo servicios con ruptura</a:t>
            </a:r>
          </a:p>
        </p:txBody>
      </p:sp>
      <p:sp>
        <p:nvSpPr>
          <p:cNvPr id="52" name="Line 81">
            <a:extLst>
              <a:ext uri="{FF2B5EF4-FFF2-40B4-BE49-F238E27FC236}">
                <a16:creationId xmlns:a16="http://schemas.microsoft.com/office/drawing/2014/main" id="{1B468ED3-989C-490F-BBDE-9A9725CA8F7B}"/>
              </a:ext>
            </a:extLst>
          </p:cNvPr>
          <p:cNvSpPr>
            <a:spLocks noChangeShapeType="1"/>
          </p:cNvSpPr>
          <p:nvPr/>
        </p:nvSpPr>
        <p:spPr bwMode="auto">
          <a:xfrm flipV="1">
            <a:off x="9247095" y="3444691"/>
            <a:ext cx="152399" cy="411164"/>
          </a:xfrm>
          <a:prstGeom prst="line">
            <a:avLst/>
          </a:prstGeom>
          <a:noFill/>
          <a:ln w="9525">
            <a:solidFill>
              <a:srgbClr val="000000"/>
            </a:solidFill>
            <a:round/>
            <a:headEnd/>
            <a:tailEnd type="triangle" w="med" len="med"/>
          </a:ln>
          <a:effectLst/>
        </p:spPr>
        <p:txBody>
          <a:bodyPr/>
          <a:lstStyle/>
          <a:p>
            <a:endParaRPr lang="es-ES"/>
          </a:p>
        </p:txBody>
      </p:sp>
      <p:sp>
        <p:nvSpPr>
          <p:cNvPr id="53" name="Text Box 83">
            <a:extLst>
              <a:ext uri="{FF2B5EF4-FFF2-40B4-BE49-F238E27FC236}">
                <a16:creationId xmlns:a16="http://schemas.microsoft.com/office/drawing/2014/main" id="{965F5944-5F76-4B8F-BD4E-4FD1A29FACA6}"/>
              </a:ext>
            </a:extLst>
          </p:cNvPr>
          <p:cNvSpPr txBox="1">
            <a:spLocks noChangeArrowheads="1"/>
          </p:cNvSpPr>
          <p:nvPr/>
        </p:nvSpPr>
        <p:spPr bwMode="auto">
          <a:xfrm>
            <a:off x="8332695" y="3673293"/>
            <a:ext cx="533400" cy="366713"/>
          </a:xfrm>
          <a:prstGeom prst="rect">
            <a:avLst/>
          </a:prstGeom>
          <a:noFill/>
          <a:ln w="9525">
            <a:noFill/>
            <a:miter lim="800000"/>
            <a:headEnd/>
            <a:tailEnd/>
          </a:ln>
          <a:effectLst/>
        </p:spPr>
        <p:txBody>
          <a:bodyPr>
            <a:spAutoFit/>
          </a:bodyPr>
          <a:lstStyle/>
          <a:p>
            <a:pPr eaLnBrk="0" hangingPunct="0">
              <a:spcBef>
                <a:spcPct val="50000"/>
              </a:spcBef>
            </a:pPr>
            <a:r>
              <a:rPr lang="es-ES" altLang="es-ES" b="1" i="0">
                <a:solidFill>
                  <a:srgbClr val="000000"/>
                </a:solidFill>
                <a:latin typeface="Arial Narrow" pitchFamily="34" charset="0"/>
              </a:rPr>
              <a:t>Ss</a:t>
            </a:r>
          </a:p>
        </p:txBody>
      </p:sp>
      <p:sp>
        <p:nvSpPr>
          <p:cNvPr id="54" name="Line 85">
            <a:extLst>
              <a:ext uri="{FF2B5EF4-FFF2-40B4-BE49-F238E27FC236}">
                <a16:creationId xmlns:a16="http://schemas.microsoft.com/office/drawing/2014/main" id="{03F11815-85CC-45C9-AAF6-7FD5B7DC2F56}"/>
              </a:ext>
            </a:extLst>
          </p:cNvPr>
          <p:cNvSpPr>
            <a:spLocks noChangeShapeType="1"/>
          </p:cNvSpPr>
          <p:nvPr/>
        </p:nvSpPr>
        <p:spPr bwMode="auto">
          <a:xfrm flipV="1">
            <a:off x="5665694" y="4089451"/>
            <a:ext cx="1219201" cy="733520"/>
          </a:xfrm>
          <a:prstGeom prst="line">
            <a:avLst/>
          </a:prstGeom>
          <a:noFill/>
          <a:ln w="34925">
            <a:solidFill>
              <a:schemeClr val="tx1"/>
            </a:solidFill>
            <a:round/>
            <a:headEnd/>
            <a:tailEnd type="triangle" w="med" len="med"/>
          </a:ln>
          <a:effectLst>
            <a:outerShdw blurRad="50800" dist="38100" dir="2700000" algn="tl" rotWithShape="0">
              <a:prstClr val="black">
                <a:alpha val="40000"/>
              </a:prstClr>
            </a:outerShdw>
          </a:effectLst>
        </p:spPr>
        <p:txBody>
          <a:bodyPr/>
          <a:lstStyle/>
          <a:p>
            <a:endParaRPr lang="es-ES"/>
          </a:p>
        </p:txBody>
      </p:sp>
      <p:sp>
        <p:nvSpPr>
          <p:cNvPr id="56" name="Text Box 88">
            <a:extLst>
              <a:ext uri="{FF2B5EF4-FFF2-40B4-BE49-F238E27FC236}">
                <a16:creationId xmlns:a16="http://schemas.microsoft.com/office/drawing/2014/main" id="{D5896AA1-4667-4C70-BC46-3BC6A3F1C6C6}"/>
              </a:ext>
            </a:extLst>
          </p:cNvPr>
          <p:cNvSpPr txBox="1">
            <a:spLocks noChangeArrowheads="1"/>
          </p:cNvSpPr>
          <p:nvPr/>
        </p:nvSpPr>
        <p:spPr bwMode="auto">
          <a:xfrm>
            <a:off x="5667697" y="4924571"/>
            <a:ext cx="1524000" cy="558800"/>
          </a:xfrm>
          <a:prstGeom prst="rect">
            <a:avLst/>
          </a:prstGeom>
          <a:noFill/>
          <a:ln w="9525">
            <a:noFill/>
            <a:miter lim="800000"/>
            <a:headEnd/>
            <a:tailEnd/>
          </a:ln>
          <a:effectLst/>
        </p:spPr>
        <p:txBody>
          <a:bodyPr>
            <a:spAutoFit/>
          </a:bodyPr>
          <a:lstStyle/>
          <a:p>
            <a:pPr eaLnBrk="0" hangingPunct="0">
              <a:lnSpc>
                <a:spcPct val="85000"/>
              </a:lnSpc>
            </a:pPr>
            <a:r>
              <a:rPr lang="es-ES" altLang="es-ES">
                <a:solidFill>
                  <a:srgbClr val="000000"/>
                </a:solidFill>
                <a:latin typeface="Arial Narrow" pitchFamily="34" charset="0"/>
              </a:rPr>
              <a:t>Máximo riesgo de ruptura</a:t>
            </a:r>
          </a:p>
        </p:txBody>
      </p:sp>
      <p:sp>
        <p:nvSpPr>
          <p:cNvPr id="57" name="Freeform 89">
            <a:extLst>
              <a:ext uri="{FF2B5EF4-FFF2-40B4-BE49-F238E27FC236}">
                <a16:creationId xmlns:a16="http://schemas.microsoft.com/office/drawing/2014/main" id="{E363B494-A8F1-49D7-AC7D-A61042EFD36D}"/>
              </a:ext>
            </a:extLst>
          </p:cNvPr>
          <p:cNvSpPr>
            <a:spLocks/>
          </p:cNvSpPr>
          <p:nvPr/>
        </p:nvSpPr>
        <p:spPr bwMode="auto">
          <a:xfrm>
            <a:off x="5132295" y="2781700"/>
            <a:ext cx="850900" cy="1066800"/>
          </a:xfrm>
          <a:custGeom>
            <a:avLst/>
            <a:gdLst>
              <a:gd name="T0" fmla="*/ 0 w 536"/>
              <a:gd name="T1" fmla="*/ 0 h 672"/>
              <a:gd name="T2" fmla="*/ 2147483647 w 536"/>
              <a:gd name="T3" fmla="*/ 2147483647 h 672"/>
              <a:gd name="T4" fmla="*/ 2147483647 w 536"/>
              <a:gd name="T5" fmla="*/ 2147483647 h 672"/>
              <a:gd name="T6" fmla="*/ 2147483647 w 536"/>
              <a:gd name="T7" fmla="*/ 2147483647 h 672"/>
              <a:gd name="T8" fmla="*/ 2147483647 w 536"/>
              <a:gd name="T9" fmla="*/ 2147483647 h 672"/>
              <a:gd name="T10" fmla="*/ 2147483647 w 536"/>
              <a:gd name="T11" fmla="*/ 2147483647 h 672"/>
              <a:gd name="T12" fmla="*/ 2147483647 w 536"/>
              <a:gd name="T13" fmla="*/ 2147483647 h 672"/>
              <a:gd name="T14" fmla="*/ 2147483647 w 536"/>
              <a:gd name="T15" fmla="*/ 2147483647 h 672"/>
              <a:gd name="T16" fmla="*/ 2147483647 w 536"/>
              <a:gd name="T17" fmla="*/ 2147483647 h 672"/>
              <a:gd name="T18" fmla="*/ 2147483647 w 536"/>
              <a:gd name="T19" fmla="*/ 2147483647 h 672"/>
              <a:gd name="T20" fmla="*/ 2147483647 w 536"/>
              <a:gd name="T21" fmla="*/ 2147483647 h 672"/>
              <a:gd name="T22" fmla="*/ 2147483647 w 536"/>
              <a:gd name="T23" fmla="*/ 2147483647 h 672"/>
              <a:gd name="T24" fmla="*/ 2147483647 w 536"/>
              <a:gd name="T25" fmla="*/ 2147483647 h 672"/>
              <a:gd name="T26" fmla="*/ 2147483647 w 536"/>
              <a:gd name="T27" fmla="*/ 2147483647 h 6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36" h="672">
                <a:moveTo>
                  <a:pt x="0" y="0"/>
                </a:moveTo>
                <a:cubicBezTo>
                  <a:pt x="56" y="19"/>
                  <a:pt x="53" y="0"/>
                  <a:pt x="40" y="40"/>
                </a:cubicBezTo>
                <a:cubicBezTo>
                  <a:pt x="64" y="64"/>
                  <a:pt x="72" y="85"/>
                  <a:pt x="104" y="96"/>
                </a:cubicBezTo>
                <a:cubicBezTo>
                  <a:pt x="121" y="164"/>
                  <a:pt x="98" y="95"/>
                  <a:pt x="136" y="152"/>
                </a:cubicBezTo>
                <a:cubicBezTo>
                  <a:pt x="141" y="159"/>
                  <a:pt x="137" y="171"/>
                  <a:pt x="144" y="176"/>
                </a:cubicBezTo>
                <a:cubicBezTo>
                  <a:pt x="187" y="207"/>
                  <a:pt x="201" y="182"/>
                  <a:pt x="240" y="232"/>
                </a:cubicBezTo>
                <a:cubicBezTo>
                  <a:pt x="275" y="277"/>
                  <a:pt x="295" y="336"/>
                  <a:pt x="344" y="368"/>
                </a:cubicBezTo>
                <a:cubicBezTo>
                  <a:pt x="363" y="425"/>
                  <a:pt x="346" y="407"/>
                  <a:pt x="384" y="432"/>
                </a:cubicBezTo>
                <a:cubicBezTo>
                  <a:pt x="402" y="487"/>
                  <a:pt x="377" y="420"/>
                  <a:pt x="416" y="488"/>
                </a:cubicBezTo>
                <a:cubicBezTo>
                  <a:pt x="426" y="505"/>
                  <a:pt x="420" y="529"/>
                  <a:pt x="432" y="544"/>
                </a:cubicBezTo>
                <a:cubicBezTo>
                  <a:pt x="437" y="551"/>
                  <a:pt x="448" y="549"/>
                  <a:pt x="456" y="552"/>
                </a:cubicBezTo>
                <a:cubicBezTo>
                  <a:pt x="459" y="560"/>
                  <a:pt x="459" y="569"/>
                  <a:pt x="464" y="576"/>
                </a:cubicBezTo>
                <a:cubicBezTo>
                  <a:pt x="470" y="584"/>
                  <a:pt x="482" y="585"/>
                  <a:pt x="488" y="592"/>
                </a:cubicBezTo>
                <a:cubicBezTo>
                  <a:pt x="496" y="601"/>
                  <a:pt x="536" y="650"/>
                  <a:pt x="536" y="672"/>
                </a:cubicBezTo>
              </a:path>
            </a:pathLst>
          </a:custGeom>
          <a:noFill/>
          <a:ln w="25400">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58" name="1 Forma libre">
            <a:extLst>
              <a:ext uri="{FF2B5EF4-FFF2-40B4-BE49-F238E27FC236}">
                <a16:creationId xmlns:a16="http://schemas.microsoft.com/office/drawing/2014/main" id="{39A2D66D-B76D-4DF1-810F-1E7D51054E2D}"/>
              </a:ext>
            </a:extLst>
          </p:cNvPr>
          <p:cNvSpPr>
            <a:spLocks/>
          </p:cNvSpPr>
          <p:nvPr/>
        </p:nvSpPr>
        <p:spPr bwMode="auto">
          <a:xfrm>
            <a:off x="5119595" y="5502093"/>
            <a:ext cx="101600" cy="114300"/>
          </a:xfrm>
          <a:custGeom>
            <a:avLst/>
            <a:gdLst>
              <a:gd name="T0" fmla="*/ 12700 w 101600"/>
              <a:gd name="T1" fmla="*/ 114300 h 114300"/>
              <a:gd name="T2" fmla="*/ 12700 w 101600"/>
              <a:gd name="T3" fmla="*/ 114300 h 114300"/>
              <a:gd name="T4" fmla="*/ 0 w 101600"/>
              <a:gd name="T5" fmla="*/ 0 h 114300"/>
              <a:gd name="T6" fmla="*/ 0 w 101600"/>
              <a:gd name="T7" fmla="*/ 0 h 114300"/>
              <a:gd name="T8" fmla="*/ 101600 w 101600"/>
              <a:gd name="T9" fmla="*/ 0 h 114300"/>
              <a:gd name="T10" fmla="*/ 101600 w 101600"/>
              <a:gd name="T11" fmla="*/ 114300 h 114300"/>
              <a:gd name="T12" fmla="*/ 12700 w 101600"/>
              <a:gd name="T13" fmla="*/ 114300 h 1143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1600" h="114300">
                <a:moveTo>
                  <a:pt x="12700" y="114300"/>
                </a:moveTo>
                <a:lnTo>
                  <a:pt x="12700" y="114300"/>
                </a:lnTo>
                <a:lnTo>
                  <a:pt x="0" y="0"/>
                </a:lnTo>
                <a:lnTo>
                  <a:pt x="101600" y="0"/>
                </a:lnTo>
                <a:lnTo>
                  <a:pt x="101600" y="114300"/>
                </a:lnTo>
                <a:lnTo>
                  <a:pt x="12700" y="114300"/>
                </a:lnTo>
                <a:close/>
              </a:path>
            </a:pathLst>
          </a:custGeom>
          <a:solidFill>
            <a:srgbClr val="FF6600"/>
          </a:solidFill>
          <a:ln w="9525" cap="flat" cmpd="sng" algn="ctr">
            <a:solidFill>
              <a:schemeClr val="tx1"/>
            </a:solidFill>
            <a:prstDash val="solid"/>
            <a:round/>
            <a:headEnd type="none" w="med" len="med"/>
            <a:tailEnd type="none" w="med" len="med"/>
          </a:ln>
        </p:spPr>
        <p:txBody>
          <a:bodyPr/>
          <a:lstStyle/>
          <a:p>
            <a:endParaRPr lang="es-ES"/>
          </a:p>
        </p:txBody>
      </p:sp>
      <p:sp>
        <p:nvSpPr>
          <p:cNvPr id="59" name="Text Box 62">
            <a:extLst>
              <a:ext uri="{FF2B5EF4-FFF2-40B4-BE49-F238E27FC236}">
                <a16:creationId xmlns:a16="http://schemas.microsoft.com/office/drawing/2014/main" id="{1068128B-79FF-4F16-ACDA-D335B7FC832E}"/>
              </a:ext>
            </a:extLst>
          </p:cNvPr>
          <p:cNvSpPr txBox="1">
            <a:spLocks noChangeArrowheads="1"/>
          </p:cNvSpPr>
          <p:nvPr/>
        </p:nvSpPr>
        <p:spPr bwMode="auto">
          <a:xfrm>
            <a:off x="8942295" y="5425893"/>
            <a:ext cx="762000" cy="366713"/>
          </a:xfrm>
          <a:prstGeom prst="rect">
            <a:avLst/>
          </a:prstGeom>
          <a:noFill/>
          <a:ln w="9525">
            <a:noFill/>
            <a:miter lim="800000"/>
            <a:headEnd/>
            <a:tailEnd/>
          </a:ln>
          <a:effectLst/>
        </p:spPr>
        <p:txBody>
          <a:bodyPr>
            <a:spAutoFit/>
          </a:bodyPr>
          <a:lstStyle/>
          <a:p>
            <a:pPr eaLnBrk="0" hangingPunct="0">
              <a:spcBef>
                <a:spcPct val="50000"/>
              </a:spcBef>
            </a:pPr>
            <a:endParaRPr lang="es-ES" altLang="es-ES"/>
          </a:p>
        </p:txBody>
      </p:sp>
      <mc:AlternateContent xmlns:mc="http://schemas.openxmlformats.org/markup-compatibility/2006" xmlns:a14="http://schemas.microsoft.com/office/drawing/2010/main">
        <mc:Choice Requires="a14">
          <p:sp>
            <p:nvSpPr>
              <p:cNvPr id="60" name="Object 63">
                <a:extLst>
                  <a:ext uri="{FF2B5EF4-FFF2-40B4-BE49-F238E27FC236}">
                    <a16:creationId xmlns:a16="http://schemas.microsoft.com/office/drawing/2014/main" id="{D3651FF5-62A0-46B2-8C89-431A2F11B128}"/>
                  </a:ext>
                </a:extLst>
              </p:cNvPr>
              <p:cNvSpPr txBox="1"/>
              <p:nvPr/>
            </p:nvSpPr>
            <p:spPr bwMode="auto">
              <a:xfrm>
                <a:off x="8729663" y="5381624"/>
                <a:ext cx="2763642" cy="907867"/>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m:rPr>
                          <m:sty m:val="p"/>
                        </m:rPr>
                        <a:rPr lang="es-ES" sz="1600" i="1" smtClean="0">
                          <a:solidFill>
                            <a:srgbClr val="000000"/>
                          </a:solidFill>
                          <a:latin typeface="Cambria Math" panose="02040503050406030204" pitchFamily="18" charset="0"/>
                        </a:rPr>
                        <m:t>z</m:t>
                      </m:r>
                      <m:r>
                        <a:rPr lang="es-ES" sz="1600" i="1" smtClean="0">
                          <a:solidFill>
                            <a:srgbClr val="000000"/>
                          </a:solidFill>
                          <a:latin typeface="Cambria Math" panose="02040503050406030204" pitchFamily="18" charset="0"/>
                        </a:rPr>
                        <m:t>=</m:t>
                      </m:r>
                      <m:f>
                        <m:fPr>
                          <m:ctrlPr>
                            <a:rPr lang="es-ES" sz="1600" i="1">
                              <a:solidFill>
                                <a:srgbClr val="000000"/>
                              </a:solidFill>
                              <a:latin typeface="Cambria Math" panose="02040503050406030204" pitchFamily="18" charset="0"/>
                            </a:rPr>
                          </m:ctrlPr>
                        </m:fPr>
                        <m:num>
                          <m:r>
                            <m:rPr>
                              <m:sty m:val="p"/>
                            </m:rPr>
                            <a:rPr lang="es-ES" sz="1600" i="1" smtClean="0">
                              <a:solidFill>
                                <a:srgbClr val="000000"/>
                              </a:solidFill>
                              <a:latin typeface="Cambria Math" panose="02040503050406030204" pitchFamily="18" charset="0"/>
                            </a:rPr>
                            <m:t>x</m:t>
                          </m:r>
                          <m:r>
                            <a:rPr lang="es-ES" sz="1600" i="1" smtClean="0">
                              <a:solidFill>
                                <a:srgbClr val="000000"/>
                              </a:solidFill>
                              <a:latin typeface="Cambria Math" panose="02040503050406030204" pitchFamily="18" charset="0"/>
                            </a:rPr>
                            <m:t>−</m:t>
                          </m:r>
                          <m:r>
                            <m:rPr>
                              <m:sty m:val="p"/>
                            </m:rPr>
                            <a:rPr lang="es-ES" sz="1600" i="1" smtClean="0">
                              <a:solidFill>
                                <a:srgbClr val="000000"/>
                              </a:solidFill>
                              <a:latin typeface="Cambria Math" panose="02040503050406030204" pitchFamily="18" charset="0"/>
                            </a:rPr>
                            <m:t>μ</m:t>
                          </m:r>
                        </m:num>
                        <m:den>
                          <m:r>
                            <m:rPr>
                              <m:sty m:val="p"/>
                            </m:rPr>
                            <a:rPr lang="es-ES" sz="1600" i="1" smtClean="0">
                              <a:solidFill>
                                <a:srgbClr val="000000"/>
                              </a:solidFill>
                              <a:latin typeface="Cambria Math" panose="02040503050406030204" pitchFamily="18" charset="0"/>
                            </a:rPr>
                            <m:t>σ</m:t>
                          </m:r>
                        </m:den>
                      </m:f>
                      <m:r>
                        <a:rPr lang="es-ES" sz="1600" smtClean="0">
                          <a:solidFill>
                            <a:srgbClr val="000000"/>
                          </a:solidFill>
                          <a:latin typeface="Cambria Math" panose="02040503050406030204" pitchFamily="18" charset="0"/>
                        </a:rPr>
                        <m:t>=</m:t>
                      </m:r>
                      <m:f>
                        <m:fPr>
                          <m:ctrlPr>
                            <a:rPr lang="es-ES" sz="1600" i="1">
                              <a:solidFill>
                                <a:srgbClr val="000000"/>
                              </a:solidFill>
                              <a:latin typeface="Cambria Math" panose="02040503050406030204" pitchFamily="18" charset="0"/>
                            </a:rPr>
                          </m:ctrlPr>
                        </m:fPr>
                        <m:num>
                          <m:r>
                            <m:rPr>
                              <m:sty m:val="p"/>
                            </m:rPr>
                            <a:rPr lang="es-ES" sz="1600" i="1" smtClean="0">
                              <a:solidFill>
                                <a:srgbClr val="000000"/>
                              </a:solidFill>
                              <a:latin typeface="Cambria Math" panose="02040503050406030204" pitchFamily="18" charset="0"/>
                            </a:rPr>
                            <m:t>Pp</m:t>
                          </m:r>
                          <m:r>
                            <a:rPr lang="es-ES" sz="1600" i="1" smtClean="0">
                              <a:solidFill>
                                <a:srgbClr val="000000"/>
                              </a:solidFill>
                              <a:latin typeface="Cambria Math" panose="02040503050406030204" pitchFamily="18" charset="0"/>
                            </a:rPr>
                            <m:t>−</m:t>
                          </m:r>
                          <m:r>
                            <m:rPr>
                              <m:sty m:val="p"/>
                            </m:rPr>
                            <a:rPr lang="es-ES" sz="1600" i="1" smtClean="0">
                              <a:solidFill>
                                <a:srgbClr val="000000"/>
                              </a:solidFill>
                              <a:latin typeface="Cambria Math" panose="02040503050406030204" pitchFamily="18" charset="0"/>
                            </a:rPr>
                            <m:t>dm</m:t>
                          </m:r>
                          <m:r>
                            <a:rPr lang="es-ES" sz="1600" b="0" i="0" smtClean="0">
                              <a:solidFill>
                                <a:srgbClr val="000000"/>
                              </a:solidFill>
                              <a:latin typeface="Cambria Math" panose="02040503050406030204" pitchFamily="18" charset="0"/>
                            </a:rPr>
                            <m:t> </m:t>
                          </m:r>
                          <m:r>
                            <m:rPr>
                              <m:sty m:val="p"/>
                            </m:rPr>
                            <a:rPr lang="es-ES" sz="1600" b="0" i="0" smtClean="0">
                              <a:solidFill>
                                <a:srgbClr val="000000"/>
                              </a:solidFill>
                              <a:latin typeface="Cambria Math" panose="02040503050406030204" pitchFamily="18" charset="0"/>
                            </a:rPr>
                            <m:t>x</m:t>
                          </m:r>
                          <m:r>
                            <a:rPr lang="es-ES" sz="1600" b="0" i="0" smtClean="0">
                              <a:solidFill>
                                <a:srgbClr val="000000"/>
                              </a:solidFill>
                              <a:latin typeface="Cambria Math" panose="02040503050406030204" pitchFamily="18" charset="0"/>
                            </a:rPr>
                            <m:t> </m:t>
                          </m:r>
                          <m:r>
                            <m:rPr>
                              <m:sty m:val="p"/>
                            </m:rPr>
                            <a:rPr lang="es-ES" sz="1600" b="0" i="0" smtClean="0">
                              <a:solidFill>
                                <a:srgbClr val="000000"/>
                              </a:solidFill>
                              <a:latin typeface="Cambria Math" panose="02040503050406030204" pitchFamily="18" charset="0"/>
                            </a:rPr>
                            <m:t>Ts</m:t>
                          </m:r>
                        </m:num>
                        <m:den>
                          <m:sSub>
                            <m:sSubPr>
                              <m:ctrlPr>
                                <a:rPr lang="es-ES" sz="1600" i="1">
                                  <a:solidFill>
                                    <a:srgbClr val="000000"/>
                                  </a:solidFill>
                                  <a:latin typeface="Cambria Math" panose="02040503050406030204" pitchFamily="18" charset="0"/>
                                </a:rPr>
                              </m:ctrlPr>
                            </m:sSubPr>
                            <m:e>
                              <m:r>
                                <m:rPr>
                                  <m:sty m:val="p"/>
                                </m:rPr>
                                <a:rPr lang="es-ES" sz="1600" i="1" smtClean="0">
                                  <a:solidFill>
                                    <a:srgbClr val="000000"/>
                                  </a:solidFill>
                                  <a:latin typeface="Cambria Math" panose="02040503050406030204" pitchFamily="18" charset="0"/>
                                </a:rPr>
                                <m:t>σ</m:t>
                              </m:r>
                            </m:e>
                            <m:sub>
                              <m:r>
                                <m:rPr>
                                  <m:sty m:val="p"/>
                                </m:rPr>
                                <a:rPr lang="es-ES" sz="1600" i="1" smtClean="0">
                                  <a:solidFill>
                                    <a:srgbClr val="000000"/>
                                  </a:solidFill>
                                  <a:latin typeface="Cambria Math" panose="02040503050406030204" pitchFamily="18" charset="0"/>
                                </a:rPr>
                                <m:t>Ts</m:t>
                              </m:r>
                            </m:sub>
                          </m:sSub>
                        </m:den>
                      </m:f>
                    </m:oMath>
                  </m:oMathPara>
                </a14:m>
                <a:endParaRPr lang="es-ES" sz="1600"/>
              </a:p>
            </p:txBody>
          </p:sp>
        </mc:Choice>
        <mc:Fallback xmlns="">
          <p:sp>
            <p:nvSpPr>
              <p:cNvPr id="60" name="Object 63">
                <a:extLst>
                  <a:ext uri="{FF2B5EF4-FFF2-40B4-BE49-F238E27FC236}">
                    <a16:creationId xmlns:a16="http://schemas.microsoft.com/office/drawing/2014/main" id="{D3651FF5-62A0-46B2-8C89-431A2F11B128}"/>
                  </a:ext>
                </a:extLst>
              </p:cNvPr>
              <p:cNvSpPr txBox="1">
                <a:spLocks noRot="1" noChangeAspect="1" noMove="1" noResize="1" noEditPoints="1" noAdjustHandles="1" noChangeArrowheads="1" noChangeShapeType="1" noTextEdit="1"/>
              </p:cNvSpPr>
              <p:nvPr/>
            </p:nvSpPr>
            <p:spPr bwMode="auto">
              <a:xfrm>
                <a:off x="8729663" y="5381624"/>
                <a:ext cx="2763642" cy="907867"/>
              </a:xfrm>
              <a:prstGeom prst="rect">
                <a:avLst/>
              </a:prstGeom>
              <a:blipFill>
                <a:blip r:embed="rId4"/>
                <a:stretch>
                  <a:fillRect/>
                </a:stretch>
              </a:blipFill>
            </p:spPr>
            <p:txBody>
              <a:bodyPr/>
              <a:lstStyle/>
              <a:p>
                <a:r>
                  <a:rPr lang="en-US">
                    <a:noFill/>
                  </a:rPr>
                  <a:t> </a:t>
                </a:r>
              </a:p>
            </p:txBody>
          </p:sp>
        </mc:Fallback>
      </mc:AlternateContent>
      <p:sp>
        <p:nvSpPr>
          <p:cNvPr id="61" name="Text Box 15">
            <a:extLst>
              <a:ext uri="{FF2B5EF4-FFF2-40B4-BE49-F238E27FC236}">
                <a16:creationId xmlns:a16="http://schemas.microsoft.com/office/drawing/2014/main" id="{C6902A16-9418-4CD0-9608-27C1239A7CFD}"/>
              </a:ext>
            </a:extLst>
          </p:cNvPr>
          <p:cNvSpPr txBox="1">
            <a:spLocks noChangeArrowheads="1"/>
          </p:cNvSpPr>
          <p:nvPr/>
        </p:nvSpPr>
        <p:spPr bwMode="auto">
          <a:xfrm>
            <a:off x="5788063" y="5591786"/>
            <a:ext cx="2133600" cy="366713"/>
          </a:xfrm>
          <a:prstGeom prst="rect">
            <a:avLst/>
          </a:prstGeom>
          <a:noFill/>
          <a:ln w="9525">
            <a:noFill/>
            <a:miter lim="800000"/>
            <a:headEnd/>
            <a:tailEnd/>
          </a:ln>
          <a:effectLst/>
        </p:spPr>
        <p:txBody>
          <a:bodyPr>
            <a:spAutoFit/>
          </a:bodyPr>
          <a:lstStyle/>
          <a:p>
            <a:pPr eaLnBrk="0" hangingPunct="0">
              <a:spcBef>
                <a:spcPct val="50000"/>
              </a:spcBef>
            </a:pPr>
            <a:r>
              <a:rPr lang="es-ES" altLang="es-ES">
                <a:solidFill>
                  <a:srgbClr val="000000"/>
                </a:solidFill>
                <a:latin typeface="Arial Narrow" pitchFamily="34" charset="0"/>
              </a:rPr>
              <a:t>Tiempo</a:t>
            </a:r>
            <a:endParaRPr lang="es-ES" altLang="es-ES" i="0">
              <a:solidFill>
                <a:srgbClr val="000000"/>
              </a:solidFill>
              <a:latin typeface="Arial Narrow" pitchFamily="34" charset="0"/>
            </a:endParaRPr>
          </a:p>
        </p:txBody>
      </p:sp>
      <p:sp>
        <p:nvSpPr>
          <p:cNvPr id="62" name="CuadroTexto 61">
            <a:extLst>
              <a:ext uri="{FF2B5EF4-FFF2-40B4-BE49-F238E27FC236}">
                <a16:creationId xmlns:a16="http://schemas.microsoft.com/office/drawing/2014/main" id="{96973B9A-D186-4BE8-9A40-D29B2009B8B0}"/>
              </a:ext>
            </a:extLst>
          </p:cNvPr>
          <p:cNvSpPr txBox="1"/>
          <p:nvPr/>
        </p:nvSpPr>
        <p:spPr>
          <a:xfrm>
            <a:off x="0" y="931305"/>
            <a:ext cx="6884895" cy="461665"/>
          </a:xfrm>
          <a:prstGeom prst="rect">
            <a:avLst/>
          </a:prstGeom>
          <a:noFill/>
        </p:spPr>
        <p:txBody>
          <a:bodyPr wrap="square" rtlCol="0">
            <a:spAutoFit/>
          </a:bodyPr>
          <a:lstStyle/>
          <a:p>
            <a:r>
              <a:rPr lang="es-ES" sz="2400" b="1" u="sng"/>
              <a:t> CÁLCULO DEL </a:t>
            </a:r>
            <a:r>
              <a:rPr lang="es-ES" sz="2400" b="1" i="1" u="sng"/>
              <a:t>STOCK</a:t>
            </a:r>
            <a:r>
              <a:rPr lang="es-ES" sz="2400" b="1" u="sng"/>
              <a:t> DE SEGURIDAD</a:t>
            </a:r>
          </a:p>
        </p:txBody>
      </p:sp>
      <p:sp>
        <p:nvSpPr>
          <p:cNvPr id="63" name="Rectángulo 62">
            <a:extLst>
              <a:ext uri="{FF2B5EF4-FFF2-40B4-BE49-F238E27FC236}">
                <a16:creationId xmlns:a16="http://schemas.microsoft.com/office/drawing/2014/main" id="{D2136E5B-7362-41F5-8AE2-CADAD75887A3}"/>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3.2.2. MODELOS PROBABILÍSTICOS</a:t>
            </a:r>
          </a:p>
        </p:txBody>
      </p:sp>
      <p:sp>
        <p:nvSpPr>
          <p:cNvPr id="55" name="Line 87">
            <a:extLst>
              <a:ext uri="{FF2B5EF4-FFF2-40B4-BE49-F238E27FC236}">
                <a16:creationId xmlns:a16="http://schemas.microsoft.com/office/drawing/2014/main" id="{B0251A8E-02DC-4D3D-BF05-EBC3BBAA992C}"/>
              </a:ext>
            </a:extLst>
          </p:cNvPr>
          <p:cNvSpPr>
            <a:spLocks noChangeShapeType="1"/>
          </p:cNvSpPr>
          <p:nvPr/>
        </p:nvSpPr>
        <p:spPr bwMode="auto">
          <a:xfrm flipV="1">
            <a:off x="5174190" y="5204323"/>
            <a:ext cx="558784" cy="366712"/>
          </a:xfrm>
          <a:prstGeom prst="line">
            <a:avLst/>
          </a:prstGeom>
          <a:noFill/>
          <a:ln w="9525">
            <a:solidFill>
              <a:srgbClr val="000000"/>
            </a:solidFill>
            <a:round/>
            <a:headEnd/>
            <a:tailEnd type="triangle" w="med" len="med"/>
          </a:ln>
          <a:effectLst/>
        </p:spPr>
        <p:txBody>
          <a:bodyPr/>
          <a:lstStyle/>
          <a:p>
            <a:endParaRPr lang="es-ES"/>
          </a:p>
        </p:txBody>
      </p:sp>
    </p:spTree>
    <p:extLst>
      <p:ext uri="{BB962C8B-B14F-4D97-AF65-F5344CB8AC3E}">
        <p14:creationId xmlns:p14="http://schemas.microsoft.com/office/powerpoint/2010/main" val="1955892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500" fill="hold"/>
                                        <p:tgtEl>
                                          <p:spTgt spid="62"/>
                                        </p:tgtEl>
                                        <p:attrNameLst>
                                          <p:attrName>ppt_x</p:attrName>
                                        </p:attrNameLst>
                                      </p:cBhvr>
                                      <p:tavLst>
                                        <p:tav tm="0">
                                          <p:val>
                                            <p:strVal val="0-#ppt_w/2"/>
                                          </p:val>
                                        </p:tav>
                                        <p:tav tm="100000">
                                          <p:val>
                                            <p:strVal val="#ppt_x"/>
                                          </p:val>
                                        </p:tav>
                                      </p:tavLst>
                                    </p:anim>
                                    <p:anim calcmode="lin" valueType="num">
                                      <p:cBhvr additive="base">
                                        <p:cTn id="8" dur="500" fill="hold"/>
                                        <p:tgtEl>
                                          <p:spTgt spid="6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anim calcmode="lin" valueType="num">
                                      <p:cBhvr additive="base">
                                        <p:cTn id="15" dur="500" fill="hold"/>
                                        <p:tgtEl>
                                          <p:spTgt spid="61"/>
                                        </p:tgtEl>
                                        <p:attrNameLst>
                                          <p:attrName>ppt_x</p:attrName>
                                        </p:attrNameLst>
                                      </p:cBhvr>
                                      <p:tavLst>
                                        <p:tav tm="0">
                                          <p:val>
                                            <p:strVal val="0-#ppt_w/2"/>
                                          </p:val>
                                        </p:tav>
                                        <p:tav tm="100000">
                                          <p:val>
                                            <p:strVal val="#ppt_x"/>
                                          </p:val>
                                        </p:tav>
                                      </p:tavLst>
                                    </p:anim>
                                    <p:anim calcmode="lin" valueType="num">
                                      <p:cBhvr additive="base">
                                        <p:cTn id="16" dur="500" fill="hold"/>
                                        <p:tgtEl>
                                          <p:spTgt spid="61"/>
                                        </p:tgtEl>
                                        <p:attrNameLst>
                                          <p:attrName>ppt_y</p:attrName>
                                        </p:attrNameLst>
                                      </p:cBhvr>
                                      <p:tavLst>
                                        <p:tav tm="0">
                                          <p:val>
                                            <p:strVal val="1+#ppt_h/2"/>
                                          </p:val>
                                        </p:tav>
                                        <p:tav tm="100000">
                                          <p:val>
                                            <p:strVal val="#ppt_y"/>
                                          </p:val>
                                        </p:tav>
                                      </p:tavLst>
                                    </p:anim>
                                  </p:childTnLst>
                                </p:cTn>
                              </p:par>
                              <p:par>
                                <p:cTn id="17" presetID="2" presetClass="entr" presetSubtype="12"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0-#ppt_w/2"/>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12"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500" fill="hold"/>
                                        <p:tgtEl>
                                          <p:spTgt spid="29"/>
                                        </p:tgtEl>
                                        <p:attrNameLst>
                                          <p:attrName>ppt_x</p:attrName>
                                        </p:attrNameLst>
                                      </p:cBhvr>
                                      <p:tavLst>
                                        <p:tav tm="0">
                                          <p:val>
                                            <p:strVal val="0-#ppt_w/2"/>
                                          </p:val>
                                        </p:tav>
                                        <p:tav tm="100000">
                                          <p:val>
                                            <p:strVal val="#ppt_x"/>
                                          </p:val>
                                        </p:tav>
                                      </p:tavLst>
                                    </p:anim>
                                    <p:anim calcmode="lin" valueType="num">
                                      <p:cBhvr additive="base">
                                        <p:cTn id="24" dur="500" fill="hold"/>
                                        <p:tgtEl>
                                          <p:spTgt spid="29"/>
                                        </p:tgtEl>
                                        <p:attrNameLst>
                                          <p:attrName>ppt_y</p:attrName>
                                        </p:attrNameLst>
                                      </p:cBhvr>
                                      <p:tavLst>
                                        <p:tav tm="0">
                                          <p:val>
                                            <p:strVal val="1+#ppt_h/2"/>
                                          </p:val>
                                        </p:tav>
                                        <p:tav tm="100000">
                                          <p:val>
                                            <p:strVal val="#ppt_y"/>
                                          </p:val>
                                        </p:tav>
                                      </p:tavLst>
                                    </p:anim>
                                  </p:childTnLst>
                                </p:cTn>
                              </p:par>
                              <p:par>
                                <p:cTn id="25" presetID="2" presetClass="entr" presetSubtype="12"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500" fill="hold"/>
                                        <p:tgtEl>
                                          <p:spTgt spid="28"/>
                                        </p:tgtEl>
                                        <p:attrNameLst>
                                          <p:attrName>ppt_x</p:attrName>
                                        </p:attrNameLst>
                                      </p:cBhvr>
                                      <p:tavLst>
                                        <p:tav tm="0">
                                          <p:val>
                                            <p:strVal val="0-#ppt_w/2"/>
                                          </p:val>
                                        </p:tav>
                                        <p:tav tm="100000">
                                          <p:val>
                                            <p:strVal val="#ppt_x"/>
                                          </p:val>
                                        </p:tav>
                                      </p:tavLst>
                                    </p:anim>
                                    <p:anim calcmode="lin" valueType="num">
                                      <p:cBhvr additive="base">
                                        <p:cTn id="28" dur="500" fill="hold"/>
                                        <p:tgtEl>
                                          <p:spTgt spid="28"/>
                                        </p:tgtEl>
                                        <p:attrNameLst>
                                          <p:attrName>ppt_y</p:attrName>
                                        </p:attrNameLst>
                                      </p:cBhvr>
                                      <p:tavLst>
                                        <p:tav tm="0">
                                          <p:val>
                                            <p:strVal val="1+#ppt_h/2"/>
                                          </p:val>
                                        </p:tav>
                                        <p:tav tm="100000">
                                          <p:val>
                                            <p:strVal val="#ppt_y"/>
                                          </p:val>
                                        </p:tav>
                                      </p:tavLst>
                                    </p:anim>
                                  </p:childTnLst>
                                </p:cTn>
                              </p:par>
                              <p:par>
                                <p:cTn id="29" presetID="2" presetClass="entr" presetSubtype="12"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0-#ppt_w/2"/>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12"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0-#ppt_w/2"/>
                                          </p:val>
                                        </p:tav>
                                        <p:tav tm="100000">
                                          <p:val>
                                            <p:strVal val="#ppt_x"/>
                                          </p:val>
                                        </p:tav>
                                      </p:tavLst>
                                    </p:anim>
                                    <p:anim calcmode="lin" valueType="num">
                                      <p:cBhvr additive="base">
                                        <p:cTn id="36" dur="5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12"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0-#ppt_w/2"/>
                                          </p:val>
                                        </p:tav>
                                        <p:tav tm="100000">
                                          <p:val>
                                            <p:strVal val="#ppt_x"/>
                                          </p:val>
                                        </p:tav>
                                      </p:tavLst>
                                    </p:anim>
                                    <p:anim calcmode="lin" valueType="num">
                                      <p:cBhvr additive="base">
                                        <p:cTn id="40" dur="500" fill="hold"/>
                                        <p:tgtEl>
                                          <p:spTgt spid="25"/>
                                        </p:tgtEl>
                                        <p:attrNameLst>
                                          <p:attrName>ppt_y</p:attrName>
                                        </p:attrNameLst>
                                      </p:cBhvr>
                                      <p:tavLst>
                                        <p:tav tm="0">
                                          <p:val>
                                            <p:strVal val="1+#ppt_h/2"/>
                                          </p:val>
                                        </p:tav>
                                        <p:tav tm="100000">
                                          <p:val>
                                            <p:strVal val="#ppt_y"/>
                                          </p:val>
                                        </p:tav>
                                      </p:tavLst>
                                    </p:anim>
                                  </p:childTnLst>
                                </p:cTn>
                              </p:par>
                              <p:par>
                                <p:cTn id="41" presetID="2" presetClass="entr" presetSubtype="12"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0-#ppt_w/2"/>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par>
                                <p:cTn id="45" presetID="2" presetClass="entr" presetSubtype="12"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additive="base">
                                        <p:cTn id="47" dur="500" fill="hold"/>
                                        <p:tgtEl>
                                          <p:spTgt spid="5"/>
                                        </p:tgtEl>
                                        <p:attrNameLst>
                                          <p:attrName>ppt_x</p:attrName>
                                        </p:attrNameLst>
                                      </p:cBhvr>
                                      <p:tavLst>
                                        <p:tav tm="0">
                                          <p:val>
                                            <p:strVal val="0-#ppt_w/2"/>
                                          </p:val>
                                        </p:tav>
                                        <p:tav tm="100000">
                                          <p:val>
                                            <p:strVal val="#ppt_x"/>
                                          </p:val>
                                        </p:tav>
                                      </p:tavLst>
                                    </p:anim>
                                    <p:anim calcmode="lin" valueType="num">
                                      <p:cBhvr additive="base">
                                        <p:cTn id="48" dur="500" fill="hold"/>
                                        <p:tgtEl>
                                          <p:spTgt spid="5"/>
                                        </p:tgtEl>
                                        <p:attrNameLst>
                                          <p:attrName>ppt_y</p:attrName>
                                        </p:attrNameLst>
                                      </p:cBhvr>
                                      <p:tavLst>
                                        <p:tav tm="0">
                                          <p:val>
                                            <p:strVal val="1+#ppt_h/2"/>
                                          </p:val>
                                        </p:tav>
                                        <p:tav tm="100000">
                                          <p:val>
                                            <p:strVal val="#ppt_y"/>
                                          </p:val>
                                        </p:tav>
                                      </p:tavLst>
                                    </p:anim>
                                  </p:childTnLst>
                                </p:cTn>
                              </p:par>
                              <p:par>
                                <p:cTn id="49" presetID="2" presetClass="entr" presetSubtype="12"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500" fill="hold"/>
                                        <p:tgtEl>
                                          <p:spTgt spid="16"/>
                                        </p:tgtEl>
                                        <p:attrNameLst>
                                          <p:attrName>ppt_x</p:attrName>
                                        </p:attrNameLst>
                                      </p:cBhvr>
                                      <p:tavLst>
                                        <p:tav tm="0">
                                          <p:val>
                                            <p:strVal val="0-#ppt_w/2"/>
                                          </p:val>
                                        </p:tav>
                                        <p:tav tm="100000">
                                          <p:val>
                                            <p:strVal val="#ppt_x"/>
                                          </p:val>
                                        </p:tav>
                                      </p:tavLst>
                                    </p:anim>
                                    <p:anim calcmode="lin" valueType="num">
                                      <p:cBhvr additive="base">
                                        <p:cTn id="52" dur="500" fill="hold"/>
                                        <p:tgtEl>
                                          <p:spTgt spid="16"/>
                                        </p:tgtEl>
                                        <p:attrNameLst>
                                          <p:attrName>ppt_y</p:attrName>
                                        </p:attrNameLst>
                                      </p:cBhvr>
                                      <p:tavLst>
                                        <p:tav tm="0">
                                          <p:val>
                                            <p:strVal val="1+#ppt_h/2"/>
                                          </p:val>
                                        </p:tav>
                                        <p:tav tm="100000">
                                          <p:val>
                                            <p:strVal val="#ppt_y"/>
                                          </p:val>
                                        </p:tav>
                                      </p:tavLst>
                                    </p:anim>
                                  </p:childTnLst>
                                </p:cTn>
                              </p:par>
                              <p:par>
                                <p:cTn id="53" presetID="2" presetClass="entr" presetSubtype="12"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 calcmode="lin" valueType="num">
                                      <p:cBhvr additive="base">
                                        <p:cTn id="55" dur="500" fill="hold"/>
                                        <p:tgtEl>
                                          <p:spTgt spid="26"/>
                                        </p:tgtEl>
                                        <p:attrNameLst>
                                          <p:attrName>ppt_x</p:attrName>
                                        </p:attrNameLst>
                                      </p:cBhvr>
                                      <p:tavLst>
                                        <p:tav tm="0">
                                          <p:val>
                                            <p:strVal val="0-#ppt_w/2"/>
                                          </p:val>
                                        </p:tav>
                                        <p:tav tm="100000">
                                          <p:val>
                                            <p:strVal val="#ppt_x"/>
                                          </p:val>
                                        </p:tav>
                                      </p:tavLst>
                                    </p:anim>
                                    <p:anim calcmode="lin" valueType="num">
                                      <p:cBhvr additive="base">
                                        <p:cTn id="56" dur="500" fill="hold"/>
                                        <p:tgtEl>
                                          <p:spTgt spid="26"/>
                                        </p:tgtEl>
                                        <p:attrNameLst>
                                          <p:attrName>ppt_y</p:attrName>
                                        </p:attrNameLst>
                                      </p:cBhvr>
                                      <p:tavLst>
                                        <p:tav tm="0">
                                          <p:val>
                                            <p:strVal val="1+#ppt_h/2"/>
                                          </p:val>
                                        </p:tav>
                                        <p:tav tm="100000">
                                          <p:val>
                                            <p:strVal val="#ppt_y"/>
                                          </p:val>
                                        </p:tav>
                                      </p:tavLst>
                                    </p:anim>
                                  </p:childTnLst>
                                </p:cTn>
                              </p:par>
                              <p:par>
                                <p:cTn id="57" presetID="2" presetClass="entr" presetSubtype="12"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 calcmode="lin" valueType="num">
                                      <p:cBhvr additive="base">
                                        <p:cTn id="59" dur="500" fill="hold"/>
                                        <p:tgtEl>
                                          <p:spTgt spid="27"/>
                                        </p:tgtEl>
                                        <p:attrNameLst>
                                          <p:attrName>ppt_x</p:attrName>
                                        </p:attrNameLst>
                                      </p:cBhvr>
                                      <p:tavLst>
                                        <p:tav tm="0">
                                          <p:val>
                                            <p:strVal val="0-#ppt_w/2"/>
                                          </p:val>
                                        </p:tav>
                                        <p:tav tm="100000">
                                          <p:val>
                                            <p:strVal val="#ppt_x"/>
                                          </p:val>
                                        </p:tav>
                                      </p:tavLst>
                                    </p:anim>
                                    <p:anim calcmode="lin" valueType="num">
                                      <p:cBhvr additive="base">
                                        <p:cTn id="60" dur="500" fill="hold"/>
                                        <p:tgtEl>
                                          <p:spTgt spid="27"/>
                                        </p:tgtEl>
                                        <p:attrNameLst>
                                          <p:attrName>ppt_y</p:attrName>
                                        </p:attrNameLst>
                                      </p:cBhvr>
                                      <p:tavLst>
                                        <p:tav tm="0">
                                          <p:val>
                                            <p:strVal val="1+#ppt_h/2"/>
                                          </p:val>
                                        </p:tav>
                                        <p:tav tm="100000">
                                          <p:val>
                                            <p:strVal val="#ppt_y"/>
                                          </p:val>
                                        </p:tav>
                                      </p:tavLst>
                                    </p:anim>
                                  </p:childTnLst>
                                </p:cTn>
                              </p:par>
                              <p:par>
                                <p:cTn id="61" presetID="2" presetClass="entr" presetSubtype="12"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500" fill="hold"/>
                                        <p:tgtEl>
                                          <p:spTgt spid="15"/>
                                        </p:tgtEl>
                                        <p:attrNameLst>
                                          <p:attrName>ppt_x</p:attrName>
                                        </p:attrNameLst>
                                      </p:cBhvr>
                                      <p:tavLst>
                                        <p:tav tm="0">
                                          <p:val>
                                            <p:strVal val="0-#ppt_w/2"/>
                                          </p:val>
                                        </p:tav>
                                        <p:tav tm="100000">
                                          <p:val>
                                            <p:strVal val="#ppt_x"/>
                                          </p:val>
                                        </p:tav>
                                      </p:tavLst>
                                    </p:anim>
                                    <p:anim calcmode="lin" valueType="num">
                                      <p:cBhvr additive="base">
                                        <p:cTn id="64" dur="50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2" fill="hold" grpId="0" nodeType="withEffect">
                                  <p:stCondLst>
                                    <p:cond delay="0"/>
                                  </p:stCondLst>
                                  <p:childTnLst>
                                    <p:set>
                                      <p:cBhvr>
                                        <p:cTn id="66" dur="1" fill="hold">
                                          <p:stCondLst>
                                            <p:cond delay="0"/>
                                          </p:stCondLst>
                                        </p:cTn>
                                        <p:tgtEl>
                                          <p:spTgt spid="57"/>
                                        </p:tgtEl>
                                        <p:attrNameLst>
                                          <p:attrName>style.visibility</p:attrName>
                                        </p:attrNameLst>
                                      </p:cBhvr>
                                      <p:to>
                                        <p:strVal val="visible"/>
                                      </p:to>
                                    </p:set>
                                    <p:anim calcmode="lin" valueType="num">
                                      <p:cBhvr additive="base">
                                        <p:cTn id="67" dur="500" fill="hold"/>
                                        <p:tgtEl>
                                          <p:spTgt spid="57"/>
                                        </p:tgtEl>
                                        <p:attrNameLst>
                                          <p:attrName>ppt_x</p:attrName>
                                        </p:attrNameLst>
                                      </p:cBhvr>
                                      <p:tavLst>
                                        <p:tav tm="0">
                                          <p:val>
                                            <p:strVal val="0-#ppt_w/2"/>
                                          </p:val>
                                        </p:tav>
                                        <p:tav tm="100000">
                                          <p:val>
                                            <p:strVal val="#ppt_x"/>
                                          </p:val>
                                        </p:tav>
                                      </p:tavLst>
                                    </p:anim>
                                    <p:anim calcmode="lin" valueType="num">
                                      <p:cBhvr additive="base">
                                        <p:cTn id="68" dur="500" fill="hold"/>
                                        <p:tgtEl>
                                          <p:spTgt spid="57"/>
                                        </p:tgtEl>
                                        <p:attrNameLst>
                                          <p:attrName>ppt_y</p:attrName>
                                        </p:attrNameLst>
                                      </p:cBhvr>
                                      <p:tavLst>
                                        <p:tav tm="0">
                                          <p:val>
                                            <p:strVal val="1+#ppt_h/2"/>
                                          </p:val>
                                        </p:tav>
                                        <p:tav tm="100000">
                                          <p:val>
                                            <p:strVal val="#ppt_y"/>
                                          </p:val>
                                        </p:tav>
                                      </p:tavLst>
                                    </p:anim>
                                  </p:childTnLst>
                                </p:cTn>
                              </p:par>
                              <p:par>
                                <p:cTn id="69" presetID="2" presetClass="entr" presetSubtype="12" fill="hold" grpId="0" nodeType="with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500" fill="hold"/>
                                        <p:tgtEl>
                                          <p:spTgt spid="6"/>
                                        </p:tgtEl>
                                        <p:attrNameLst>
                                          <p:attrName>ppt_x</p:attrName>
                                        </p:attrNameLst>
                                      </p:cBhvr>
                                      <p:tavLst>
                                        <p:tav tm="0">
                                          <p:val>
                                            <p:strVal val="0-#ppt_w/2"/>
                                          </p:val>
                                        </p:tav>
                                        <p:tav tm="100000">
                                          <p:val>
                                            <p:strVal val="#ppt_x"/>
                                          </p:val>
                                        </p:tav>
                                      </p:tavLst>
                                    </p:anim>
                                    <p:anim calcmode="lin" valueType="num">
                                      <p:cBhvr additive="base">
                                        <p:cTn id="72" dur="500" fill="hold"/>
                                        <p:tgtEl>
                                          <p:spTgt spid="6"/>
                                        </p:tgtEl>
                                        <p:attrNameLst>
                                          <p:attrName>ppt_y</p:attrName>
                                        </p:attrNameLst>
                                      </p:cBhvr>
                                      <p:tavLst>
                                        <p:tav tm="0">
                                          <p:val>
                                            <p:strVal val="1+#ppt_h/2"/>
                                          </p:val>
                                        </p:tav>
                                        <p:tav tm="100000">
                                          <p:val>
                                            <p:strVal val="#ppt_y"/>
                                          </p:val>
                                        </p:tav>
                                      </p:tavLst>
                                    </p:anim>
                                  </p:childTnLst>
                                </p:cTn>
                              </p:par>
                              <p:par>
                                <p:cTn id="73" presetID="2" presetClass="entr" presetSubtype="12" fill="hold" grpId="0" nodeType="withEffect">
                                  <p:stCondLst>
                                    <p:cond delay="0"/>
                                  </p:stCondLst>
                                  <p:childTnLst>
                                    <p:set>
                                      <p:cBhvr>
                                        <p:cTn id="74" dur="1" fill="hold">
                                          <p:stCondLst>
                                            <p:cond delay="0"/>
                                          </p:stCondLst>
                                        </p:cTn>
                                        <p:tgtEl>
                                          <p:spTgt spid="8"/>
                                        </p:tgtEl>
                                        <p:attrNameLst>
                                          <p:attrName>style.visibility</p:attrName>
                                        </p:attrNameLst>
                                      </p:cBhvr>
                                      <p:to>
                                        <p:strVal val="visible"/>
                                      </p:to>
                                    </p:set>
                                    <p:anim calcmode="lin" valueType="num">
                                      <p:cBhvr additive="base">
                                        <p:cTn id="75" dur="500" fill="hold"/>
                                        <p:tgtEl>
                                          <p:spTgt spid="8"/>
                                        </p:tgtEl>
                                        <p:attrNameLst>
                                          <p:attrName>ppt_x</p:attrName>
                                        </p:attrNameLst>
                                      </p:cBhvr>
                                      <p:tavLst>
                                        <p:tav tm="0">
                                          <p:val>
                                            <p:strVal val="0-#ppt_w/2"/>
                                          </p:val>
                                        </p:tav>
                                        <p:tav tm="100000">
                                          <p:val>
                                            <p:strVal val="#ppt_x"/>
                                          </p:val>
                                        </p:tav>
                                      </p:tavLst>
                                    </p:anim>
                                    <p:anim calcmode="lin" valueType="num">
                                      <p:cBhvr additive="base">
                                        <p:cTn id="76" dur="500" fill="hold"/>
                                        <p:tgtEl>
                                          <p:spTgt spid="8"/>
                                        </p:tgtEl>
                                        <p:attrNameLst>
                                          <p:attrName>ppt_y</p:attrName>
                                        </p:attrNameLst>
                                      </p:cBhvr>
                                      <p:tavLst>
                                        <p:tav tm="0">
                                          <p:val>
                                            <p:strVal val="1+#ppt_h/2"/>
                                          </p:val>
                                        </p:tav>
                                        <p:tav tm="100000">
                                          <p:val>
                                            <p:strVal val="#ppt_y"/>
                                          </p:val>
                                        </p:tav>
                                      </p:tavLst>
                                    </p:anim>
                                  </p:childTnLst>
                                </p:cTn>
                              </p:par>
                              <p:par>
                                <p:cTn id="77" presetID="2" presetClass="entr" presetSubtype="12" fill="hold" grpId="0" nodeType="withEffect">
                                  <p:stCondLst>
                                    <p:cond delay="0"/>
                                  </p:stCondLst>
                                  <p:childTnLst>
                                    <p:set>
                                      <p:cBhvr>
                                        <p:cTn id="78" dur="1" fill="hold">
                                          <p:stCondLst>
                                            <p:cond delay="0"/>
                                          </p:stCondLst>
                                        </p:cTn>
                                        <p:tgtEl>
                                          <p:spTgt spid="23"/>
                                        </p:tgtEl>
                                        <p:attrNameLst>
                                          <p:attrName>style.visibility</p:attrName>
                                        </p:attrNameLst>
                                      </p:cBhvr>
                                      <p:to>
                                        <p:strVal val="visible"/>
                                      </p:to>
                                    </p:set>
                                    <p:anim calcmode="lin" valueType="num">
                                      <p:cBhvr additive="base">
                                        <p:cTn id="79" dur="500" fill="hold"/>
                                        <p:tgtEl>
                                          <p:spTgt spid="23"/>
                                        </p:tgtEl>
                                        <p:attrNameLst>
                                          <p:attrName>ppt_x</p:attrName>
                                        </p:attrNameLst>
                                      </p:cBhvr>
                                      <p:tavLst>
                                        <p:tav tm="0">
                                          <p:val>
                                            <p:strVal val="0-#ppt_w/2"/>
                                          </p:val>
                                        </p:tav>
                                        <p:tav tm="100000">
                                          <p:val>
                                            <p:strVal val="#ppt_x"/>
                                          </p:val>
                                        </p:tav>
                                      </p:tavLst>
                                    </p:anim>
                                    <p:anim calcmode="lin" valueType="num">
                                      <p:cBhvr additive="base">
                                        <p:cTn id="80" dur="500" fill="hold"/>
                                        <p:tgtEl>
                                          <p:spTgt spid="23"/>
                                        </p:tgtEl>
                                        <p:attrNameLst>
                                          <p:attrName>ppt_y</p:attrName>
                                        </p:attrNameLst>
                                      </p:cBhvr>
                                      <p:tavLst>
                                        <p:tav tm="0">
                                          <p:val>
                                            <p:strVal val="1+#ppt_h/2"/>
                                          </p:val>
                                        </p:tav>
                                        <p:tav tm="100000">
                                          <p:val>
                                            <p:strVal val="#ppt_y"/>
                                          </p:val>
                                        </p:tav>
                                      </p:tavLst>
                                    </p:anim>
                                  </p:childTnLst>
                                </p:cTn>
                              </p:par>
                              <p:par>
                                <p:cTn id="81" presetID="2" presetClass="entr" presetSubtype="12" fill="hold" grpId="0" nodeType="withEffect">
                                  <p:stCondLst>
                                    <p:cond delay="0"/>
                                  </p:stCondLst>
                                  <p:childTnLst>
                                    <p:set>
                                      <p:cBhvr>
                                        <p:cTn id="82" dur="1" fill="hold">
                                          <p:stCondLst>
                                            <p:cond delay="0"/>
                                          </p:stCondLst>
                                        </p:cTn>
                                        <p:tgtEl>
                                          <p:spTgt spid="9"/>
                                        </p:tgtEl>
                                        <p:attrNameLst>
                                          <p:attrName>style.visibility</p:attrName>
                                        </p:attrNameLst>
                                      </p:cBhvr>
                                      <p:to>
                                        <p:strVal val="visible"/>
                                      </p:to>
                                    </p:set>
                                    <p:anim calcmode="lin" valueType="num">
                                      <p:cBhvr additive="base">
                                        <p:cTn id="83" dur="500" fill="hold"/>
                                        <p:tgtEl>
                                          <p:spTgt spid="9"/>
                                        </p:tgtEl>
                                        <p:attrNameLst>
                                          <p:attrName>ppt_x</p:attrName>
                                        </p:attrNameLst>
                                      </p:cBhvr>
                                      <p:tavLst>
                                        <p:tav tm="0">
                                          <p:val>
                                            <p:strVal val="0-#ppt_w/2"/>
                                          </p:val>
                                        </p:tav>
                                        <p:tav tm="100000">
                                          <p:val>
                                            <p:strVal val="#ppt_x"/>
                                          </p:val>
                                        </p:tav>
                                      </p:tavLst>
                                    </p:anim>
                                    <p:anim calcmode="lin" valueType="num">
                                      <p:cBhvr additive="base">
                                        <p:cTn id="84" dur="500" fill="hold"/>
                                        <p:tgtEl>
                                          <p:spTgt spid="9"/>
                                        </p:tgtEl>
                                        <p:attrNameLst>
                                          <p:attrName>ppt_y</p:attrName>
                                        </p:attrNameLst>
                                      </p:cBhvr>
                                      <p:tavLst>
                                        <p:tav tm="0">
                                          <p:val>
                                            <p:strVal val="1+#ppt_h/2"/>
                                          </p:val>
                                        </p:tav>
                                        <p:tav tm="100000">
                                          <p:val>
                                            <p:strVal val="#ppt_y"/>
                                          </p:val>
                                        </p:tav>
                                      </p:tavLst>
                                    </p:anim>
                                  </p:childTnLst>
                                </p:cTn>
                              </p:par>
                              <p:par>
                                <p:cTn id="85" presetID="2" presetClass="entr" presetSubtype="12"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anim calcmode="lin" valueType="num">
                                      <p:cBhvr additive="base">
                                        <p:cTn id="87" dur="500" fill="hold"/>
                                        <p:tgtEl>
                                          <p:spTgt spid="19"/>
                                        </p:tgtEl>
                                        <p:attrNameLst>
                                          <p:attrName>ppt_x</p:attrName>
                                        </p:attrNameLst>
                                      </p:cBhvr>
                                      <p:tavLst>
                                        <p:tav tm="0">
                                          <p:val>
                                            <p:strVal val="0-#ppt_w/2"/>
                                          </p:val>
                                        </p:tav>
                                        <p:tav tm="100000">
                                          <p:val>
                                            <p:strVal val="#ppt_x"/>
                                          </p:val>
                                        </p:tav>
                                      </p:tavLst>
                                    </p:anim>
                                    <p:anim calcmode="lin" valueType="num">
                                      <p:cBhvr additive="base">
                                        <p:cTn id="88" dur="500" fill="hold"/>
                                        <p:tgtEl>
                                          <p:spTgt spid="19"/>
                                        </p:tgtEl>
                                        <p:attrNameLst>
                                          <p:attrName>ppt_y</p:attrName>
                                        </p:attrNameLst>
                                      </p:cBhvr>
                                      <p:tavLst>
                                        <p:tav tm="0">
                                          <p:val>
                                            <p:strVal val="1+#ppt_h/2"/>
                                          </p:val>
                                        </p:tav>
                                        <p:tav tm="100000">
                                          <p:val>
                                            <p:strVal val="#ppt_y"/>
                                          </p:val>
                                        </p:tav>
                                      </p:tavLst>
                                    </p:anim>
                                  </p:childTnLst>
                                </p:cTn>
                              </p:par>
                              <p:par>
                                <p:cTn id="89" presetID="2" presetClass="entr" presetSubtype="12" fill="hold" grpId="0" nodeType="withEffect">
                                  <p:stCondLst>
                                    <p:cond delay="0"/>
                                  </p:stCondLst>
                                  <p:childTnLst>
                                    <p:set>
                                      <p:cBhvr>
                                        <p:cTn id="90" dur="1" fill="hold">
                                          <p:stCondLst>
                                            <p:cond delay="0"/>
                                          </p:stCondLst>
                                        </p:cTn>
                                        <p:tgtEl>
                                          <p:spTgt spid="20"/>
                                        </p:tgtEl>
                                        <p:attrNameLst>
                                          <p:attrName>style.visibility</p:attrName>
                                        </p:attrNameLst>
                                      </p:cBhvr>
                                      <p:to>
                                        <p:strVal val="visible"/>
                                      </p:to>
                                    </p:set>
                                    <p:anim calcmode="lin" valueType="num">
                                      <p:cBhvr additive="base">
                                        <p:cTn id="91" dur="500" fill="hold"/>
                                        <p:tgtEl>
                                          <p:spTgt spid="20"/>
                                        </p:tgtEl>
                                        <p:attrNameLst>
                                          <p:attrName>ppt_x</p:attrName>
                                        </p:attrNameLst>
                                      </p:cBhvr>
                                      <p:tavLst>
                                        <p:tav tm="0">
                                          <p:val>
                                            <p:strVal val="0-#ppt_w/2"/>
                                          </p:val>
                                        </p:tav>
                                        <p:tav tm="100000">
                                          <p:val>
                                            <p:strVal val="#ppt_x"/>
                                          </p:val>
                                        </p:tav>
                                      </p:tavLst>
                                    </p:anim>
                                    <p:anim calcmode="lin" valueType="num">
                                      <p:cBhvr additive="base">
                                        <p:cTn id="92" dur="500" fill="hold"/>
                                        <p:tgtEl>
                                          <p:spTgt spid="20"/>
                                        </p:tgtEl>
                                        <p:attrNameLst>
                                          <p:attrName>ppt_y</p:attrName>
                                        </p:attrNameLst>
                                      </p:cBhvr>
                                      <p:tavLst>
                                        <p:tav tm="0">
                                          <p:val>
                                            <p:strVal val="1+#ppt_h/2"/>
                                          </p:val>
                                        </p:tav>
                                        <p:tav tm="100000">
                                          <p:val>
                                            <p:strVal val="#ppt_y"/>
                                          </p:val>
                                        </p:tav>
                                      </p:tavLst>
                                    </p:anim>
                                  </p:childTnLst>
                                </p:cTn>
                              </p:par>
                              <p:par>
                                <p:cTn id="93" presetID="2" presetClass="entr" presetSubtype="12" fill="hold" grpId="0" nodeType="withEffect">
                                  <p:stCondLst>
                                    <p:cond delay="0"/>
                                  </p:stCondLst>
                                  <p:childTnLst>
                                    <p:set>
                                      <p:cBhvr>
                                        <p:cTn id="94" dur="1" fill="hold">
                                          <p:stCondLst>
                                            <p:cond delay="0"/>
                                          </p:stCondLst>
                                        </p:cTn>
                                        <p:tgtEl>
                                          <p:spTgt spid="7"/>
                                        </p:tgtEl>
                                        <p:attrNameLst>
                                          <p:attrName>style.visibility</p:attrName>
                                        </p:attrNameLst>
                                      </p:cBhvr>
                                      <p:to>
                                        <p:strVal val="visible"/>
                                      </p:to>
                                    </p:set>
                                    <p:anim calcmode="lin" valueType="num">
                                      <p:cBhvr additive="base">
                                        <p:cTn id="95" dur="500" fill="hold"/>
                                        <p:tgtEl>
                                          <p:spTgt spid="7"/>
                                        </p:tgtEl>
                                        <p:attrNameLst>
                                          <p:attrName>ppt_x</p:attrName>
                                        </p:attrNameLst>
                                      </p:cBhvr>
                                      <p:tavLst>
                                        <p:tav tm="0">
                                          <p:val>
                                            <p:strVal val="0-#ppt_w/2"/>
                                          </p:val>
                                        </p:tav>
                                        <p:tav tm="100000">
                                          <p:val>
                                            <p:strVal val="#ppt_x"/>
                                          </p:val>
                                        </p:tav>
                                      </p:tavLst>
                                    </p:anim>
                                    <p:anim calcmode="lin" valueType="num">
                                      <p:cBhvr additive="base">
                                        <p:cTn id="96" dur="500" fill="hold"/>
                                        <p:tgtEl>
                                          <p:spTgt spid="7"/>
                                        </p:tgtEl>
                                        <p:attrNameLst>
                                          <p:attrName>ppt_y</p:attrName>
                                        </p:attrNameLst>
                                      </p:cBhvr>
                                      <p:tavLst>
                                        <p:tav tm="0">
                                          <p:val>
                                            <p:strVal val="1+#ppt_h/2"/>
                                          </p:val>
                                        </p:tav>
                                        <p:tav tm="100000">
                                          <p:val>
                                            <p:strVal val="#ppt_y"/>
                                          </p:val>
                                        </p:tav>
                                      </p:tavLst>
                                    </p:anim>
                                  </p:childTnLst>
                                </p:cTn>
                              </p:par>
                              <p:par>
                                <p:cTn id="97" presetID="2" presetClass="entr" presetSubtype="12" fill="hold" grpId="0" nodeType="withEffect">
                                  <p:stCondLst>
                                    <p:cond delay="0"/>
                                  </p:stCondLst>
                                  <p:childTnLst>
                                    <p:set>
                                      <p:cBhvr>
                                        <p:cTn id="98" dur="1" fill="hold">
                                          <p:stCondLst>
                                            <p:cond delay="0"/>
                                          </p:stCondLst>
                                        </p:cTn>
                                        <p:tgtEl>
                                          <p:spTgt spid="18"/>
                                        </p:tgtEl>
                                        <p:attrNameLst>
                                          <p:attrName>style.visibility</p:attrName>
                                        </p:attrNameLst>
                                      </p:cBhvr>
                                      <p:to>
                                        <p:strVal val="visible"/>
                                      </p:to>
                                    </p:set>
                                    <p:anim calcmode="lin" valueType="num">
                                      <p:cBhvr additive="base">
                                        <p:cTn id="99" dur="500" fill="hold"/>
                                        <p:tgtEl>
                                          <p:spTgt spid="18"/>
                                        </p:tgtEl>
                                        <p:attrNameLst>
                                          <p:attrName>ppt_x</p:attrName>
                                        </p:attrNameLst>
                                      </p:cBhvr>
                                      <p:tavLst>
                                        <p:tav tm="0">
                                          <p:val>
                                            <p:strVal val="0-#ppt_w/2"/>
                                          </p:val>
                                        </p:tav>
                                        <p:tav tm="100000">
                                          <p:val>
                                            <p:strVal val="#ppt_x"/>
                                          </p:val>
                                        </p:tav>
                                      </p:tavLst>
                                    </p:anim>
                                    <p:anim calcmode="lin" valueType="num">
                                      <p:cBhvr additive="base">
                                        <p:cTn id="100" dur="500" fill="hold"/>
                                        <p:tgtEl>
                                          <p:spTgt spid="18"/>
                                        </p:tgtEl>
                                        <p:attrNameLst>
                                          <p:attrName>ppt_y</p:attrName>
                                        </p:attrNameLst>
                                      </p:cBhvr>
                                      <p:tavLst>
                                        <p:tav tm="0">
                                          <p:val>
                                            <p:strVal val="1+#ppt_h/2"/>
                                          </p:val>
                                        </p:tav>
                                        <p:tav tm="100000">
                                          <p:val>
                                            <p:strVal val="#ppt_y"/>
                                          </p:val>
                                        </p:tav>
                                      </p:tavLst>
                                    </p:anim>
                                  </p:childTnLst>
                                </p:cTn>
                              </p:par>
                              <p:par>
                                <p:cTn id="101" presetID="2" presetClass="entr" presetSubtype="12" fill="hold" grpId="0" nodeType="withEffect">
                                  <p:stCondLst>
                                    <p:cond delay="0"/>
                                  </p:stCondLst>
                                  <p:childTnLst>
                                    <p:set>
                                      <p:cBhvr>
                                        <p:cTn id="102" dur="1" fill="hold">
                                          <p:stCondLst>
                                            <p:cond delay="0"/>
                                          </p:stCondLst>
                                        </p:cTn>
                                        <p:tgtEl>
                                          <p:spTgt spid="38"/>
                                        </p:tgtEl>
                                        <p:attrNameLst>
                                          <p:attrName>style.visibility</p:attrName>
                                        </p:attrNameLst>
                                      </p:cBhvr>
                                      <p:to>
                                        <p:strVal val="visible"/>
                                      </p:to>
                                    </p:set>
                                    <p:anim calcmode="lin" valueType="num">
                                      <p:cBhvr additive="base">
                                        <p:cTn id="103" dur="500" fill="hold"/>
                                        <p:tgtEl>
                                          <p:spTgt spid="38"/>
                                        </p:tgtEl>
                                        <p:attrNameLst>
                                          <p:attrName>ppt_x</p:attrName>
                                        </p:attrNameLst>
                                      </p:cBhvr>
                                      <p:tavLst>
                                        <p:tav tm="0">
                                          <p:val>
                                            <p:strVal val="0-#ppt_w/2"/>
                                          </p:val>
                                        </p:tav>
                                        <p:tav tm="100000">
                                          <p:val>
                                            <p:strVal val="#ppt_x"/>
                                          </p:val>
                                        </p:tav>
                                      </p:tavLst>
                                    </p:anim>
                                    <p:anim calcmode="lin" valueType="num">
                                      <p:cBhvr additive="base">
                                        <p:cTn id="10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32"/>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33"/>
                                        </p:tgtEl>
                                        <p:attrNameLst>
                                          <p:attrName>style.visibility</p:attrName>
                                        </p:attrNameLst>
                                      </p:cBhvr>
                                      <p:to>
                                        <p:strVal val="visible"/>
                                      </p:to>
                                    </p:set>
                                  </p:childTnLst>
                                </p:cTn>
                              </p:par>
                              <p:par>
                                <p:cTn id="111" presetID="22" presetClass="entr" presetSubtype="8" fill="hold" grpId="0" nodeType="withEffect">
                                  <p:stCondLst>
                                    <p:cond delay="0"/>
                                  </p:stCondLst>
                                  <p:childTnLst>
                                    <p:set>
                                      <p:cBhvr>
                                        <p:cTn id="112" dur="1" fill="hold">
                                          <p:stCondLst>
                                            <p:cond delay="0"/>
                                          </p:stCondLst>
                                        </p:cTn>
                                        <p:tgtEl>
                                          <p:spTgt spid="31"/>
                                        </p:tgtEl>
                                        <p:attrNameLst>
                                          <p:attrName>style.visibility</p:attrName>
                                        </p:attrNameLst>
                                      </p:cBhvr>
                                      <p:to>
                                        <p:strVal val="visible"/>
                                      </p:to>
                                    </p:set>
                                    <p:animEffect transition="in" filter="wipe(left)">
                                      <p:cBhvr>
                                        <p:cTn id="113" dur="500"/>
                                        <p:tgtEl>
                                          <p:spTgt spid="31"/>
                                        </p:tgtEl>
                                      </p:cBhvr>
                                    </p:animEffect>
                                  </p:childTnLst>
                                </p:cTn>
                              </p:par>
                            </p:childTnLst>
                          </p:cTn>
                        </p:par>
                        <p:par>
                          <p:cTn id="114" fill="hold">
                            <p:stCondLst>
                              <p:cond delay="500"/>
                            </p:stCondLst>
                            <p:childTnLst>
                              <p:par>
                                <p:cTn id="115" presetID="22" presetClass="entr" presetSubtype="1" fill="hold" grpId="0" nodeType="afterEffect">
                                  <p:stCondLst>
                                    <p:cond delay="0"/>
                                  </p:stCondLst>
                                  <p:childTnLst>
                                    <p:set>
                                      <p:cBhvr>
                                        <p:cTn id="116" dur="1" fill="hold">
                                          <p:stCondLst>
                                            <p:cond delay="0"/>
                                          </p:stCondLst>
                                        </p:cTn>
                                        <p:tgtEl>
                                          <p:spTgt spid="34"/>
                                        </p:tgtEl>
                                        <p:attrNameLst>
                                          <p:attrName>style.visibility</p:attrName>
                                        </p:attrNameLst>
                                      </p:cBhvr>
                                      <p:to>
                                        <p:strVal val="visible"/>
                                      </p:to>
                                    </p:set>
                                    <p:animEffect transition="in" filter="wipe(up)">
                                      <p:cBhvr>
                                        <p:cTn id="117" dur="500"/>
                                        <p:tgtEl>
                                          <p:spTgt spid="34"/>
                                        </p:tgtEl>
                                      </p:cBhvr>
                                    </p:animEffect>
                                  </p:childTnLst>
                                </p:cTn>
                              </p:par>
                            </p:childTnLst>
                          </p:cTn>
                        </p:par>
                        <p:par>
                          <p:cTn id="118" fill="hold">
                            <p:stCondLst>
                              <p:cond delay="1000"/>
                            </p:stCondLst>
                            <p:childTnLst>
                              <p:par>
                                <p:cTn id="119" presetID="1" presetClass="entr" presetSubtype="0" fill="hold" grpId="0" nodeType="afterEffect">
                                  <p:stCondLst>
                                    <p:cond delay="0"/>
                                  </p:stCondLst>
                                  <p:childTnLst>
                                    <p:set>
                                      <p:cBhvr>
                                        <p:cTn id="120" dur="1" fill="hold">
                                          <p:stCondLst>
                                            <p:cond delay="0"/>
                                          </p:stCondLst>
                                        </p:cTn>
                                        <p:tgtEl>
                                          <p:spTgt spid="58"/>
                                        </p:tgtEl>
                                        <p:attrNameLst>
                                          <p:attrName>style.visibility</p:attrName>
                                        </p:attrNameLst>
                                      </p:cBhvr>
                                      <p:to>
                                        <p:strVal val="visible"/>
                                      </p:to>
                                    </p:set>
                                  </p:childTnLst>
                                </p:cTn>
                              </p:par>
                            </p:childTnLst>
                          </p:cTn>
                        </p:par>
                        <p:par>
                          <p:cTn id="121" fill="hold">
                            <p:stCondLst>
                              <p:cond delay="1000"/>
                            </p:stCondLst>
                            <p:childTnLst>
                              <p:par>
                                <p:cTn id="122" presetID="22" presetClass="entr" presetSubtype="8" fill="hold" grpId="0" nodeType="afterEffect">
                                  <p:stCondLst>
                                    <p:cond delay="0"/>
                                  </p:stCondLst>
                                  <p:childTnLst>
                                    <p:set>
                                      <p:cBhvr>
                                        <p:cTn id="123" dur="1" fill="hold">
                                          <p:stCondLst>
                                            <p:cond delay="0"/>
                                          </p:stCondLst>
                                        </p:cTn>
                                        <p:tgtEl>
                                          <p:spTgt spid="55"/>
                                        </p:tgtEl>
                                        <p:attrNameLst>
                                          <p:attrName>style.visibility</p:attrName>
                                        </p:attrNameLst>
                                      </p:cBhvr>
                                      <p:to>
                                        <p:strVal val="visible"/>
                                      </p:to>
                                    </p:set>
                                    <p:animEffect transition="in" filter="wipe(left)">
                                      <p:cBhvr>
                                        <p:cTn id="124" dur="500"/>
                                        <p:tgtEl>
                                          <p:spTgt spid="55"/>
                                        </p:tgtEl>
                                      </p:cBhvr>
                                    </p:animEffect>
                                  </p:childTnLst>
                                </p:cTn>
                              </p:par>
                            </p:childTnLst>
                          </p:cTn>
                        </p:par>
                        <p:par>
                          <p:cTn id="125" fill="hold">
                            <p:stCondLst>
                              <p:cond delay="1500"/>
                            </p:stCondLst>
                            <p:childTnLst>
                              <p:par>
                                <p:cTn id="126" presetID="1" presetClass="entr" presetSubtype="0" fill="hold" grpId="0" nodeType="afterEffect">
                                  <p:stCondLst>
                                    <p:cond delay="0"/>
                                  </p:stCondLst>
                                  <p:childTnLst>
                                    <p:set>
                                      <p:cBhvr>
                                        <p:cTn id="127" dur="1" fill="hold">
                                          <p:stCondLst>
                                            <p:cond delay="0"/>
                                          </p:stCondLst>
                                        </p:cTn>
                                        <p:tgtEl>
                                          <p:spTgt spid="56"/>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grpId="0" nodeType="clickEffect">
                                  <p:stCondLst>
                                    <p:cond delay="0"/>
                                  </p:stCondLst>
                                  <p:childTnLst>
                                    <p:set>
                                      <p:cBhvr>
                                        <p:cTn id="131" dur="1" fill="hold">
                                          <p:stCondLst>
                                            <p:cond delay="0"/>
                                          </p:stCondLst>
                                        </p:cTn>
                                        <p:tgtEl>
                                          <p:spTgt spid="54"/>
                                        </p:tgtEl>
                                        <p:attrNameLst>
                                          <p:attrName>style.visibility</p:attrName>
                                        </p:attrNameLst>
                                      </p:cBhvr>
                                      <p:to>
                                        <p:strVal val="visible"/>
                                      </p:to>
                                    </p:set>
                                    <p:animEffect transition="in" filter="wipe(down)">
                                      <p:cBhvr>
                                        <p:cTn id="132" dur="500"/>
                                        <p:tgtEl>
                                          <p:spTgt spid="54"/>
                                        </p:tgtEl>
                                      </p:cBhvr>
                                    </p:animEffect>
                                  </p:childTnLst>
                                </p:cTn>
                              </p:par>
                            </p:childTnLst>
                          </p:cTn>
                        </p:par>
                        <p:par>
                          <p:cTn id="133" fill="hold">
                            <p:stCondLst>
                              <p:cond delay="500"/>
                            </p:stCondLst>
                            <p:childTnLst>
                              <p:par>
                                <p:cTn id="134" presetID="1" presetClass="entr" presetSubtype="0" fill="hold" grpId="0" nodeType="afterEffect">
                                  <p:stCondLst>
                                    <p:cond delay="0"/>
                                  </p:stCondLst>
                                  <p:childTnLst>
                                    <p:set>
                                      <p:cBhvr>
                                        <p:cTn id="135" dur="1" fill="hold">
                                          <p:stCondLst>
                                            <p:cond delay="0"/>
                                          </p:stCondLst>
                                        </p:cTn>
                                        <p:tgtEl>
                                          <p:spTgt spid="39"/>
                                        </p:tgtEl>
                                        <p:attrNameLst>
                                          <p:attrName>style.visibility</p:attrName>
                                        </p:attrNameLst>
                                      </p:cBhvr>
                                      <p:to>
                                        <p:strVal val="visible"/>
                                      </p:to>
                                    </p:set>
                                  </p:childTnLst>
                                </p:cTn>
                              </p:par>
                              <p:par>
                                <p:cTn id="136" presetID="1" presetClass="entr" presetSubtype="0" fill="hold" grpId="0" nodeType="withEffect">
                                  <p:stCondLst>
                                    <p:cond delay="0"/>
                                  </p:stCondLst>
                                  <p:childTnLst>
                                    <p:set>
                                      <p:cBhvr>
                                        <p:cTn id="137" dur="1" fill="hold">
                                          <p:stCondLst>
                                            <p:cond delay="0"/>
                                          </p:stCondLst>
                                        </p:cTn>
                                        <p:tgtEl>
                                          <p:spTgt spid="53"/>
                                        </p:tgtEl>
                                        <p:attrNameLst>
                                          <p:attrName>style.visibility</p:attrName>
                                        </p:attrNameLst>
                                      </p:cBhvr>
                                      <p:to>
                                        <p:strVal val="visible"/>
                                      </p:to>
                                    </p:set>
                                  </p:childTnLst>
                                </p:cTn>
                              </p:par>
                              <p:par>
                                <p:cTn id="138" presetID="1" presetClass="entr" presetSubtype="0" fill="hold" grpId="0" nodeType="withEffect">
                                  <p:stCondLst>
                                    <p:cond delay="0"/>
                                  </p:stCondLst>
                                  <p:childTnLst>
                                    <p:set>
                                      <p:cBhvr>
                                        <p:cTn id="139" dur="1" fill="hold">
                                          <p:stCondLst>
                                            <p:cond delay="0"/>
                                          </p:stCondLst>
                                        </p:cTn>
                                        <p:tgtEl>
                                          <p:spTgt spid="35"/>
                                        </p:tgtEl>
                                        <p:attrNameLst>
                                          <p:attrName>style.visibility</p:attrName>
                                        </p:attrNameLst>
                                      </p:cBhvr>
                                      <p:to>
                                        <p:strVal val="visible"/>
                                      </p:to>
                                    </p:set>
                                  </p:childTnLst>
                                </p:cTn>
                              </p:par>
                              <p:par>
                                <p:cTn id="140" presetID="1" presetClass="entr" presetSubtype="0" fill="hold" grpId="0" nodeType="withEffect">
                                  <p:stCondLst>
                                    <p:cond delay="0"/>
                                  </p:stCondLst>
                                  <p:childTnLst>
                                    <p:set>
                                      <p:cBhvr>
                                        <p:cTn id="141" dur="1" fill="hold">
                                          <p:stCondLst>
                                            <p:cond delay="0"/>
                                          </p:stCondLst>
                                        </p:cTn>
                                        <p:tgtEl>
                                          <p:spTgt spid="52"/>
                                        </p:tgtEl>
                                        <p:attrNameLst>
                                          <p:attrName>style.visibility</p:attrName>
                                        </p:attrNameLst>
                                      </p:cBhvr>
                                      <p:to>
                                        <p:strVal val="visible"/>
                                      </p:to>
                                    </p:set>
                                  </p:childTnLst>
                                </p:cTn>
                              </p:par>
                              <p:par>
                                <p:cTn id="142" presetID="1" presetClass="entr" presetSubtype="0" fill="hold" grpId="0" nodeType="withEffect">
                                  <p:stCondLst>
                                    <p:cond delay="0"/>
                                  </p:stCondLst>
                                  <p:childTnLst>
                                    <p:set>
                                      <p:cBhvr>
                                        <p:cTn id="143" dur="1" fill="hold">
                                          <p:stCondLst>
                                            <p:cond delay="0"/>
                                          </p:stCondLst>
                                        </p:cTn>
                                        <p:tgtEl>
                                          <p:spTgt spid="51"/>
                                        </p:tgtEl>
                                        <p:attrNameLst>
                                          <p:attrName>style.visibility</p:attrName>
                                        </p:attrNameLst>
                                      </p:cBhvr>
                                      <p:to>
                                        <p:strVal val="visible"/>
                                      </p:to>
                                    </p:set>
                                  </p:childTnLst>
                                </p:cTn>
                              </p:par>
                              <p:par>
                                <p:cTn id="144" presetID="1" presetClass="entr" presetSubtype="0" fill="hold" grpId="0" nodeType="withEffect">
                                  <p:stCondLst>
                                    <p:cond delay="0"/>
                                  </p:stCondLst>
                                  <p:childTnLst>
                                    <p:set>
                                      <p:cBhvr>
                                        <p:cTn id="145" dur="1" fill="hold">
                                          <p:stCondLst>
                                            <p:cond delay="0"/>
                                          </p:stCondLst>
                                        </p:cTn>
                                        <p:tgtEl>
                                          <p:spTgt spid="42"/>
                                        </p:tgtEl>
                                        <p:attrNameLst>
                                          <p:attrName>style.visibility</p:attrName>
                                        </p:attrNameLst>
                                      </p:cBhvr>
                                      <p:to>
                                        <p:strVal val="visible"/>
                                      </p:to>
                                    </p:set>
                                  </p:childTnLst>
                                </p:cTn>
                              </p:par>
                              <p:par>
                                <p:cTn id="146" presetID="1" presetClass="entr" presetSubtype="0" fill="hold" grpId="0" nodeType="withEffect">
                                  <p:stCondLst>
                                    <p:cond delay="0"/>
                                  </p:stCondLst>
                                  <p:childTnLst>
                                    <p:set>
                                      <p:cBhvr>
                                        <p:cTn id="147" dur="1" fill="hold">
                                          <p:stCondLst>
                                            <p:cond delay="0"/>
                                          </p:stCondLst>
                                        </p:cTn>
                                        <p:tgtEl>
                                          <p:spTgt spid="36"/>
                                        </p:tgtEl>
                                        <p:attrNameLst>
                                          <p:attrName>style.visibility</p:attrName>
                                        </p:attrNameLst>
                                      </p:cBhvr>
                                      <p:to>
                                        <p:strVal val="visible"/>
                                      </p:to>
                                    </p:set>
                                  </p:childTnLst>
                                </p:cTn>
                              </p:par>
                              <p:par>
                                <p:cTn id="148" presetID="1" presetClass="entr" presetSubtype="0" fill="hold" grpId="0" nodeType="withEffect">
                                  <p:stCondLst>
                                    <p:cond delay="0"/>
                                  </p:stCondLst>
                                  <p:childTnLst>
                                    <p:set>
                                      <p:cBhvr>
                                        <p:cTn id="149" dur="1" fill="hold">
                                          <p:stCondLst>
                                            <p:cond delay="0"/>
                                          </p:stCondLst>
                                        </p:cTn>
                                        <p:tgtEl>
                                          <p:spTgt spid="50"/>
                                        </p:tgtEl>
                                        <p:attrNameLst>
                                          <p:attrName>style.visibility</p:attrName>
                                        </p:attrNameLst>
                                      </p:cBhvr>
                                      <p:to>
                                        <p:strVal val="visible"/>
                                      </p:to>
                                    </p:set>
                                  </p:childTnLst>
                                </p:cTn>
                              </p:par>
                              <p:par>
                                <p:cTn id="150" presetID="1" presetClass="entr" presetSubtype="0" fill="hold" grpId="0" nodeType="withEffect">
                                  <p:stCondLst>
                                    <p:cond delay="0"/>
                                  </p:stCondLst>
                                  <p:childTnLst>
                                    <p:set>
                                      <p:cBhvr>
                                        <p:cTn id="151" dur="1" fill="hold">
                                          <p:stCondLst>
                                            <p:cond delay="0"/>
                                          </p:stCondLst>
                                        </p:cTn>
                                        <p:tgtEl>
                                          <p:spTgt spid="37"/>
                                        </p:tgtEl>
                                        <p:attrNameLst>
                                          <p:attrName>style.visibility</p:attrName>
                                        </p:attrNameLst>
                                      </p:cBhvr>
                                      <p:to>
                                        <p:strVal val="visible"/>
                                      </p:to>
                                    </p:set>
                                  </p:childTnLst>
                                </p:cTn>
                              </p:par>
                              <p:par>
                                <p:cTn id="152" presetID="1" presetClass="entr" presetSubtype="0" fill="hold" grpId="0" nodeType="withEffect">
                                  <p:stCondLst>
                                    <p:cond delay="0"/>
                                  </p:stCondLst>
                                  <p:childTnLst>
                                    <p:set>
                                      <p:cBhvr>
                                        <p:cTn id="153" dur="1" fill="hold">
                                          <p:stCondLst>
                                            <p:cond delay="0"/>
                                          </p:stCondLst>
                                        </p:cTn>
                                        <p:tgtEl>
                                          <p:spTgt spid="49"/>
                                        </p:tgtEl>
                                        <p:attrNameLst>
                                          <p:attrName>style.visibility</p:attrName>
                                        </p:attrNameLst>
                                      </p:cBhvr>
                                      <p:to>
                                        <p:strVal val="visible"/>
                                      </p:to>
                                    </p:set>
                                  </p:childTnLst>
                                </p:cTn>
                              </p:par>
                              <p:par>
                                <p:cTn id="154" presetID="1" presetClass="entr" presetSubtype="0" fill="hold" grpId="0" nodeType="withEffect">
                                  <p:stCondLst>
                                    <p:cond delay="0"/>
                                  </p:stCondLst>
                                  <p:childTnLst>
                                    <p:set>
                                      <p:cBhvr>
                                        <p:cTn id="155" dur="1" fill="hold">
                                          <p:stCondLst>
                                            <p:cond delay="0"/>
                                          </p:stCondLst>
                                        </p:cTn>
                                        <p:tgtEl>
                                          <p:spTgt spid="40"/>
                                        </p:tgtEl>
                                        <p:attrNameLst>
                                          <p:attrName>style.visibility</p:attrName>
                                        </p:attrNameLst>
                                      </p:cBhvr>
                                      <p:to>
                                        <p:strVal val="visible"/>
                                      </p:to>
                                    </p:set>
                                  </p:childTnLst>
                                </p:cTn>
                              </p:par>
                            </p:childTnLst>
                          </p:cTn>
                        </p:par>
                      </p:childTnLst>
                    </p:cTn>
                  </p:par>
                  <p:par>
                    <p:cTn id="156" fill="hold">
                      <p:stCondLst>
                        <p:cond delay="indefinite"/>
                      </p:stCondLst>
                      <p:childTnLst>
                        <p:par>
                          <p:cTn id="157" fill="hold">
                            <p:stCondLst>
                              <p:cond delay="0"/>
                            </p:stCondLst>
                            <p:childTnLst>
                              <p:par>
                                <p:cTn id="158" presetID="1" presetClass="entr" presetSubtype="0" fill="hold" grpId="0" nodeType="clickEffect">
                                  <p:stCondLst>
                                    <p:cond delay="0"/>
                                  </p:stCondLst>
                                  <p:childTnLst>
                                    <p:set>
                                      <p:cBhvr>
                                        <p:cTn id="159" dur="1" fill="hold">
                                          <p:stCondLst>
                                            <p:cond delay="0"/>
                                          </p:stCondLst>
                                        </p:cTn>
                                        <p:tgtEl>
                                          <p:spTgt spid="43"/>
                                        </p:tgtEl>
                                        <p:attrNameLst>
                                          <p:attrName>style.visibility</p:attrName>
                                        </p:attrNameLst>
                                      </p:cBhvr>
                                      <p:to>
                                        <p:strVal val="visible"/>
                                      </p:to>
                                    </p:set>
                                  </p:childTnLst>
                                </p:cTn>
                              </p:par>
                              <p:par>
                                <p:cTn id="160" presetID="1" presetClass="entr" presetSubtype="0" fill="hold" grpId="0" nodeType="withEffect">
                                  <p:stCondLst>
                                    <p:cond delay="0"/>
                                  </p:stCondLst>
                                  <p:childTnLst>
                                    <p:set>
                                      <p:cBhvr>
                                        <p:cTn id="161" dur="1" fill="hold">
                                          <p:stCondLst>
                                            <p:cond delay="0"/>
                                          </p:stCondLst>
                                        </p:cTn>
                                        <p:tgtEl>
                                          <p:spTgt spid="44"/>
                                        </p:tgtEl>
                                        <p:attrNameLst>
                                          <p:attrName>style.visibility</p:attrName>
                                        </p:attrNameLst>
                                      </p:cBhvr>
                                      <p:to>
                                        <p:strVal val="visible"/>
                                      </p:to>
                                    </p:set>
                                  </p:childTnLst>
                                </p:cTn>
                              </p:par>
                              <p:par>
                                <p:cTn id="162" presetID="1" presetClass="entr" presetSubtype="0" fill="hold" grpId="0" nodeType="withEffect">
                                  <p:stCondLst>
                                    <p:cond delay="0"/>
                                  </p:stCondLst>
                                  <p:childTnLst>
                                    <p:set>
                                      <p:cBhvr>
                                        <p:cTn id="163" dur="1" fill="hold">
                                          <p:stCondLst>
                                            <p:cond delay="0"/>
                                          </p:stCondLst>
                                        </p:cTn>
                                        <p:tgtEl>
                                          <p:spTgt spid="45"/>
                                        </p:tgtEl>
                                        <p:attrNameLst>
                                          <p:attrName>style.visibility</p:attrName>
                                        </p:attrNameLst>
                                      </p:cBhvr>
                                      <p:to>
                                        <p:strVal val="visible"/>
                                      </p:to>
                                    </p:set>
                                  </p:childTnLst>
                                </p:cTn>
                              </p:par>
                              <p:par>
                                <p:cTn id="164" presetID="1" presetClass="entr" presetSubtype="0" fill="hold" grpId="0" nodeType="withEffect">
                                  <p:stCondLst>
                                    <p:cond delay="0"/>
                                  </p:stCondLst>
                                  <p:childTnLst>
                                    <p:set>
                                      <p:cBhvr>
                                        <p:cTn id="165" dur="1" fill="hold">
                                          <p:stCondLst>
                                            <p:cond delay="0"/>
                                          </p:stCondLst>
                                        </p:cTn>
                                        <p:tgtEl>
                                          <p:spTgt spid="46"/>
                                        </p:tgtEl>
                                        <p:attrNameLst>
                                          <p:attrName>style.visibility</p:attrName>
                                        </p:attrNameLst>
                                      </p:cBhvr>
                                      <p:to>
                                        <p:strVal val="visible"/>
                                      </p:to>
                                    </p:set>
                                  </p:childTnLst>
                                </p:cTn>
                              </p:par>
                            </p:childTnLst>
                          </p:cTn>
                        </p:par>
                        <p:par>
                          <p:cTn id="166" fill="hold">
                            <p:stCondLst>
                              <p:cond delay="0"/>
                            </p:stCondLst>
                            <p:childTnLst>
                              <p:par>
                                <p:cTn id="167" presetID="22" presetClass="entr" presetSubtype="1" fill="hold" grpId="0" nodeType="afterEffect">
                                  <p:stCondLst>
                                    <p:cond delay="0"/>
                                  </p:stCondLst>
                                  <p:childTnLst>
                                    <p:set>
                                      <p:cBhvr>
                                        <p:cTn id="168" dur="1" fill="hold">
                                          <p:stCondLst>
                                            <p:cond delay="0"/>
                                          </p:stCondLst>
                                        </p:cTn>
                                        <p:tgtEl>
                                          <p:spTgt spid="47"/>
                                        </p:tgtEl>
                                        <p:attrNameLst>
                                          <p:attrName>style.visibility</p:attrName>
                                        </p:attrNameLst>
                                      </p:cBhvr>
                                      <p:to>
                                        <p:strVal val="visible"/>
                                      </p:to>
                                    </p:set>
                                    <p:animEffect transition="in" filter="wipe(up)">
                                      <p:cBhvr>
                                        <p:cTn id="169" dur="500"/>
                                        <p:tgtEl>
                                          <p:spTgt spid="47"/>
                                        </p:tgtEl>
                                      </p:cBhvr>
                                    </p:animEffect>
                                  </p:childTnLst>
                                </p:cTn>
                              </p:par>
                            </p:childTnLst>
                          </p:cTn>
                        </p:par>
                        <p:par>
                          <p:cTn id="170" fill="hold">
                            <p:stCondLst>
                              <p:cond delay="500"/>
                            </p:stCondLst>
                            <p:childTnLst>
                              <p:par>
                                <p:cTn id="171" presetID="1" presetClass="entr" presetSubtype="0" fill="hold" grpId="0" nodeType="afterEffect">
                                  <p:stCondLst>
                                    <p:cond delay="0"/>
                                  </p:stCondLst>
                                  <p:childTnLst>
                                    <p:set>
                                      <p:cBhvr>
                                        <p:cTn id="172"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3" grpId="0"/>
      <p:bldP spid="14" grpId="0"/>
      <p:bldP spid="15" grpId="0"/>
      <p:bldP spid="16" grpId="0"/>
      <p:bldP spid="18" grpId="0" animBg="1"/>
      <p:bldP spid="19" grpId="0" animBg="1"/>
      <p:bldP spid="20" grpId="0" animBg="1"/>
      <p:bldP spid="21" grpId="0"/>
      <p:bldP spid="23" grpId="0"/>
      <p:bldP spid="24" grpId="0" animBg="1"/>
      <p:bldP spid="25" grpId="0" animBg="1"/>
      <p:bldP spid="26" grpId="0" animBg="1"/>
      <p:bldP spid="27" grpId="0" animBg="1"/>
      <p:bldP spid="28" grpId="0" animBg="1"/>
      <p:bldP spid="29" grpId="0" animBg="1"/>
      <p:bldP spid="30" grpId="0"/>
      <p:bldP spid="31" grpId="0" animBg="1"/>
      <p:bldP spid="32" grpId="0" animBg="1"/>
      <p:bldP spid="33" grpId="0" animBg="1"/>
      <p:bldP spid="34" grpId="0" animBg="1"/>
      <p:bldP spid="35" grpId="0" animBg="1"/>
      <p:bldP spid="36" grpId="0" animBg="1"/>
      <p:bldP spid="37" grpId="0" animBg="1"/>
      <p:bldP spid="38" grpId="0" animBg="1"/>
      <p:bldP spid="39" grpId="0"/>
      <p:bldP spid="40" grpId="0" animBg="1"/>
      <p:bldP spid="42" grpId="0" animBg="1"/>
      <p:bldP spid="43" grpId="0" animBg="1"/>
      <p:bldP spid="44" grpId="0" animBg="1"/>
      <p:bldP spid="45" grpId="0" animBg="1"/>
      <p:bldP spid="46" grpId="0"/>
      <p:bldP spid="47" grpId="0" animBg="1"/>
      <p:bldP spid="49" grpId="0" animBg="1"/>
      <p:bldP spid="50" grpId="0"/>
      <p:bldP spid="51" grpId="0"/>
      <p:bldP spid="52" grpId="0" animBg="1"/>
      <p:bldP spid="53" grpId="0"/>
      <p:bldP spid="54" grpId="0" animBg="1"/>
      <p:bldP spid="56" grpId="0"/>
      <p:bldP spid="57" grpId="0" animBg="1"/>
      <p:bldP spid="58" grpId="0" animBg="1"/>
      <p:bldP spid="60" grpId="0"/>
      <p:bldP spid="61" grpId="0"/>
      <p:bldP spid="62" grpId="0"/>
      <p:bldP spid="5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1" name="Rectángulo 40">
            <a:extLst>
              <a:ext uri="{FF2B5EF4-FFF2-40B4-BE49-F238E27FC236}">
                <a16:creationId xmlns:a16="http://schemas.microsoft.com/office/drawing/2014/main" id="{A41B82D9-7701-4029-A477-855FD03F33FD}"/>
              </a:ext>
            </a:extLst>
          </p:cNvPr>
          <p:cNvSpPr/>
          <p:nvPr/>
        </p:nvSpPr>
        <p:spPr>
          <a:xfrm>
            <a:off x="0" y="0"/>
            <a:ext cx="12191999" cy="369332"/>
          </a:xfrm>
          <a:prstGeom prst="rect">
            <a:avLst/>
          </a:prstGeom>
        </p:spPr>
        <p:txBody>
          <a:bodyPr wrap="square">
            <a:spAutoFit/>
          </a:bodyPr>
          <a:lstStyle/>
          <a:p>
            <a:pPr algn="ctr"/>
            <a:r>
              <a:rPr lang="es-ES">
                <a:solidFill>
                  <a:srgbClr val="0070C0"/>
                </a:solidFill>
              </a:rPr>
              <a:t>3.2. MÉTODOS DE GESTIÓN DE INVENTARIOS</a:t>
            </a:r>
          </a:p>
        </p:txBody>
      </p:sp>
      <p:sp>
        <p:nvSpPr>
          <p:cNvPr id="5" name="CuadroTexto 4">
            <a:extLst>
              <a:ext uri="{FF2B5EF4-FFF2-40B4-BE49-F238E27FC236}">
                <a16:creationId xmlns:a16="http://schemas.microsoft.com/office/drawing/2014/main" id="{347E003C-C765-4DBE-922D-8F6B074D45CC}"/>
              </a:ext>
            </a:extLst>
          </p:cNvPr>
          <p:cNvSpPr txBox="1"/>
          <p:nvPr/>
        </p:nvSpPr>
        <p:spPr>
          <a:xfrm>
            <a:off x="0" y="955666"/>
            <a:ext cx="12191998" cy="1631216"/>
          </a:xfrm>
          <a:prstGeom prst="rect">
            <a:avLst/>
          </a:prstGeom>
          <a:noFill/>
        </p:spPr>
        <p:txBody>
          <a:bodyPr wrap="square" rtlCol="0">
            <a:spAutoFit/>
          </a:bodyPr>
          <a:lstStyle/>
          <a:p>
            <a:pPr marL="342900" indent="-342900" algn="just">
              <a:buFont typeface="Arial" panose="020B0604020202020204" pitchFamily="34" charset="0"/>
              <a:buChar char="•"/>
            </a:pPr>
            <a:r>
              <a:rPr lang="es-ES" sz="2400"/>
              <a:t>Debemos fijar el nivel de servicio deseado o riesgo de ruptura admitido y suponer una ley de probabilidad para la demanda durante el tiempo de suministro </a:t>
            </a:r>
            <a:r>
              <a:rPr lang="es-ES" sz="2400" i="1"/>
              <a:t>Ts</a:t>
            </a:r>
            <a:r>
              <a:rPr lang="es-ES" sz="2400"/>
              <a:t>.</a:t>
            </a:r>
          </a:p>
          <a:p>
            <a:pPr marL="342900" indent="-342900" algn="just">
              <a:buFont typeface="Arial" panose="020B0604020202020204" pitchFamily="34" charset="0"/>
              <a:buChar char="•"/>
            </a:pPr>
            <a:r>
              <a:rPr lang="es-ES" sz="2400"/>
              <a:t> Suele suponerse una distribución normal: </a:t>
            </a:r>
            <a:r>
              <a:rPr lang="es-ES" sz="2400" i="1"/>
              <a:t>N</a:t>
            </a:r>
            <a:r>
              <a:rPr lang="es-ES" sz="2400"/>
              <a:t>(</a:t>
            </a:r>
            <a:r>
              <a:rPr lang="es-ES" sz="2400" i="1"/>
              <a:t>D</a:t>
            </a:r>
            <a:r>
              <a:rPr lang="es-ES" i="1"/>
              <a:t>mTs</a:t>
            </a:r>
            <a:r>
              <a:rPr lang="es-ES" sz="2400"/>
              <a:t>,</a:t>
            </a:r>
            <a:r>
              <a:rPr lang="es-ES" sz="2800"/>
              <a:t>σ</a:t>
            </a:r>
            <a:r>
              <a:rPr lang="es-ES" i="1"/>
              <a:t>Ts</a:t>
            </a:r>
            <a:r>
              <a:rPr lang="es-ES" sz="2400"/>
              <a:t>).</a:t>
            </a:r>
          </a:p>
          <a:p>
            <a:pPr marL="342900" indent="-342900" algn="just">
              <a:buFont typeface="Arial" panose="020B0604020202020204" pitchFamily="34" charset="0"/>
              <a:buChar char="•"/>
            </a:pPr>
            <a:endParaRPr lang="es-ES" sz="2400"/>
          </a:p>
        </p:txBody>
      </p:sp>
      <p:sp>
        <p:nvSpPr>
          <p:cNvPr id="6" name="Rectángulo 5">
            <a:extLst>
              <a:ext uri="{FF2B5EF4-FFF2-40B4-BE49-F238E27FC236}">
                <a16:creationId xmlns:a16="http://schemas.microsoft.com/office/drawing/2014/main" id="{8A24C04A-C54B-40C6-86DE-B1927C6CC36F}"/>
              </a:ext>
            </a:extLst>
          </p:cNvPr>
          <p:cNvSpPr/>
          <p:nvPr/>
        </p:nvSpPr>
        <p:spPr>
          <a:xfrm>
            <a:off x="6320877" y="2298216"/>
            <a:ext cx="3050963" cy="369332"/>
          </a:xfrm>
          <a:prstGeom prst="rect">
            <a:avLst/>
          </a:prstGeom>
        </p:spPr>
        <p:txBody>
          <a:bodyPr wrap="none">
            <a:spAutoFit/>
          </a:bodyPr>
          <a:lstStyle/>
          <a:p>
            <a:pPr eaLnBrk="0" hangingPunct="0">
              <a:spcBef>
                <a:spcPct val="50000"/>
              </a:spcBef>
            </a:pPr>
            <a:r>
              <a:rPr lang="es-ES" altLang="es-ES"/>
              <a:t>Media y desviación en todo </a:t>
            </a:r>
            <a:r>
              <a:rPr lang="es-ES" altLang="es-ES" i="1"/>
              <a:t>Ts</a:t>
            </a:r>
          </a:p>
        </p:txBody>
      </p:sp>
      <p:sp>
        <p:nvSpPr>
          <p:cNvPr id="7" name="Line 27">
            <a:extLst>
              <a:ext uri="{FF2B5EF4-FFF2-40B4-BE49-F238E27FC236}">
                <a16:creationId xmlns:a16="http://schemas.microsoft.com/office/drawing/2014/main" id="{47AE4268-21C8-44E3-867C-BDE4F20F07BE}"/>
              </a:ext>
            </a:extLst>
          </p:cNvPr>
          <p:cNvSpPr>
            <a:spLocks noChangeShapeType="1"/>
          </p:cNvSpPr>
          <p:nvPr/>
        </p:nvSpPr>
        <p:spPr bwMode="auto">
          <a:xfrm flipH="1" flipV="1">
            <a:off x="6443001" y="2131745"/>
            <a:ext cx="147814" cy="229357"/>
          </a:xfrm>
          <a:prstGeom prst="line">
            <a:avLst/>
          </a:prstGeom>
          <a:noFill/>
          <a:ln w="9525">
            <a:solidFill>
              <a:schemeClr val="tx1"/>
            </a:solidFill>
            <a:round/>
            <a:headEnd/>
            <a:tailEnd type="triangle" w="med" len="med"/>
          </a:ln>
          <a:effectLst/>
        </p:spPr>
        <p:txBody>
          <a:bodyPr/>
          <a:lstStyle/>
          <a:p>
            <a:endParaRPr lang="es-ES"/>
          </a:p>
        </p:txBody>
      </p:sp>
      <p:sp>
        <p:nvSpPr>
          <p:cNvPr id="8" name="Line 12">
            <a:extLst>
              <a:ext uri="{FF2B5EF4-FFF2-40B4-BE49-F238E27FC236}">
                <a16:creationId xmlns:a16="http://schemas.microsoft.com/office/drawing/2014/main" id="{C903C4BD-229F-41AC-93D0-320E7AD4BA2D}"/>
              </a:ext>
            </a:extLst>
          </p:cNvPr>
          <p:cNvSpPr>
            <a:spLocks noChangeShapeType="1"/>
          </p:cNvSpPr>
          <p:nvPr/>
        </p:nvSpPr>
        <p:spPr bwMode="auto">
          <a:xfrm>
            <a:off x="3731559" y="4294457"/>
            <a:ext cx="4419600" cy="0"/>
          </a:xfrm>
          <a:prstGeom prst="line">
            <a:avLst/>
          </a:prstGeom>
          <a:noFill/>
          <a:ln w="28575">
            <a:solidFill>
              <a:schemeClr val="tx1"/>
            </a:solidFill>
            <a:round/>
            <a:headEnd/>
            <a:tailEnd/>
          </a:ln>
          <a:effectLst>
            <a:outerShdw blurRad="50800" dist="38100" dir="2700000" algn="tl" rotWithShape="0">
              <a:prstClr val="black">
                <a:alpha val="40000"/>
              </a:prstClr>
            </a:outerShdw>
          </a:effectLst>
        </p:spPr>
        <p:txBody>
          <a:bodyPr/>
          <a:lstStyle/>
          <a:p>
            <a:endParaRPr lang="es-ES"/>
          </a:p>
        </p:txBody>
      </p:sp>
      <p:sp>
        <p:nvSpPr>
          <p:cNvPr id="9" name="Freeform 13">
            <a:extLst>
              <a:ext uri="{FF2B5EF4-FFF2-40B4-BE49-F238E27FC236}">
                <a16:creationId xmlns:a16="http://schemas.microsoft.com/office/drawing/2014/main" id="{874B560F-F817-4222-B36F-B2475C121475}"/>
              </a:ext>
            </a:extLst>
          </p:cNvPr>
          <p:cNvSpPr>
            <a:spLocks/>
          </p:cNvSpPr>
          <p:nvPr/>
        </p:nvSpPr>
        <p:spPr bwMode="auto">
          <a:xfrm>
            <a:off x="3807759" y="2999057"/>
            <a:ext cx="1981200" cy="1066800"/>
          </a:xfrm>
          <a:custGeom>
            <a:avLst/>
            <a:gdLst>
              <a:gd name="T0" fmla="*/ 2147483647 w 960"/>
              <a:gd name="T1" fmla="*/ 0 h 720"/>
              <a:gd name="T2" fmla="*/ 2147483647 w 960"/>
              <a:gd name="T3" fmla="*/ 2147483647 h 720"/>
              <a:gd name="T4" fmla="*/ 2147483647 w 960"/>
              <a:gd name="T5" fmla="*/ 2147483647 h 720"/>
              <a:gd name="T6" fmla="*/ 2147483647 w 960"/>
              <a:gd name="T7" fmla="*/ 2147483647 h 720"/>
              <a:gd name="T8" fmla="*/ 0 w 960"/>
              <a:gd name="T9" fmla="*/ 2147483647 h 7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0" h="720">
                <a:moveTo>
                  <a:pt x="960" y="0"/>
                </a:moveTo>
                <a:cubicBezTo>
                  <a:pt x="872" y="4"/>
                  <a:pt x="784" y="8"/>
                  <a:pt x="720" y="48"/>
                </a:cubicBezTo>
                <a:cubicBezTo>
                  <a:pt x="656" y="88"/>
                  <a:pt x="632" y="152"/>
                  <a:pt x="576" y="240"/>
                </a:cubicBezTo>
                <a:cubicBezTo>
                  <a:pt x="520" y="328"/>
                  <a:pt x="480" y="496"/>
                  <a:pt x="384" y="576"/>
                </a:cubicBezTo>
                <a:cubicBezTo>
                  <a:pt x="288" y="656"/>
                  <a:pt x="144" y="688"/>
                  <a:pt x="0" y="720"/>
                </a:cubicBezTo>
              </a:path>
            </a:pathLst>
          </a:custGeom>
          <a:noFill/>
          <a:ln w="38100">
            <a:solidFill>
              <a:schemeClr val="tx1"/>
            </a:solidFill>
            <a:round/>
            <a:headEnd/>
            <a:tailEnd/>
          </a:ln>
          <a:effectLst>
            <a:outerShdw blurRad="50800" dist="38100" dir="2700000" algn="tl" rotWithShape="0">
              <a:prstClr val="black">
                <a:alpha val="40000"/>
              </a:prstClr>
            </a:outerShdw>
          </a:effectLst>
        </p:spPr>
        <p:txBody>
          <a:bodyPr/>
          <a:lstStyle/>
          <a:p>
            <a:endParaRPr lang="es-ES"/>
          </a:p>
        </p:txBody>
      </p:sp>
      <p:sp>
        <p:nvSpPr>
          <p:cNvPr id="10" name="Freeform 14">
            <a:extLst>
              <a:ext uri="{FF2B5EF4-FFF2-40B4-BE49-F238E27FC236}">
                <a16:creationId xmlns:a16="http://schemas.microsoft.com/office/drawing/2014/main" id="{A67D3D83-6B90-474B-8C43-EB655FF5B86A}"/>
              </a:ext>
            </a:extLst>
          </p:cNvPr>
          <p:cNvSpPr>
            <a:spLocks/>
          </p:cNvSpPr>
          <p:nvPr/>
        </p:nvSpPr>
        <p:spPr bwMode="auto">
          <a:xfrm flipH="1">
            <a:off x="5712759" y="2999057"/>
            <a:ext cx="2362200" cy="1066800"/>
          </a:xfrm>
          <a:custGeom>
            <a:avLst/>
            <a:gdLst>
              <a:gd name="T0" fmla="*/ 2147483647 w 960"/>
              <a:gd name="T1" fmla="*/ 0 h 720"/>
              <a:gd name="T2" fmla="*/ 2147483647 w 960"/>
              <a:gd name="T3" fmla="*/ 2147483647 h 720"/>
              <a:gd name="T4" fmla="*/ 2147483647 w 960"/>
              <a:gd name="T5" fmla="*/ 2147483647 h 720"/>
              <a:gd name="T6" fmla="*/ 2147483647 w 960"/>
              <a:gd name="T7" fmla="*/ 2147483647 h 720"/>
              <a:gd name="T8" fmla="*/ 0 w 960"/>
              <a:gd name="T9" fmla="*/ 2147483647 h 7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0" h="720">
                <a:moveTo>
                  <a:pt x="960" y="0"/>
                </a:moveTo>
                <a:cubicBezTo>
                  <a:pt x="872" y="4"/>
                  <a:pt x="784" y="8"/>
                  <a:pt x="720" y="48"/>
                </a:cubicBezTo>
                <a:cubicBezTo>
                  <a:pt x="656" y="88"/>
                  <a:pt x="632" y="152"/>
                  <a:pt x="576" y="240"/>
                </a:cubicBezTo>
                <a:cubicBezTo>
                  <a:pt x="520" y="328"/>
                  <a:pt x="480" y="496"/>
                  <a:pt x="384" y="576"/>
                </a:cubicBezTo>
                <a:cubicBezTo>
                  <a:pt x="288" y="656"/>
                  <a:pt x="144" y="688"/>
                  <a:pt x="0" y="720"/>
                </a:cubicBezTo>
              </a:path>
            </a:pathLst>
          </a:custGeom>
          <a:noFill/>
          <a:ln w="38100">
            <a:solidFill>
              <a:schemeClr val="tx1"/>
            </a:solidFill>
            <a:round/>
            <a:headEnd/>
            <a:tailEnd/>
          </a:ln>
          <a:effectLst/>
        </p:spPr>
        <p:txBody>
          <a:bodyPr/>
          <a:lstStyle/>
          <a:p>
            <a:endParaRPr lang="es-ES"/>
          </a:p>
        </p:txBody>
      </p:sp>
      <p:sp>
        <p:nvSpPr>
          <p:cNvPr id="11" name="Freeform 15">
            <a:extLst>
              <a:ext uri="{FF2B5EF4-FFF2-40B4-BE49-F238E27FC236}">
                <a16:creationId xmlns:a16="http://schemas.microsoft.com/office/drawing/2014/main" id="{5E040EAD-EE1A-4BF4-9614-52ACD642FE99}"/>
              </a:ext>
            </a:extLst>
          </p:cNvPr>
          <p:cNvSpPr>
            <a:spLocks/>
          </p:cNvSpPr>
          <p:nvPr/>
        </p:nvSpPr>
        <p:spPr bwMode="auto">
          <a:xfrm>
            <a:off x="7084359" y="3837257"/>
            <a:ext cx="1066800" cy="457200"/>
          </a:xfrm>
          <a:custGeom>
            <a:avLst/>
            <a:gdLst>
              <a:gd name="T0" fmla="*/ 2147483647 w 432"/>
              <a:gd name="T1" fmla="*/ 2147483647 h 240"/>
              <a:gd name="T2" fmla="*/ 0 w 432"/>
              <a:gd name="T3" fmla="*/ 2147483647 h 240"/>
              <a:gd name="T4" fmla="*/ 0 w 432"/>
              <a:gd name="T5" fmla="*/ 0 h 240"/>
              <a:gd name="T6" fmla="*/ 2147483647 w 432"/>
              <a:gd name="T7" fmla="*/ 2147483647 h 240"/>
              <a:gd name="T8" fmla="*/ 2147483647 w 432"/>
              <a:gd name="T9" fmla="*/ 2147483647 h 240"/>
              <a:gd name="T10" fmla="*/ 2147483647 w 432"/>
              <a:gd name="T11" fmla="*/ 2147483647 h 2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2" h="240">
                <a:moveTo>
                  <a:pt x="384" y="240"/>
                </a:moveTo>
                <a:lnTo>
                  <a:pt x="0" y="240"/>
                </a:lnTo>
                <a:lnTo>
                  <a:pt x="0" y="0"/>
                </a:lnTo>
                <a:lnTo>
                  <a:pt x="192" y="96"/>
                </a:lnTo>
                <a:lnTo>
                  <a:pt x="432" y="144"/>
                </a:lnTo>
                <a:lnTo>
                  <a:pt x="432" y="240"/>
                </a:lnTo>
              </a:path>
            </a:pathLst>
          </a:custGeom>
          <a:solidFill>
            <a:srgbClr val="FF6600"/>
          </a:solidFill>
          <a:ln w="9525">
            <a:solidFill>
              <a:schemeClr val="tx1"/>
            </a:solidFill>
            <a:round/>
            <a:headEnd/>
            <a:tailEnd/>
          </a:ln>
          <a:effectLst>
            <a:outerShdw blurRad="50800" dist="38100" dir="2700000" algn="tl" rotWithShape="0">
              <a:prstClr val="black">
                <a:alpha val="40000"/>
              </a:prstClr>
            </a:outerShdw>
          </a:effectLst>
        </p:spPr>
        <p:txBody>
          <a:bodyPr/>
          <a:lstStyle/>
          <a:p>
            <a:endParaRPr lang="es-ES"/>
          </a:p>
        </p:txBody>
      </p:sp>
      <p:sp>
        <p:nvSpPr>
          <p:cNvPr id="12" name="Text Box 16">
            <a:extLst>
              <a:ext uri="{FF2B5EF4-FFF2-40B4-BE49-F238E27FC236}">
                <a16:creationId xmlns:a16="http://schemas.microsoft.com/office/drawing/2014/main" id="{CE64A358-6896-4E82-AC84-75F09E784156}"/>
              </a:ext>
            </a:extLst>
          </p:cNvPr>
          <p:cNvSpPr txBox="1">
            <a:spLocks noChangeArrowheads="1"/>
          </p:cNvSpPr>
          <p:nvPr/>
        </p:nvSpPr>
        <p:spPr bwMode="auto">
          <a:xfrm>
            <a:off x="1788459" y="3186361"/>
            <a:ext cx="2514599" cy="535531"/>
          </a:xfrm>
          <a:prstGeom prst="rect">
            <a:avLst/>
          </a:prstGeom>
          <a:noFill/>
          <a:ln w="9525">
            <a:noFill/>
            <a:miter lim="800000"/>
            <a:headEnd/>
            <a:tailEnd/>
          </a:ln>
          <a:effectLst/>
        </p:spPr>
        <p:txBody>
          <a:bodyPr wrap="square">
            <a:spAutoFit/>
          </a:bodyPr>
          <a:lstStyle/>
          <a:p>
            <a:pPr algn="ctr" eaLnBrk="0" hangingPunct="0">
              <a:lnSpc>
                <a:spcPct val="80000"/>
              </a:lnSpc>
            </a:pPr>
            <a:r>
              <a:rPr lang="es-ES" altLang="es-ES" b="1" i="0">
                <a:latin typeface="Arial Narrow" pitchFamily="34" charset="0"/>
              </a:rPr>
              <a:t>Probabilidad de servicios sin ruptura: </a:t>
            </a:r>
            <a:r>
              <a:rPr lang="es-ES" altLang="es-ES" b="1">
                <a:latin typeface="Arial Narrow" pitchFamily="34" charset="0"/>
              </a:rPr>
              <a:t>Ns</a:t>
            </a:r>
          </a:p>
        </p:txBody>
      </p:sp>
      <p:sp>
        <p:nvSpPr>
          <p:cNvPr id="13" name="Text Box 17">
            <a:extLst>
              <a:ext uri="{FF2B5EF4-FFF2-40B4-BE49-F238E27FC236}">
                <a16:creationId xmlns:a16="http://schemas.microsoft.com/office/drawing/2014/main" id="{9C866B53-BA86-4544-B17E-88944DA3742A}"/>
              </a:ext>
            </a:extLst>
          </p:cNvPr>
          <p:cNvSpPr txBox="1">
            <a:spLocks noChangeArrowheads="1"/>
          </p:cNvSpPr>
          <p:nvPr/>
        </p:nvSpPr>
        <p:spPr bwMode="auto">
          <a:xfrm>
            <a:off x="7748053" y="3504997"/>
            <a:ext cx="2519082" cy="535531"/>
          </a:xfrm>
          <a:prstGeom prst="rect">
            <a:avLst/>
          </a:prstGeom>
          <a:noFill/>
          <a:ln w="9525">
            <a:noFill/>
            <a:miter lim="800000"/>
            <a:headEnd/>
            <a:tailEnd/>
          </a:ln>
          <a:effectLst/>
        </p:spPr>
        <p:txBody>
          <a:bodyPr wrap="square">
            <a:spAutoFit/>
          </a:bodyPr>
          <a:lstStyle/>
          <a:p>
            <a:pPr algn="ctr" eaLnBrk="0" hangingPunct="0">
              <a:lnSpc>
                <a:spcPct val="80000"/>
              </a:lnSpc>
            </a:pPr>
            <a:r>
              <a:rPr lang="es-ES" altLang="es-ES" b="1" i="0">
                <a:latin typeface="Arial Narrow" pitchFamily="34" charset="0"/>
              </a:rPr>
              <a:t>Probabilidad de servicios con ruptura: </a:t>
            </a:r>
            <a:r>
              <a:rPr lang="es-ES" altLang="es-ES" b="1">
                <a:latin typeface="Arial Narrow" pitchFamily="34" charset="0"/>
              </a:rPr>
              <a:t>Rr</a:t>
            </a:r>
          </a:p>
        </p:txBody>
      </p:sp>
      <p:sp>
        <p:nvSpPr>
          <p:cNvPr id="14" name="Text Box 21">
            <a:extLst>
              <a:ext uri="{FF2B5EF4-FFF2-40B4-BE49-F238E27FC236}">
                <a16:creationId xmlns:a16="http://schemas.microsoft.com/office/drawing/2014/main" id="{4F7A20D6-5ADF-4C18-8763-FBBD796C8847}"/>
              </a:ext>
            </a:extLst>
          </p:cNvPr>
          <p:cNvSpPr txBox="1">
            <a:spLocks noChangeArrowheads="1"/>
          </p:cNvSpPr>
          <p:nvPr/>
        </p:nvSpPr>
        <p:spPr bwMode="auto">
          <a:xfrm>
            <a:off x="5022549" y="4318076"/>
            <a:ext cx="2438400" cy="366712"/>
          </a:xfrm>
          <a:prstGeom prst="rect">
            <a:avLst/>
          </a:prstGeom>
          <a:noFill/>
          <a:ln w="9525">
            <a:noFill/>
            <a:miter lim="800000"/>
            <a:headEnd/>
            <a:tailEnd/>
          </a:ln>
          <a:effectLst/>
        </p:spPr>
        <p:txBody>
          <a:bodyPr>
            <a:spAutoFit/>
          </a:bodyPr>
          <a:lstStyle/>
          <a:p>
            <a:pPr eaLnBrk="0" hangingPunct="0">
              <a:spcBef>
                <a:spcPct val="50000"/>
              </a:spcBef>
            </a:pPr>
            <a:r>
              <a:rPr lang="es-ES" altLang="es-ES" b="1">
                <a:latin typeface="Arial Narrow" pitchFamily="34" charset="0"/>
              </a:rPr>
              <a:t>D</a:t>
            </a:r>
            <a:r>
              <a:rPr lang="es-ES" altLang="es-ES" b="1" baseline="-10000">
                <a:latin typeface="Arial Narrow" pitchFamily="34" charset="0"/>
              </a:rPr>
              <a:t>mTs</a:t>
            </a:r>
            <a:r>
              <a:rPr lang="es-ES" altLang="es-ES" b="1">
                <a:latin typeface="Arial Narrow" pitchFamily="34" charset="0"/>
              </a:rPr>
              <a:t>= dm </a:t>
            </a:r>
            <a:r>
              <a:rPr lang="es-ES" altLang="es-ES" i="0">
                <a:latin typeface="Arial Narrow" pitchFamily="34" charset="0"/>
              </a:rPr>
              <a:t>x</a:t>
            </a:r>
            <a:r>
              <a:rPr lang="es-ES" altLang="es-ES" b="1">
                <a:latin typeface="Arial Narrow" pitchFamily="34" charset="0"/>
              </a:rPr>
              <a:t> Ts            Pp   </a:t>
            </a:r>
          </a:p>
        </p:txBody>
      </p:sp>
      <p:sp>
        <p:nvSpPr>
          <p:cNvPr id="15" name="Line 24">
            <a:extLst>
              <a:ext uri="{FF2B5EF4-FFF2-40B4-BE49-F238E27FC236}">
                <a16:creationId xmlns:a16="http://schemas.microsoft.com/office/drawing/2014/main" id="{8DC9233A-1C6F-40C5-94D2-6FA802B9A68F}"/>
              </a:ext>
            </a:extLst>
          </p:cNvPr>
          <p:cNvSpPr>
            <a:spLocks noChangeShapeType="1"/>
          </p:cNvSpPr>
          <p:nvPr/>
        </p:nvSpPr>
        <p:spPr bwMode="auto">
          <a:xfrm>
            <a:off x="4645959" y="5069157"/>
            <a:ext cx="3073400" cy="0"/>
          </a:xfrm>
          <a:prstGeom prst="line">
            <a:avLst/>
          </a:prstGeom>
          <a:noFill/>
          <a:ln w="9525">
            <a:solidFill>
              <a:schemeClr val="tx1"/>
            </a:solidFill>
            <a:round/>
            <a:headEnd/>
            <a:tailEnd/>
          </a:ln>
          <a:effectLst/>
        </p:spPr>
        <p:txBody>
          <a:bodyPr/>
          <a:lstStyle/>
          <a:p>
            <a:endParaRPr lang="es-ES"/>
          </a:p>
        </p:txBody>
      </p:sp>
      <p:sp>
        <p:nvSpPr>
          <p:cNvPr id="16" name="Text Box 27">
            <a:extLst>
              <a:ext uri="{FF2B5EF4-FFF2-40B4-BE49-F238E27FC236}">
                <a16:creationId xmlns:a16="http://schemas.microsoft.com/office/drawing/2014/main" id="{45172706-77A9-4FAA-8CC3-D087F2A3FD23}"/>
              </a:ext>
            </a:extLst>
          </p:cNvPr>
          <p:cNvSpPr txBox="1">
            <a:spLocks noChangeArrowheads="1"/>
          </p:cNvSpPr>
          <p:nvPr/>
        </p:nvSpPr>
        <p:spPr bwMode="auto">
          <a:xfrm>
            <a:off x="5636559" y="5056457"/>
            <a:ext cx="1981200" cy="366713"/>
          </a:xfrm>
          <a:prstGeom prst="rect">
            <a:avLst/>
          </a:prstGeom>
          <a:noFill/>
          <a:ln w="9525">
            <a:noFill/>
            <a:miter lim="800000"/>
            <a:headEnd/>
            <a:tailEnd/>
          </a:ln>
          <a:effectLst/>
        </p:spPr>
        <p:txBody>
          <a:bodyPr>
            <a:spAutoFit/>
          </a:bodyPr>
          <a:lstStyle/>
          <a:p>
            <a:pPr eaLnBrk="0" hangingPunct="0">
              <a:spcBef>
                <a:spcPct val="50000"/>
              </a:spcBef>
            </a:pPr>
            <a:r>
              <a:rPr lang="es-ES" altLang="es-ES" b="1">
                <a:latin typeface="Arial Narrow" pitchFamily="34" charset="0"/>
              </a:rPr>
              <a:t>0                       z</a:t>
            </a:r>
            <a:endParaRPr lang="el-GR" altLang="es-ES" b="1" baseline="-10000">
              <a:latin typeface="Arial" charset="0"/>
            </a:endParaRPr>
          </a:p>
        </p:txBody>
      </p:sp>
      <p:sp>
        <p:nvSpPr>
          <p:cNvPr id="18" name="Freeform 30">
            <a:extLst>
              <a:ext uri="{FF2B5EF4-FFF2-40B4-BE49-F238E27FC236}">
                <a16:creationId xmlns:a16="http://schemas.microsoft.com/office/drawing/2014/main" id="{D998028C-31C1-4F77-B97D-05C3A8AD25F1}"/>
              </a:ext>
            </a:extLst>
          </p:cNvPr>
          <p:cNvSpPr>
            <a:spLocks/>
          </p:cNvSpPr>
          <p:nvPr/>
        </p:nvSpPr>
        <p:spPr bwMode="auto">
          <a:xfrm>
            <a:off x="3731559" y="2999057"/>
            <a:ext cx="3352800" cy="1295400"/>
          </a:xfrm>
          <a:custGeom>
            <a:avLst/>
            <a:gdLst>
              <a:gd name="T0" fmla="*/ 2147483647 w 2016"/>
              <a:gd name="T1" fmla="*/ 2147483647 h 816"/>
              <a:gd name="T2" fmla="*/ 0 w 2016"/>
              <a:gd name="T3" fmla="*/ 2147483647 h 816"/>
              <a:gd name="T4" fmla="*/ 0 w 2016"/>
              <a:gd name="T5" fmla="*/ 2147483647 h 816"/>
              <a:gd name="T6" fmla="*/ 2147483647 w 2016"/>
              <a:gd name="T7" fmla="*/ 2147483647 h 816"/>
              <a:gd name="T8" fmla="*/ 2147483647 w 2016"/>
              <a:gd name="T9" fmla="*/ 2147483647 h 816"/>
              <a:gd name="T10" fmla="*/ 2147483647 w 2016"/>
              <a:gd name="T11" fmla="*/ 2147483647 h 816"/>
              <a:gd name="T12" fmla="*/ 2147483647 w 2016"/>
              <a:gd name="T13" fmla="*/ 2147483647 h 816"/>
              <a:gd name="T14" fmla="*/ 2147483647 w 2016"/>
              <a:gd name="T15" fmla="*/ 2147483647 h 816"/>
              <a:gd name="T16" fmla="*/ 2147483647 w 2016"/>
              <a:gd name="T17" fmla="*/ 2147483647 h 816"/>
              <a:gd name="T18" fmla="*/ 2147483647 w 2016"/>
              <a:gd name="T19" fmla="*/ 2147483647 h 816"/>
              <a:gd name="T20" fmla="*/ 2147483647 w 2016"/>
              <a:gd name="T21" fmla="*/ 0 h 816"/>
              <a:gd name="T22" fmla="*/ 2147483647 w 2016"/>
              <a:gd name="T23" fmla="*/ 0 h 816"/>
              <a:gd name="T24" fmla="*/ 2147483647 w 2016"/>
              <a:gd name="T25" fmla="*/ 0 h 816"/>
              <a:gd name="T26" fmla="*/ 2147483647 w 2016"/>
              <a:gd name="T27" fmla="*/ 0 h 816"/>
              <a:gd name="T28" fmla="*/ 2147483647 w 2016"/>
              <a:gd name="T29" fmla="*/ 2147483647 h 816"/>
              <a:gd name="T30" fmla="*/ 2147483647 w 2016"/>
              <a:gd name="T31" fmla="*/ 2147483647 h 816"/>
              <a:gd name="T32" fmla="*/ 2147483647 w 2016"/>
              <a:gd name="T33" fmla="*/ 2147483647 h 816"/>
              <a:gd name="T34" fmla="*/ 2147483647 w 2016"/>
              <a:gd name="T35" fmla="*/ 2147483647 h 816"/>
              <a:gd name="T36" fmla="*/ 2147483647 w 2016"/>
              <a:gd name="T37" fmla="*/ 2147483647 h 816"/>
              <a:gd name="T38" fmla="*/ 2147483647 w 2016"/>
              <a:gd name="T39" fmla="*/ 2147483647 h 816"/>
              <a:gd name="T40" fmla="*/ 2147483647 w 2016"/>
              <a:gd name="T41" fmla="*/ 2147483647 h 816"/>
              <a:gd name="T42" fmla="*/ 2147483647 w 2016"/>
              <a:gd name="T43" fmla="*/ 2147483647 h 81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016" h="816">
                <a:moveTo>
                  <a:pt x="2016" y="816"/>
                </a:moveTo>
                <a:lnTo>
                  <a:pt x="0" y="816"/>
                </a:lnTo>
                <a:lnTo>
                  <a:pt x="0" y="672"/>
                </a:lnTo>
                <a:lnTo>
                  <a:pt x="336" y="624"/>
                </a:lnTo>
                <a:lnTo>
                  <a:pt x="480" y="576"/>
                </a:lnTo>
                <a:lnTo>
                  <a:pt x="576" y="528"/>
                </a:lnTo>
                <a:lnTo>
                  <a:pt x="672" y="384"/>
                </a:lnTo>
                <a:lnTo>
                  <a:pt x="768" y="240"/>
                </a:lnTo>
                <a:lnTo>
                  <a:pt x="864" y="96"/>
                </a:lnTo>
                <a:lnTo>
                  <a:pt x="960" y="48"/>
                </a:lnTo>
                <a:lnTo>
                  <a:pt x="1008" y="0"/>
                </a:lnTo>
                <a:lnTo>
                  <a:pt x="1152" y="0"/>
                </a:lnTo>
                <a:lnTo>
                  <a:pt x="1296" y="0"/>
                </a:lnTo>
                <a:lnTo>
                  <a:pt x="1392" y="0"/>
                </a:lnTo>
                <a:lnTo>
                  <a:pt x="1536" y="48"/>
                </a:lnTo>
                <a:lnTo>
                  <a:pt x="1584" y="96"/>
                </a:lnTo>
                <a:lnTo>
                  <a:pt x="1680" y="144"/>
                </a:lnTo>
                <a:lnTo>
                  <a:pt x="1776" y="240"/>
                </a:lnTo>
                <a:lnTo>
                  <a:pt x="1872" y="384"/>
                </a:lnTo>
                <a:lnTo>
                  <a:pt x="1968" y="480"/>
                </a:lnTo>
                <a:lnTo>
                  <a:pt x="2016" y="528"/>
                </a:lnTo>
                <a:lnTo>
                  <a:pt x="2016" y="816"/>
                </a:lnTo>
                <a:close/>
              </a:path>
            </a:pathLst>
          </a:custGeom>
          <a:solidFill>
            <a:srgbClr val="92D050"/>
          </a:solidFill>
          <a:ln w="9525">
            <a:solidFill>
              <a:schemeClr val="tx1"/>
            </a:solidFill>
            <a:round/>
            <a:headEnd/>
            <a:tailEnd/>
          </a:ln>
          <a:effectLst>
            <a:outerShdw blurRad="50800" dist="38100" dir="2700000" algn="tl" rotWithShape="0">
              <a:prstClr val="black">
                <a:alpha val="40000"/>
              </a:prstClr>
            </a:outerShdw>
          </a:effectLst>
        </p:spPr>
        <p:txBody>
          <a:bodyPr/>
          <a:lstStyle/>
          <a:p>
            <a:endParaRPr lang="es-ES"/>
          </a:p>
        </p:txBody>
      </p:sp>
      <p:sp>
        <p:nvSpPr>
          <p:cNvPr id="19" name="Line 31">
            <a:extLst>
              <a:ext uri="{FF2B5EF4-FFF2-40B4-BE49-F238E27FC236}">
                <a16:creationId xmlns:a16="http://schemas.microsoft.com/office/drawing/2014/main" id="{67671FA5-A9AA-4C1E-9D8A-E508DB0E930D}"/>
              </a:ext>
            </a:extLst>
          </p:cNvPr>
          <p:cNvSpPr>
            <a:spLocks noChangeShapeType="1"/>
          </p:cNvSpPr>
          <p:nvPr/>
        </p:nvSpPr>
        <p:spPr bwMode="auto">
          <a:xfrm>
            <a:off x="5788959" y="2999057"/>
            <a:ext cx="0" cy="1371600"/>
          </a:xfrm>
          <a:prstGeom prst="line">
            <a:avLst/>
          </a:prstGeom>
          <a:noFill/>
          <a:ln w="9525">
            <a:solidFill>
              <a:schemeClr val="tx1"/>
            </a:solidFill>
            <a:round/>
            <a:headEnd/>
            <a:tailEnd/>
          </a:ln>
          <a:effectLst/>
        </p:spPr>
        <p:txBody>
          <a:bodyPr/>
          <a:lstStyle/>
          <a:p>
            <a:endParaRPr lang="es-ES"/>
          </a:p>
        </p:txBody>
      </p:sp>
      <p:sp>
        <p:nvSpPr>
          <p:cNvPr id="20" name="Line 32">
            <a:extLst>
              <a:ext uri="{FF2B5EF4-FFF2-40B4-BE49-F238E27FC236}">
                <a16:creationId xmlns:a16="http://schemas.microsoft.com/office/drawing/2014/main" id="{D91B0E9B-D9CA-45C7-BFCB-216AAC7F6AB4}"/>
              </a:ext>
            </a:extLst>
          </p:cNvPr>
          <p:cNvSpPr>
            <a:spLocks noChangeShapeType="1"/>
          </p:cNvSpPr>
          <p:nvPr/>
        </p:nvSpPr>
        <p:spPr bwMode="auto">
          <a:xfrm flipV="1">
            <a:off x="7719359" y="3837256"/>
            <a:ext cx="431800" cy="297145"/>
          </a:xfrm>
          <a:prstGeom prst="line">
            <a:avLst/>
          </a:prstGeom>
          <a:noFill/>
          <a:ln w="9525">
            <a:solidFill>
              <a:schemeClr val="tx1"/>
            </a:solidFill>
            <a:round/>
            <a:headEnd/>
            <a:tailEnd type="triangle" w="med" len="med"/>
          </a:ln>
          <a:effectLst/>
        </p:spPr>
        <p:txBody>
          <a:bodyPr/>
          <a:lstStyle/>
          <a:p>
            <a:endParaRPr lang="es-ES"/>
          </a:p>
        </p:txBody>
      </p:sp>
      <p:sp>
        <p:nvSpPr>
          <p:cNvPr id="21" name="Line 33">
            <a:extLst>
              <a:ext uri="{FF2B5EF4-FFF2-40B4-BE49-F238E27FC236}">
                <a16:creationId xmlns:a16="http://schemas.microsoft.com/office/drawing/2014/main" id="{ADF2EEF2-3089-43C7-A31A-9E94D3E773B4}"/>
              </a:ext>
            </a:extLst>
          </p:cNvPr>
          <p:cNvSpPr>
            <a:spLocks noChangeShapeType="1"/>
          </p:cNvSpPr>
          <p:nvPr/>
        </p:nvSpPr>
        <p:spPr bwMode="auto">
          <a:xfrm flipH="1" flipV="1">
            <a:off x="3883959" y="3532457"/>
            <a:ext cx="990600" cy="381000"/>
          </a:xfrm>
          <a:prstGeom prst="line">
            <a:avLst/>
          </a:prstGeom>
          <a:noFill/>
          <a:ln w="9525">
            <a:solidFill>
              <a:schemeClr val="tx1"/>
            </a:solidFill>
            <a:round/>
            <a:headEnd/>
            <a:tailEnd type="triangle" w="med" len="med"/>
          </a:ln>
          <a:effectLst/>
        </p:spPr>
        <p:txBody>
          <a:bodyPr/>
          <a:lstStyle/>
          <a:p>
            <a:endParaRPr lang="es-ES"/>
          </a:p>
        </p:txBody>
      </p:sp>
      <p:sp>
        <p:nvSpPr>
          <p:cNvPr id="23" name="Line 34">
            <a:extLst>
              <a:ext uri="{FF2B5EF4-FFF2-40B4-BE49-F238E27FC236}">
                <a16:creationId xmlns:a16="http://schemas.microsoft.com/office/drawing/2014/main" id="{7D1EFB30-8C10-42F1-B002-5EEB13628A81}"/>
              </a:ext>
            </a:extLst>
          </p:cNvPr>
          <p:cNvSpPr>
            <a:spLocks noChangeShapeType="1"/>
          </p:cNvSpPr>
          <p:nvPr/>
        </p:nvSpPr>
        <p:spPr bwMode="auto">
          <a:xfrm>
            <a:off x="5788959" y="4218257"/>
            <a:ext cx="1295400" cy="0"/>
          </a:xfrm>
          <a:prstGeom prst="line">
            <a:avLst/>
          </a:prstGeom>
          <a:noFill/>
          <a:ln w="9525">
            <a:solidFill>
              <a:srgbClr val="000000"/>
            </a:solidFill>
            <a:round/>
            <a:headEnd type="triangle" w="med" len="med"/>
            <a:tailEnd type="triangle" w="med" len="med"/>
          </a:ln>
          <a:effectLst/>
        </p:spPr>
        <p:txBody>
          <a:bodyPr/>
          <a:lstStyle/>
          <a:p>
            <a:endParaRPr lang="es-ES"/>
          </a:p>
        </p:txBody>
      </p:sp>
      <p:sp>
        <p:nvSpPr>
          <p:cNvPr id="24" name="Text Box 35">
            <a:extLst>
              <a:ext uri="{FF2B5EF4-FFF2-40B4-BE49-F238E27FC236}">
                <a16:creationId xmlns:a16="http://schemas.microsoft.com/office/drawing/2014/main" id="{3C466ADC-C2F4-44BC-9F3C-E0A3D5674E28}"/>
              </a:ext>
            </a:extLst>
          </p:cNvPr>
          <p:cNvSpPr txBox="1">
            <a:spLocks noChangeArrowheads="1"/>
          </p:cNvSpPr>
          <p:nvPr/>
        </p:nvSpPr>
        <p:spPr bwMode="auto">
          <a:xfrm>
            <a:off x="6169959" y="3837257"/>
            <a:ext cx="609600" cy="366713"/>
          </a:xfrm>
          <a:prstGeom prst="rect">
            <a:avLst/>
          </a:prstGeom>
          <a:noFill/>
          <a:ln w="9525">
            <a:noFill/>
            <a:miter lim="800000"/>
            <a:headEnd/>
            <a:tailEnd/>
          </a:ln>
          <a:effectLst/>
        </p:spPr>
        <p:txBody>
          <a:bodyPr>
            <a:spAutoFit/>
          </a:bodyPr>
          <a:lstStyle/>
          <a:p>
            <a:pPr eaLnBrk="0" hangingPunct="0">
              <a:spcBef>
                <a:spcPct val="50000"/>
              </a:spcBef>
            </a:pPr>
            <a:r>
              <a:rPr lang="es-ES" altLang="es-ES" b="1">
                <a:solidFill>
                  <a:srgbClr val="000000"/>
                </a:solidFill>
                <a:latin typeface="Arial Narrow" pitchFamily="34" charset="0"/>
              </a:rPr>
              <a:t>Ss</a:t>
            </a:r>
          </a:p>
        </p:txBody>
      </p:sp>
      <p:sp>
        <p:nvSpPr>
          <p:cNvPr id="25" name="Text Box 37">
            <a:extLst>
              <a:ext uri="{FF2B5EF4-FFF2-40B4-BE49-F238E27FC236}">
                <a16:creationId xmlns:a16="http://schemas.microsoft.com/office/drawing/2014/main" id="{060E14AE-7DD6-441D-A943-355792BE25AC}"/>
              </a:ext>
            </a:extLst>
          </p:cNvPr>
          <p:cNvSpPr txBox="1">
            <a:spLocks noChangeArrowheads="1"/>
          </p:cNvSpPr>
          <p:nvPr/>
        </p:nvSpPr>
        <p:spPr bwMode="auto">
          <a:xfrm>
            <a:off x="8613288" y="5863022"/>
            <a:ext cx="1980681" cy="461665"/>
          </a:xfrm>
          <a:prstGeom prst="rect">
            <a:avLst/>
          </a:prstGeom>
          <a:solidFill>
            <a:srgbClr val="0070C0"/>
          </a:solidFill>
          <a:ln w="9525">
            <a:solidFill>
              <a:srgbClr val="000000"/>
            </a:solidFill>
            <a:miter lim="800000"/>
            <a:headEnd/>
            <a:tailEnd/>
          </a:ln>
          <a:effectLst>
            <a:outerShdw blurRad="50800" dist="38100" dir="2700000" algn="tl" rotWithShape="0">
              <a:prstClr val="black">
                <a:alpha val="40000"/>
              </a:prstClr>
            </a:outerShdw>
          </a:effectLst>
        </p:spPr>
        <p:txBody>
          <a:bodyPr wrap="square">
            <a:spAutoFit/>
          </a:bodyPr>
          <a:lstStyle/>
          <a:p>
            <a:pPr algn="ctr" eaLnBrk="0" hangingPunct="0">
              <a:spcBef>
                <a:spcPct val="50000"/>
              </a:spcBef>
            </a:pPr>
            <a:r>
              <a:rPr lang="es-ES" altLang="es-ES" sz="2400" b="1" i="0">
                <a:solidFill>
                  <a:srgbClr val="000000"/>
                </a:solidFill>
                <a:latin typeface="Arial" charset="0"/>
              </a:rPr>
              <a:t>Ss</a:t>
            </a:r>
            <a:r>
              <a:rPr lang="es-ES" altLang="es-ES" b="1" i="0">
                <a:solidFill>
                  <a:srgbClr val="000000"/>
                </a:solidFill>
                <a:latin typeface="Arial" charset="0"/>
              </a:rPr>
              <a:t> </a:t>
            </a:r>
            <a:r>
              <a:rPr lang="es-ES" altLang="es-ES" sz="2400" b="1" i="0">
                <a:solidFill>
                  <a:srgbClr val="000000"/>
                </a:solidFill>
                <a:latin typeface="Arial" charset="0"/>
              </a:rPr>
              <a:t>=</a:t>
            </a:r>
            <a:r>
              <a:rPr lang="es-ES" altLang="es-ES" b="1" i="0">
                <a:solidFill>
                  <a:srgbClr val="000000"/>
                </a:solidFill>
                <a:latin typeface="Arial" charset="0"/>
              </a:rPr>
              <a:t> </a:t>
            </a:r>
            <a:r>
              <a:rPr lang="es-ES" altLang="es-ES" sz="2400" b="1" i="0">
                <a:solidFill>
                  <a:srgbClr val="000000"/>
                </a:solidFill>
                <a:latin typeface="Arial" charset="0"/>
              </a:rPr>
              <a:t>z</a:t>
            </a:r>
            <a:r>
              <a:rPr lang="es-ES" altLang="es-ES" b="1" i="0">
                <a:solidFill>
                  <a:srgbClr val="000000"/>
                </a:solidFill>
                <a:latin typeface="Arial" charset="0"/>
              </a:rPr>
              <a:t> </a:t>
            </a:r>
            <a:r>
              <a:rPr lang="es-ES" altLang="es-ES" sz="1400" i="0">
                <a:solidFill>
                  <a:srgbClr val="000000"/>
                </a:solidFill>
                <a:latin typeface="Arial" charset="0"/>
              </a:rPr>
              <a:t>x</a:t>
            </a:r>
            <a:r>
              <a:rPr lang="es-ES" altLang="es-ES" b="1" i="0">
                <a:solidFill>
                  <a:srgbClr val="000000"/>
                </a:solidFill>
                <a:latin typeface="Arial" charset="0"/>
              </a:rPr>
              <a:t> </a:t>
            </a:r>
            <a:r>
              <a:rPr lang="el-GR" altLang="es-ES" sz="2400" b="1" i="0">
                <a:solidFill>
                  <a:srgbClr val="000000"/>
                </a:solidFill>
                <a:latin typeface="Arial" charset="0"/>
              </a:rPr>
              <a:t>σ</a:t>
            </a:r>
            <a:r>
              <a:rPr lang="es-ES" altLang="es-ES" b="1" i="0" baseline="-10000">
                <a:solidFill>
                  <a:srgbClr val="000000"/>
                </a:solidFill>
                <a:latin typeface="Arial" charset="0"/>
              </a:rPr>
              <a:t>Ts</a:t>
            </a:r>
            <a:endParaRPr lang="el-GR" altLang="es-ES" b="1" i="0" baseline="-10000">
              <a:solidFill>
                <a:srgbClr val="000000"/>
              </a:solidFill>
              <a:latin typeface="Arial" charset="0"/>
            </a:endParaRPr>
          </a:p>
        </p:txBody>
      </p:sp>
      <p:sp>
        <p:nvSpPr>
          <p:cNvPr id="26" name="1 CuadroTexto">
            <a:extLst>
              <a:ext uri="{FF2B5EF4-FFF2-40B4-BE49-F238E27FC236}">
                <a16:creationId xmlns:a16="http://schemas.microsoft.com/office/drawing/2014/main" id="{684D11E5-D456-4A95-9D86-468D03740F78}"/>
              </a:ext>
            </a:extLst>
          </p:cNvPr>
          <p:cNvSpPr txBox="1">
            <a:spLocks noChangeArrowheads="1"/>
          </p:cNvSpPr>
          <p:nvPr/>
        </p:nvSpPr>
        <p:spPr bwMode="auto">
          <a:xfrm>
            <a:off x="1140759" y="3896789"/>
            <a:ext cx="1866900" cy="646113"/>
          </a:xfrm>
          <a:prstGeom prst="rect">
            <a:avLst/>
          </a:prstGeom>
          <a:noFill/>
          <a:ln w="9525">
            <a:noFill/>
            <a:miter lim="800000"/>
            <a:headEnd/>
            <a:tailEnd/>
          </a:ln>
        </p:spPr>
        <p:txBody>
          <a:bodyPr>
            <a:spAutoFit/>
          </a:bodyPr>
          <a:lstStyle/>
          <a:p>
            <a:pPr eaLnBrk="0" hangingPunct="0"/>
            <a:r>
              <a:rPr lang="es-ES" altLang="es-ES" sz="1200" i="0">
                <a:latin typeface="Arial Narrow" pitchFamily="34" charset="0"/>
              </a:rPr>
              <a:t>dm = demanda media diaria</a:t>
            </a:r>
          </a:p>
          <a:p>
            <a:pPr eaLnBrk="0" hangingPunct="0"/>
            <a:r>
              <a:rPr lang="es-ES" altLang="es-ES" sz="1200" i="0">
                <a:latin typeface="Arial Narrow" pitchFamily="34" charset="0"/>
              </a:rPr>
              <a:t>DmTs = demanda media en todo Ts</a:t>
            </a:r>
          </a:p>
        </p:txBody>
      </p:sp>
      <p:sp>
        <p:nvSpPr>
          <p:cNvPr id="27" name="Text Box 29">
            <a:extLst>
              <a:ext uri="{FF2B5EF4-FFF2-40B4-BE49-F238E27FC236}">
                <a16:creationId xmlns:a16="http://schemas.microsoft.com/office/drawing/2014/main" id="{47804E33-B7D8-4DA6-ABB8-9E0E5FDF8B4F}"/>
              </a:ext>
            </a:extLst>
          </p:cNvPr>
          <p:cNvSpPr txBox="1">
            <a:spLocks noChangeArrowheads="1"/>
          </p:cNvSpPr>
          <p:nvPr/>
        </p:nvSpPr>
        <p:spPr bwMode="auto">
          <a:xfrm>
            <a:off x="5179359" y="5132657"/>
            <a:ext cx="533400" cy="366713"/>
          </a:xfrm>
          <a:prstGeom prst="rect">
            <a:avLst/>
          </a:prstGeom>
          <a:noFill/>
          <a:ln w="9525">
            <a:noFill/>
            <a:miter lim="800000"/>
            <a:headEnd/>
            <a:tailEnd/>
          </a:ln>
          <a:effectLst/>
        </p:spPr>
        <p:txBody>
          <a:bodyPr>
            <a:spAutoFit/>
          </a:bodyPr>
          <a:lstStyle/>
          <a:p>
            <a:pPr eaLnBrk="0" hangingPunct="0">
              <a:spcBef>
                <a:spcPct val="50000"/>
              </a:spcBef>
            </a:pPr>
            <a:endParaRPr lang="es-ES" altLang="es-ES"/>
          </a:p>
        </p:txBody>
      </p:sp>
      <p:sp>
        <p:nvSpPr>
          <p:cNvPr id="28" name="Text Box 30">
            <a:extLst>
              <a:ext uri="{FF2B5EF4-FFF2-40B4-BE49-F238E27FC236}">
                <a16:creationId xmlns:a16="http://schemas.microsoft.com/office/drawing/2014/main" id="{158E48EC-E4E6-4AFF-9477-1227A4F0B821}"/>
              </a:ext>
            </a:extLst>
          </p:cNvPr>
          <p:cNvSpPr txBox="1">
            <a:spLocks noChangeArrowheads="1"/>
          </p:cNvSpPr>
          <p:nvPr/>
        </p:nvSpPr>
        <p:spPr bwMode="auto">
          <a:xfrm>
            <a:off x="5598459" y="4599257"/>
            <a:ext cx="381000" cy="366713"/>
          </a:xfrm>
          <a:prstGeom prst="rect">
            <a:avLst/>
          </a:prstGeom>
          <a:noFill/>
          <a:ln w="9525">
            <a:noFill/>
            <a:miter lim="800000"/>
            <a:headEnd/>
            <a:tailEnd/>
          </a:ln>
          <a:effectLst/>
        </p:spPr>
        <p:txBody>
          <a:bodyPr>
            <a:spAutoFit/>
          </a:bodyPr>
          <a:lstStyle/>
          <a:p>
            <a:pPr eaLnBrk="0" hangingPunct="0">
              <a:spcBef>
                <a:spcPct val="50000"/>
              </a:spcBef>
            </a:pPr>
            <a:r>
              <a:rPr lang="el-GR" altLang="es-ES">
                <a:latin typeface="Arial" charset="0"/>
              </a:rPr>
              <a:t>μ</a:t>
            </a:r>
          </a:p>
        </p:txBody>
      </p:sp>
      <p:graphicFrame>
        <p:nvGraphicFramePr>
          <p:cNvPr id="29" name="Object 32">
            <a:extLst>
              <a:ext uri="{FF2B5EF4-FFF2-40B4-BE49-F238E27FC236}">
                <a16:creationId xmlns:a16="http://schemas.microsoft.com/office/drawing/2014/main" id="{5E605814-D797-4468-A01D-6E86C9304AC7}"/>
              </a:ext>
            </a:extLst>
          </p:cNvPr>
          <p:cNvGraphicFramePr>
            <a:graphicFrameLocks noChangeAspect="1"/>
          </p:cNvGraphicFramePr>
          <p:nvPr>
            <p:extLst>
              <p:ext uri="{D42A27DB-BD31-4B8C-83A1-F6EECF244321}">
                <p14:modId xmlns:p14="http://schemas.microsoft.com/office/powerpoint/2010/main" val="2087213002"/>
              </p:ext>
            </p:extLst>
          </p:nvPr>
        </p:nvGraphicFramePr>
        <p:xfrm>
          <a:off x="7847013" y="4537075"/>
          <a:ext cx="2362200" cy="598488"/>
        </p:xfrm>
        <a:graphic>
          <a:graphicData uri="http://schemas.openxmlformats.org/presentationml/2006/ole">
            <mc:AlternateContent xmlns:mc="http://schemas.openxmlformats.org/markup-compatibility/2006">
              <mc:Choice xmlns:v="urn:schemas-microsoft-com:vml" Requires="v">
                <p:oleObj name="Equation" r:id="rId4" imgW="1701800" imgH="431800" progId="Equation.DSMT4">
                  <p:embed/>
                </p:oleObj>
              </mc:Choice>
              <mc:Fallback>
                <p:oleObj name="Equation" r:id="rId4" imgW="1701800" imgH="431800" progId="Equation.DSMT4">
                  <p:embed/>
                  <p:pic>
                    <p:nvPicPr>
                      <p:cNvPr id="29" name="Object 32">
                        <a:extLst>
                          <a:ext uri="{FF2B5EF4-FFF2-40B4-BE49-F238E27FC236}">
                            <a16:creationId xmlns:a16="http://schemas.microsoft.com/office/drawing/2014/main" id="{5E605814-D797-4468-A01D-6E86C9304A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7013" y="4537075"/>
                        <a:ext cx="2362200" cy="598488"/>
                      </a:xfrm>
                      <a:prstGeom prst="rect">
                        <a:avLst/>
                      </a:prstGeom>
                      <a:solidFill>
                        <a:srgbClr val="0070C0"/>
                      </a:solidFill>
                      <a:ln>
                        <a:solidFill>
                          <a:schemeClr val="tx1"/>
                        </a:solidFill>
                      </a:ln>
                    </p:spPr>
                  </p:pic>
                </p:oleObj>
              </mc:Fallback>
            </mc:AlternateContent>
          </a:graphicData>
        </a:graphic>
      </p:graphicFrame>
      <p:sp>
        <p:nvSpPr>
          <p:cNvPr id="30" name="Line 33">
            <a:extLst>
              <a:ext uri="{FF2B5EF4-FFF2-40B4-BE49-F238E27FC236}">
                <a16:creationId xmlns:a16="http://schemas.microsoft.com/office/drawing/2014/main" id="{CC37D6A1-433E-49F6-BF5B-9A7F032C6B22}"/>
              </a:ext>
            </a:extLst>
          </p:cNvPr>
          <p:cNvSpPr>
            <a:spLocks noChangeShapeType="1"/>
          </p:cNvSpPr>
          <p:nvPr/>
        </p:nvSpPr>
        <p:spPr bwMode="auto">
          <a:xfrm>
            <a:off x="7554259" y="4918344"/>
            <a:ext cx="292100" cy="47626"/>
          </a:xfrm>
          <a:prstGeom prst="line">
            <a:avLst/>
          </a:prstGeom>
          <a:noFill/>
          <a:ln w="9525">
            <a:solidFill>
              <a:schemeClr val="tx1"/>
            </a:solidFill>
            <a:round/>
            <a:headEnd/>
            <a:tailEnd type="triangle" w="med" len="med"/>
          </a:ln>
          <a:effectLst/>
        </p:spPr>
        <p:txBody>
          <a:bodyPr/>
          <a:lstStyle/>
          <a:p>
            <a:endParaRPr lang="es-ES"/>
          </a:p>
        </p:txBody>
      </p:sp>
      <p:sp>
        <p:nvSpPr>
          <p:cNvPr id="31" name="Text Box 21">
            <a:extLst>
              <a:ext uri="{FF2B5EF4-FFF2-40B4-BE49-F238E27FC236}">
                <a16:creationId xmlns:a16="http://schemas.microsoft.com/office/drawing/2014/main" id="{FE0173B8-F08F-4F51-8280-83201D4C331B}"/>
              </a:ext>
            </a:extLst>
          </p:cNvPr>
          <p:cNvSpPr txBox="1">
            <a:spLocks noChangeArrowheads="1"/>
          </p:cNvSpPr>
          <p:nvPr/>
        </p:nvSpPr>
        <p:spPr bwMode="auto">
          <a:xfrm>
            <a:off x="7846359" y="5204377"/>
            <a:ext cx="2372958" cy="366713"/>
          </a:xfrm>
          <a:prstGeom prst="rect">
            <a:avLst/>
          </a:prstGeom>
          <a:solidFill>
            <a:srgbClr val="0070C0"/>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p>
            <a:pPr eaLnBrk="0" hangingPunct="0">
              <a:spcBef>
                <a:spcPct val="50000"/>
              </a:spcBef>
            </a:pPr>
            <a:r>
              <a:rPr lang="es-ES" altLang="es-ES" b="1" i="0">
                <a:solidFill>
                  <a:srgbClr val="000000"/>
                </a:solidFill>
                <a:latin typeface="Arial Narrow" pitchFamily="34" charset="0"/>
              </a:rPr>
              <a:t>Pp = dm </a:t>
            </a:r>
            <a:r>
              <a:rPr lang="es-ES" altLang="es-ES" sz="1400" i="0">
                <a:solidFill>
                  <a:srgbClr val="000000"/>
                </a:solidFill>
                <a:latin typeface="Arial Narrow" pitchFamily="34" charset="0"/>
              </a:rPr>
              <a:t>x</a:t>
            </a:r>
            <a:r>
              <a:rPr lang="es-ES" altLang="es-ES" b="1" i="0">
                <a:solidFill>
                  <a:srgbClr val="000000"/>
                </a:solidFill>
                <a:latin typeface="Arial Narrow" pitchFamily="34" charset="0"/>
              </a:rPr>
              <a:t> Ts + (z </a:t>
            </a:r>
            <a:r>
              <a:rPr lang="es-ES" altLang="es-ES" sz="1400" i="0">
                <a:solidFill>
                  <a:srgbClr val="000000"/>
                </a:solidFill>
                <a:latin typeface="Arial Narrow" pitchFamily="34" charset="0"/>
              </a:rPr>
              <a:t>x</a:t>
            </a:r>
            <a:r>
              <a:rPr lang="es-ES" altLang="es-ES" b="1" i="0">
                <a:solidFill>
                  <a:srgbClr val="000000"/>
                </a:solidFill>
                <a:latin typeface="Arial Narrow" pitchFamily="34" charset="0"/>
              </a:rPr>
              <a:t> </a:t>
            </a:r>
            <a:r>
              <a:rPr lang="el-GR" altLang="es-ES" b="1" i="0">
                <a:solidFill>
                  <a:srgbClr val="000000"/>
                </a:solidFill>
                <a:latin typeface="Arial" charset="0"/>
              </a:rPr>
              <a:t>σ</a:t>
            </a:r>
            <a:r>
              <a:rPr lang="es-ES" altLang="es-ES" b="1" i="0" baseline="-10000">
                <a:solidFill>
                  <a:srgbClr val="000000"/>
                </a:solidFill>
                <a:latin typeface="Arial" charset="0"/>
              </a:rPr>
              <a:t>Ts</a:t>
            </a:r>
            <a:r>
              <a:rPr lang="es-ES" altLang="es-ES" b="1">
                <a:solidFill>
                  <a:srgbClr val="000000"/>
                </a:solidFill>
                <a:latin typeface="Arial Narrow" pitchFamily="34" charset="0"/>
              </a:rPr>
              <a:t>)   </a:t>
            </a:r>
            <a:endParaRPr lang="es-ES" altLang="es-ES" b="1" i="0">
              <a:solidFill>
                <a:srgbClr val="000000"/>
              </a:solidFill>
              <a:latin typeface="Arial Narrow" pitchFamily="34" charset="0"/>
            </a:endParaRPr>
          </a:p>
        </p:txBody>
      </p:sp>
      <p:sp>
        <p:nvSpPr>
          <p:cNvPr id="32" name="Text Box 31">
            <a:extLst>
              <a:ext uri="{FF2B5EF4-FFF2-40B4-BE49-F238E27FC236}">
                <a16:creationId xmlns:a16="http://schemas.microsoft.com/office/drawing/2014/main" id="{B8E82D97-1FC7-42D5-86A9-F03A791AABB1}"/>
              </a:ext>
            </a:extLst>
          </p:cNvPr>
          <p:cNvSpPr txBox="1">
            <a:spLocks noChangeArrowheads="1"/>
          </p:cNvSpPr>
          <p:nvPr/>
        </p:nvSpPr>
        <p:spPr bwMode="auto">
          <a:xfrm>
            <a:off x="6703359" y="4624657"/>
            <a:ext cx="914400" cy="366713"/>
          </a:xfrm>
          <a:prstGeom prst="rect">
            <a:avLst/>
          </a:prstGeom>
          <a:noFill/>
          <a:ln w="9525">
            <a:noFill/>
            <a:miter lim="800000"/>
            <a:headEnd/>
            <a:tailEnd/>
          </a:ln>
          <a:effectLst/>
        </p:spPr>
        <p:txBody>
          <a:bodyPr>
            <a:spAutoFit/>
          </a:bodyPr>
          <a:lstStyle/>
          <a:p>
            <a:pPr eaLnBrk="0" hangingPunct="0">
              <a:spcBef>
                <a:spcPct val="50000"/>
              </a:spcBef>
            </a:pPr>
            <a:r>
              <a:rPr lang="el-GR" altLang="es-ES">
                <a:latin typeface="Arial" charset="0"/>
              </a:rPr>
              <a:t>μ</a:t>
            </a:r>
            <a:r>
              <a:rPr lang="es-ES" altLang="es-ES">
                <a:latin typeface="Arial" charset="0"/>
              </a:rPr>
              <a:t>+z</a:t>
            </a:r>
            <a:r>
              <a:rPr lang="el-GR" altLang="es-ES">
                <a:latin typeface="Arial" charset="0"/>
              </a:rPr>
              <a:t>σ</a:t>
            </a:r>
          </a:p>
        </p:txBody>
      </p:sp>
      <p:cxnSp>
        <p:nvCxnSpPr>
          <p:cNvPr id="33" name="2 Conector recto">
            <a:extLst>
              <a:ext uri="{FF2B5EF4-FFF2-40B4-BE49-F238E27FC236}">
                <a16:creationId xmlns:a16="http://schemas.microsoft.com/office/drawing/2014/main" id="{A3B41E77-0505-49A0-8144-5446E353165A}"/>
              </a:ext>
            </a:extLst>
          </p:cNvPr>
          <p:cNvCxnSpPr>
            <a:cxnSpLocks noChangeShapeType="1"/>
          </p:cNvCxnSpPr>
          <p:nvPr/>
        </p:nvCxnSpPr>
        <p:spPr bwMode="auto">
          <a:xfrm>
            <a:off x="5788959" y="4991370"/>
            <a:ext cx="0" cy="141287"/>
          </a:xfrm>
          <a:prstGeom prst="line">
            <a:avLst/>
          </a:prstGeom>
          <a:noFill/>
          <a:ln w="9525" algn="ctr">
            <a:solidFill>
              <a:schemeClr val="tx1"/>
            </a:solidFill>
            <a:round/>
            <a:headEnd/>
            <a:tailEnd/>
          </a:ln>
          <a:effectLst/>
        </p:spPr>
      </p:cxnSp>
      <p:cxnSp>
        <p:nvCxnSpPr>
          <p:cNvPr id="34" name="4 Conector recto">
            <a:extLst>
              <a:ext uri="{FF2B5EF4-FFF2-40B4-BE49-F238E27FC236}">
                <a16:creationId xmlns:a16="http://schemas.microsoft.com/office/drawing/2014/main" id="{D27EC7D9-ACC4-4F7B-95C0-434CF2219B63}"/>
              </a:ext>
            </a:extLst>
          </p:cNvPr>
          <p:cNvCxnSpPr>
            <a:cxnSpLocks noChangeShapeType="1"/>
          </p:cNvCxnSpPr>
          <p:nvPr/>
        </p:nvCxnSpPr>
        <p:spPr bwMode="auto">
          <a:xfrm>
            <a:off x="7084359" y="4991370"/>
            <a:ext cx="0" cy="141287"/>
          </a:xfrm>
          <a:prstGeom prst="line">
            <a:avLst/>
          </a:prstGeom>
          <a:noFill/>
          <a:ln w="9525" algn="ctr">
            <a:solidFill>
              <a:schemeClr val="tx1"/>
            </a:solidFill>
            <a:round/>
            <a:headEnd/>
            <a:tailEnd/>
          </a:ln>
          <a:effectLst/>
        </p:spPr>
      </p:cxnSp>
      <p:sp>
        <p:nvSpPr>
          <p:cNvPr id="35" name="1 CuadroTexto">
            <a:extLst>
              <a:ext uri="{FF2B5EF4-FFF2-40B4-BE49-F238E27FC236}">
                <a16:creationId xmlns:a16="http://schemas.microsoft.com/office/drawing/2014/main" id="{BFC40AA1-ED30-4A97-ACB8-7DDE3DA5E2F8}"/>
              </a:ext>
            </a:extLst>
          </p:cNvPr>
          <p:cNvSpPr txBox="1">
            <a:spLocks noChangeArrowheads="1"/>
          </p:cNvSpPr>
          <p:nvPr/>
        </p:nvSpPr>
        <p:spPr bwMode="auto">
          <a:xfrm>
            <a:off x="3007659" y="4853257"/>
            <a:ext cx="1866900" cy="307975"/>
          </a:xfrm>
          <a:prstGeom prst="rect">
            <a:avLst/>
          </a:prstGeom>
          <a:noFill/>
          <a:ln w="9525">
            <a:noFill/>
            <a:miter lim="800000"/>
            <a:headEnd/>
            <a:tailEnd/>
          </a:ln>
        </p:spPr>
        <p:txBody>
          <a:bodyPr>
            <a:spAutoFit/>
          </a:bodyPr>
          <a:lstStyle/>
          <a:p>
            <a:pPr eaLnBrk="0" hangingPunct="0"/>
            <a:r>
              <a:rPr lang="es-ES" altLang="es-ES" sz="1400" i="0">
                <a:latin typeface="Arial Narrow" pitchFamily="34" charset="0"/>
              </a:rPr>
              <a:t>Tipificando la variable        </a:t>
            </a:r>
          </a:p>
        </p:txBody>
      </p:sp>
      <p:sp>
        <p:nvSpPr>
          <p:cNvPr id="36" name="1 CuadroTexto">
            <a:extLst>
              <a:ext uri="{FF2B5EF4-FFF2-40B4-BE49-F238E27FC236}">
                <a16:creationId xmlns:a16="http://schemas.microsoft.com/office/drawing/2014/main" id="{DF6FD2CE-18A0-483A-8BD4-1354AACC8AF2}"/>
              </a:ext>
            </a:extLst>
          </p:cNvPr>
          <p:cNvSpPr txBox="1">
            <a:spLocks noChangeArrowheads="1"/>
          </p:cNvSpPr>
          <p:nvPr/>
        </p:nvSpPr>
        <p:spPr bwMode="auto">
          <a:xfrm>
            <a:off x="4303059" y="5108845"/>
            <a:ext cx="990600" cy="314325"/>
          </a:xfrm>
          <a:prstGeom prst="rect">
            <a:avLst/>
          </a:prstGeom>
          <a:noFill/>
          <a:ln w="9525">
            <a:noFill/>
            <a:miter lim="800000"/>
            <a:headEnd/>
            <a:tailEnd/>
          </a:ln>
        </p:spPr>
        <p:txBody>
          <a:bodyPr>
            <a:spAutoFit/>
          </a:bodyPr>
          <a:lstStyle/>
          <a:p>
            <a:pPr eaLnBrk="0" hangingPunct="0"/>
            <a:r>
              <a:rPr lang="es-ES" altLang="es-ES" sz="1400" i="0">
                <a:latin typeface="Arial Narrow" pitchFamily="34" charset="0"/>
              </a:rPr>
              <a:t>N(0,1)        </a:t>
            </a:r>
          </a:p>
        </p:txBody>
      </p:sp>
      <p:sp>
        <p:nvSpPr>
          <p:cNvPr id="37" name="1 CuadroTexto">
            <a:extLst>
              <a:ext uri="{FF2B5EF4-FFF2-40B4-BE49-F238E27FC236}">
                <a16:creationId xmlns:a16="http://schemas.microsoft.com/office/drawing/2014/main" id="{8508C874-7C2A-4B15-806C-6B9676927DAC}"/>
              </a:ext>
            </a:extLst>
          </p:cNvPr>
          <p:cNvSpPr txBox="1">
            <a:spLocks noChangeArrowheads="1"/>
          </p:cNvSpPr>
          <p:nvPr/>
        </p:nvSpPr>
        <p:spPr bwMode="auto">
          <a:xfrm>
            <a:off x="3007659" y="4308745"/>
            <a:ext cx="1333500" cy="307975"/>
          </a:xfrm>
          <a:prstGeom prst="rect">
            <a:avLst/>
          </a:prstGeom>
          <a:noFill/>
          <a:ln w="9525">
            <a:noFill/>
            <a:miter lim="800000"/>
            <a:headEnd/>
            <a:tailEnd/>
          </a:ln>
        </p:spPr>
        <p:txBody>
          <a:bodyPr>
            <a:spAutoFit/>
          </a:bodyPr>
          <a:lstStyle/>
          <a:p>
            <a:pPr eaLnBrk="0" hangingPunct="0"/>
            <a:r>
              <a:rPr lang="es-ES" altLang="es-ES" sz="1400" i="0">
                <a:latin typeface="Arial Narrow" pitchFamily="34" charset="0"/>
              </a:rPr>
              <a:t>N(DmTs,</a:t>
            </a:r>
            <a:r>
              <a:rPr lang="el-GR" altLang="es-ES" sz="1400" i="0">
                <a:latin typeface="Arial Narrow" pitchFamily="34" charset="0"/>
              </a:rPr>
              <a:t>σ</a:t>
            </a:r>
            <a:r>
              <a:rPr lang="es-ES" altLang="es-ES" sz="1400" i="0">
                <a:latin typeface="Arial Narrow" pitchFamily="34" charset="0"/>
              </a:rPr>
              <a:t>Ts)       </a:t>
            </a:r>
          </a:p>
        </p:txBody>
      </p:sp>
      <p:cxnSp>
        <p:nvCxnSpPr>
          <p:cNvPr id="38" name="6 Conector recto de flecha">
            <a:extLst>
              <a:ext uri="{FF2B5EF4-FFF2-40B4-BE49-F238E27FC236}">
                <a16:creationId xmlns:a16="http://schemas.microsoft.com/office/drawing/2014/main" id="{AA2623BF-181C-43D3-9088-F4FD52DF5722}"/>
              </a:ext>
            </a:extLst>
          </p:cNvPr>
          <p:cNvCxnSpPr>
            <a:cxnSpLocks noChangeShapeType="1"/>
          </p:cNvCxnSpPr>
          <p:nvPr/>
        </p:nvCxnSpPr>
        <p:spPr bwMode="auto">
          <a:xfrm>
            <a:off x="3377901" y="4591319"/>
            <a:ext cx="296508" cy="282576"/>
          </a:xfrm>
          <a:prstGeom prst="straightConnector1">
            <a:avLst/>
          </a:prstGeom>
          <a:noFill/>
          <a:ln w="9525" algn="ctr">
            <a:solidFill>
              <a:schemeClr val="tx1"/>
            </a:solidFill>
            <a:round/>
            <a:headEnd/>
            <a:tailEnd type="arrow" w="med" len="med"/>
          </a:ln>
          <a:effectLst/>
        </p:spPr>
      </p:cxnSp>
      <p:sp>
        <p:nvSpPr>
          <p:cNvPr id="39" name="Flecha curvada hacia la izquierda 6">
            <a:extLst>
              <a:ext uri="{FF2B5EF4-FFF2-40B4-BE49-F238E27FC236}">
                <a16:creationId xmlns:a16="http://schemas.microsoft.com/office/drawing/2014/main" id="{3F78D1F3-255A-44F2-902F-D69CF64CBA83}"/>
              </a:ext>
            </a:extLst>
          </p:cNvPr>
          <p:cNvSpPr/>
          <p:nvPr/>
        </p:nvSpPr>
        <p:spPr>
          <a:xfrm>
            <a:off x="10276171" y="4730684"/>
            <a:ext cx="317798" cy="646113"/>
          </a:xfrm>
          <a:prstGeom prst="curvedLef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40" name="Abrir llave 39">
            <a:extLst>
              <a:ext uri="{FF2B5EF4-FFF2-40B4-BE49-F238E27FC236}">
                <a16:creationId xmlns:a16="http://schemas.microsoft.com/office/drawing/2014/main" id="{8AB1F79C-3148-4EF3-861A-51B4B66472F4}"/>
              </a:ext>
            </a:extLst>
          </p:cNvPr>
          <p:cNvSpPr/>
          <p:nvPr/>
        </p:nvSpPr>
        <p:spPr>
          <a:xfrm rot="16200000">
            <a:off x="9552500" y="5347073"/>
            <a:ext cx="180000" cy="72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42" name="Line 27">
            <a:extLst>
              <a:ext uri="{FF2B5EF4-FFF2-40B4-BE49-F238E27FC236}">
                <a16:creationId xmlns:a16="http://schemas.microsoft.com/office/drawing/2014/main" id="{AFE53439-9581-4DE6-BAC1-76C965F7C409}"/>
              </a:ext>
            </a:extLst>
          </p:cNvPr>
          <p:cNvSpPr>
            <a:spLocks noChangeShapeType="1"/>
          </p:cNvSpPr>
          <p:nvPr/>
        </p:nvSpPr>
        <p:spPr bwMode="auto">
          <a:xfrm flipH="1" flipV="1">
            <a:off x="6857034" y="2117676"/>
            <a:ext cx="568848" cy="287695"/>
          </a:xfrm>
          <a:prstGeom prst="line">
            <a:avLst/>
          </a:prstGeom>
          <a:noFill/>
          <a:ln w="9525">
            <a:solidFill>
              <a:schemeClr val="tx1"/>
            </a:solidFill>
            <a:round/>
            <a:headEnd/>
            <a:tailEnd type="triangle" w="med" len="med"/>
          </a:ln>
          <a:effectLst/>
        </p:spPr>
        <p:txBody>
          <a:bodyPr/>
          <a:lstStyle/>
          <a:p>
            <a:endParaRPr lang="es-ES"/>
          </a:p>
        </p:txBody>
      </p:sp>
      <p:sp>
        <p:nvSpPr>
          <p:cNvPr id="43" name="CuadroTexto 42">
            <a:extLst>
              <a:ext uri="{FF2B5EF4-FFF2-40B4-BE49-F238E27FC236}">
                <a16:creationId xmlns:a16="http://schemas.microsoft.com/office/drawing/2014/main" id="{FFDEB525-413F-4C52-A97C-B1507ABEF5D2}"/>
              </a:ext>
            </a:extLst>
          </p:cNvPr>
          <p:cNvSpPr txBox="1"/>
          <p:nvPr/>
        </p:nvSpPr>
        <p:spPr>
          <a:xfrm>
            <a:off x="5636559" y="5902334"/>
            <a:ext cx="3142524" cy="461665"/>
          </a:xfrm>
          <a:prstGeom prst="rect">
            <a:avLst/>
          </a:prstGeom>
          <a:noFill/>
        </p:spPr>
        <p:txBody>
          <a:bodyPr wrap="square" rtlCol="0">
            <a:spAutoFit/>
          </a:bodyPr>
          <a:lstStyle/>
          <a:p>
            <a:r>
              <a:rPr lang="es-ES" sz="2400" b="1" i="1">
                <a:effectLst>
                  <a:outerShdw blurRad="38100" dist="38100" dir="2700000" algn="tl">
                    <a:srgbClr val="000000">
                      <a:alpha val="43137"/>
                    </a:srgbClr>
                  </a:outerShdw>
                </a:effectLst>
              </a:rPr>
              <a:t>STOCK</a:t>
            </a:r>
            <a:r>
              <a:rPr lang="es-ES" sz="2400" b="1">
                <a:effectLst>
                  <a:outerShdw blurRad="38100" dist="38100" dir="2700000" algn="tl">
                    <a:srgbClr val="000000">
                      <a:alpha val="43137"/>
                    </a:srgbClr>
                  </a:outerShdw>
                </a:effectLst>
              </a:rPr>
              <a:t> DE SEGURIDAD</a:t>
            </a:r>
          </a:p>
        </p:txBody>
      </p:sp>
      <p:sp>
        <p:nvSpPr>
          <p:cNvPr id="44" name="Rectángulo 43">
            <a:extLst>
              <a:ext uri="{FF2B5EF4-FFF2-40B4-BE49-F238E27FC236}">
                <a16:creationId xmlns:a16="http://schemas.microsoft.com/office/drawing/2014/main" id="{FB5E3E38-7779-4CAA-986A-840AB0C9B3D5}"/>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3.2.2. MODELOS PROBABILÍSTICOS</a:t>
            </a:r>
          </a:p>
        </p:txBody>
      </p:sp>
    </p:spTree>
    <p:extLst>
      <p:ext uri="{BB962C8B-B14F-4D97-AF65-F5344CB8AC3E}">
        <p14:creationId xmlns:p14="http://schemas.microsoft.com/office/powerpoint/2010/main" val="19386727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wipe(up)">
                                      <p:cBhvr>
                                        <p:cTn id="33" dur="500"/>
                                        <p:tgtEl>
                                          <p:spTgt spid="39"/>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up)">
                                      <p:cBhvr>
                                        <p:cTn id="41" dur="500"/>
                                        <p:tgtEl>
                                          <p:spTgt spid="40"/>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25" grpId="0" animBg="1"/>
      <p:bldP spid="28" grpId="0"/>
      <p:bldP spid="30" grpId="0" animBg="1"/>
      <p:bldP spid="31" grpId="0" animBg="1"/>
      <p:bldP spid="32" grpId="0"/>
      <p:bldP spid="35" grpId="0"/>
      <p:bldP spid="36" grpId="0"/>
      <p:bldP spid="39" grpId="0" animBg="1"/>
      <p:bldP spid="40" grpId="0" animBg="1"/>
      <p:bldP spid="4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1" name="Rectángulo 40">
            <a:extLst>
              <a:ext uri="{FF2B5EF4-FFF2-40B4-BE49-F238E27FC236}">
                <a16:creationId xmlns:a16="http://schemas.microsoft.com/office/drawing/2014/main" id="{A41B82D9-7701-4029-A477-855FD03F33FD}"/>
              </a:ext>
            </a:extLst>
          </p:cNvPr>
          <p:cNvSpPr/>
          <p:nvPr/>
        </p:nvSpPr>
        <p:spPr>
          <a:xfrm>
            <a:off x="0" y="0"/>
            <a:ext cx="12191999" cy="369332"/>
          </a:xfrm>
          <a:prstGeom prst="rect">
            <a:avLst/>
          </a:prstGeom>
        </p:spPr>
        <p:txBody>
          <a:bodyPr wrap="square">
            <a:spAutoFit/>
          </a:bodyPr>
          <a:lstStyle/>
          <a:p>
            <a:pPr algn="ctr"/>
            <a:r>
              <a:rPr lang="es-ES">
                <a:solidFill>
                  <a:srgbClr val="0070C0"/>
                </a:solidFill>
              </a:rPr>
              <a:t>3.2. MÉTODOS DE GESTIÓN DE INVENTARIOS</a:t>
            </a:r>
          </a:p>
        </p:txBody>
      </p:sp>
      <p:grpSp>
        <p:nvGrpSpPr>
          <p:cNvPr id="6" name="Grupo 5">
            <a:extLst>
              <a:ext uri="{FF2B5EF4-FFF2-40B4-BE49-F238E27FC236}">
                <a16:creationId xmlns:a16="http://schemas.microsoft.com/office/drawing/2014/main" id="{B015C566-9957-43FB-9809-FC5EA7C15379}"/>
              </a:ext>
            </a:extLst>
          </p:cNvPr>
          <p:cNvGrpSpPr/>
          <p:nvPr/>
        </p:nvGrpSpPr>
        <p:grpSpPr>
          <a:xfrm>
            <a:off x="165548" y="-35956"/>
            <a:ext cx="2503475" cy="914400"/>
            <a:chOff x="4217964" y="760727"/>
            <a:chExt cx="2190136" cy="914400"/>
          </a:xfrm>
          <a:effectLst>
            <a:outerShdw blurRad="50800" dist="38100" dir="2700000" algn="tl" rotWithShape="0">
              <a:prstClr val="black">
                <a:alpha val="40000"/>
              </a:prstClr>
            </a:outerShdw>
          </a:effectLst>
        </p:grpSpPr>
        <p:pic>
          <p:nvPicPr>
            <p:cNvPr id="7" name="Gráfico 6" descr="Pizarra">
              <a:extLst>
                <a:ext uri="{FF2B5EF4-FFF2-40B4-BE49-F238E27FC236}">
                  <a16:creationId xmlns:a16="http://schemas.microsoft.com/office/drawing/2014/main" id="{D85782D9-30D9-4DB8-8399-1DFE1802BC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7964" y="760727"/>
              <a:ext cx="914400" cy="914400"/>
            </a:xfrm>
            <a:prstGeom prst="rect">
              <a:avLst/>
            </a:prstGeom>
            <a:effectLst/>
          </p:spPr>
        </p:pic>
        <p:sp>
          <p:nvSpPr>
            <p:cNvPr id="8" name="Text Box 53">
              <a:extLst>
                <a:ext uri="{FF2B5EF4-FFF2-40B4-BE49-F238E27FC236}">
                  <a16:creationId xmlns:a16="http://schemas.microsoft.com/office/drawing/2014/main" id="{B7D75CDB-4DFC-489D-92CA-2F57028022E5}"/>
                </a:ext>
              </a:extLst>
            </p:cNvPr>
            <p:cNvSpPr txBox="1">
              <a:spLocks noChangeArrowheads="1"/>
            </p:cNvSpPr>
            <p:nvPr/>
          </p:nvSpPr>
          <p:spPr bwMode="auto">
            <a:xfrm>
              <a:off x="5062023" y="1017872"/>
              <a:ext cx="1346077" cy="400110"/>
            </a:xfrm>
            <a:prstGeom prst="rect">
              <a:avLst/>
            </a:prstGeom>
            <a:noFill/>
            <a:ln w="9525">
              <a:noFill/>
              <a:miter lim="800000"/>
              <a:headEnd/>
              <a:tailEnd/>
            </a:ln>
            <a:effectLst/>
          </p:spPr>
          <p:txBody>
            <a:bodyPr wrap="square">
              <a:spAutoFit/>
            </a:bodyPr>
            <a:lstStyle/>
            <a:p>
              <a:pPr algn="ctr">
                <a:spcBef>
                  <a:spcPct val="50000"/>
                </a:spcBef>
              </a:pPr>
              <a:r>
                <a:rPr lang="es-ES" altLang="es-ES" sz="2000" b="1"/>
                <a:t>Ejemplo 3.5</a:t>
              </a:r>
            </a:p>
          </p:txBody>
        </p:sp>
      </p:grpSp>
      <p:sp>
        <p:nvSpPr>
          <p:cNvPr id="2" name="Rectángulo 1">
            <a:extLst>
              <a:ext uri="{FF2B5EF4-FFF2-40B4-BE49-F238E27FC236}">
                <a16:creationId xmlns:a16="http://schemas.microsoft.com/office/drawing/2014/main" id="{6473FBFB-0B9F-4945-8688-07AC9DE9C328}"/>
              </a:ext>
            </a:extLst>
          </p:cNvPr>
          <p:cNvSpPr/>
          <p:nvPr/>
        </p:nvSpPr>
        <p:spPr>
          <a:xfrm>
            <a:off x="0" y="645159"/>
            <a:ext cx="12191998" cy="1631216"/>
          </a:xfrm>
          <a:prstGeom prst="rect">
            <a:avLst/>
          </a:prstGeom>
        </p:spPr>
        <p:txBody>
          <a:bodyPr wrap="square">
            <a:spAutoFit/>
          </a:bodyPr>
          <a:lstStyle/>
          <a:p>
            <a:pPr algn="just"/>
            <a:r>
              <a:rPr lang="es-ES" sz="2000"/>
              <a:t>La demanda anual de un producto se sabe que se distribuye como una normal de media 12.000 unidades y desviación típica de 150 unidades. Tiene un coste por cada pedido de 50€ y un coste de mantenimiento de 5€ por unidad y año. Los días laborales son de 250 días al año y la empresa sigue una política de revisión continua del inventario. El tiempo que el proveedor tarda en servirnos el pedido es de 2 días (el comportamiento de la demanda durante el tiempo de suministro es igual al del período anual).</a:t>
            </a:r>
          </a:p>
        </p:txBody>
      </p:sp>
      <p:sp>
        <p:nvSpPr>
          <p:cNvPr id="3" name="Rectángulo 2">
            <a:extLst>
              <a:ext uri="{FF2B5EF4-FFF2-40B4-BE49-F238E27FC236}">
                <a16:creationId xmlns:a16="http://schemas.microsoft.com/office/drawing/2014/main" id="{0283DA99-7315-4FE3-A87D-F4C7E999FA9F}"/>
              </a:ext>
            </a:extLst>
          </p:cNvPr>
          <p:cNvSpPr/>
          <p:nvPr/>
        </p:nvSpPr>
        <p:spPr>
          <a:xfrm>
            <a:off x="0" y="2162901"/>
            <a:ext cx="12191998" cy="707886"/>
          </a:xfrm>
          <a:prstGeom prst="rect">
            <a:avLst/>
          </a:prstGeom>
        </p:spPr>
        <p:txBody>
          <a:bodyPr wrap="square">
            <a:spAutoFit/>
          </a:bodyPr>
          <a:lstStyle/>
          <a:p>
            <a:pPr marL="457200" indent="-457200" algn="just">
              <a:buFont typeface="+mj-lt"/>
              <a:buAutoNum type="alphaLcParenR"/>
            </a:pPr>
            <a:r>
              <a:rPr lang="es-ES" sz="2000"/>
              <a:t>¿Cuál es la cantidad óptima de pedido y cuál es el punto de reorden en cada pedido considerando dar un nivel de servicio del 80%?</a:t>
            </a:r>
          </a:p>
        </p:txBody>
      </p:sp>
      <p:sp>
        <p:nvSpPr>
          <p:cNvPr id="25" name="CuadroTexto 24">
            <a:extLst>
              <a:ext uri="{FF2B5EF4-FFF2-40B4-BE49-F238E27FC236}">
                <a16:creationId xmlns:a16="http://schemas.microsoft.com/office/drawing/2014/main" id="{9AF18D37-8D64-43B6-B245-50CF75BE901B}"/>
              </a:ext>
            </a:extLst>
          </p:cNvPr>
          <p:cNvSpPr txBox="1"/>
          <p:nvPr/>
        </p:nvSpPr>
        <p:spPr>
          <a:xfrm>
            <a:off x="7879678" y="3733419"/>
            <a:ext cx="3729474" cy="461665"/>
          </a:xfrm>
          <a:prstGeom prst="rect">
            <a:avLst/>
          </a:prstGeom>
          <a:noFill/>
        </p:spPr>
        <p:txBody>
          <a:bodyPr wrap="square" rtlCol="0">
            <a:spAutoFit/>
          </a:bodyPr>
          <a:lstStyle/>
          <a:p>
            <a:pPr algn="ctr"/>
            <a:r>
              <a:rPr lang="es-ES" sz="2400" b="1"/>
              <a:t>Q* = 490 unidades</a:t>
            </a:r>
          </a:p>
        </p:txBody>
      </p:sp>
      <p:sp>
        <p:nvSpPr>
          <p:cNvPr id="26" name="CuadroTexto 25">
            <a:extLst>
              <a:ext uri="{FF2B5EF4-FFF2-40B4-BE49-F238E27FC236}">
                <a16:creationId xmlns:a16="http://schemas.microsoft.com/office/drawing/2014/main" id="{87E7153E-0D44-4689-B585-EED4352846EB}"/>
              </a:ext>
            </a:extLst>
          </p:cNvPr>
          <p:cNvSpPr txBox="1"/>
          <p:nvPr/>
        </p:nvSpPr>
        <p:spPr>
          <a:xfrm>
            <a:off x="68785" y="2920702"/>
            <a:ext cx="2677298" cy="1200329"/>
          </a:xfrm>
          <a:prstGeom prst="rect">
            <a:avLst/>
          </a:prstGeom>
          <a:noFill/>
        </p:spPr>
        <p:txBody>
          <a:bodyPr wrap="square" rtlCol="0">
            <a:spAutoFit/>
          </a:bodyPr>
          <a:lstStyle/>
          <a:p>
            <a:r>
              <a:rPr lang="es-ES" sz="2400"/>
              <a:t>N (12.000, 150)</a:t>
            </a:r>
          </a:p>
          <a:p>
            <a:r>
              <a:rPr lang="es-ES" sz="2400"/>
              <a:t>Ce = 50€/pedido</a:t>
            </a:r>
          </a:p>
          <a:p>
            <a:r>
              <a:rPr lang="es-ES" sz="2400"/>
              <a:t>Cp = 5€ ud./año</a:t>
            </a:r>
          </a:p>
        </p:txBody>
      </p:sp>
      <p:sp>
        <p:nvSpPr>
          <p:cNvPr id="27" name="CuadroTexto 26">
            <a:extLst>
              <a:ext uri="{FF2B5EF4-FFF2-40B4-BE49-F238E27FC236}">
                <a16:creationId xmlns:a16="http://schemas.microsoft.com/office/drawing/2014/main" id="{E680BE31-68BA-4DCB-B2D2-0FD64B5CDDC0}"/>
              </a:ext>
            </a:extLst>
          </p:cNvPr>
          <p:cNvSpPr txBox="1"/>
          <p:nvPr/>
        </p:nvSpPr>
        <p:spPr>
          <a:xfrm>
            <a:off x="5395233" y="2777290"/>
            <a:ext cx="2072639" cy="461665"/>
          </a:xfrm>
          <a:prstGeom prst="rect">
            <a:avLst/>
          </a:prstGeom>
          <a:noFill/>
        </p:spPr>
        <p:txBody>
          <a:bodyPr wrap="square" rtlCol="0">
            <a:spAutoFit/>
          </a:bodyPr>
          <a:lstStyle/>
          <a:p>
            <a:r>
              <a:rPr lang="es-ES" sz="2400" b="1">
                <a:effectLst>
                  <a:outerShdw blurRad="38100" dist="38100" dir="2700000" algn="tl">
                    <a:srgbClr val="000000">
                      <a:alpha val="43137"/>
                    </a:srgbClr>
                  </a:outerShdw>
                </a:effectLst>
              </a:rPr>
              <a:t>LOTE ÓPTIMO</a:t>
            </a:r>
          </a:p>
        </p:txBody>
      </p:sp>
      <p:graphicFrame>
        <p:nvGraphicFramePr>
          <p:cNvPr id="28" name="Object 15">
            <a:extLst>
              <a:ext uri="{FF2B5EF4-FFF2-40B4-BE49-F238E27FC236}">
                <a16:creationId xmlns:a16="http://schemas.microsoft.com/office/drawing/2014/main" id="{7E76ABEC-5D0A-46EC-8521-A17B4C1C5BB9}"/>
              </a:ext>
            </a:extLst>
          </p:cNvPr>
          <p:cNvGraphicFramePr>
            <a:graphicFrameLocks noChangeAspect="1"/>
          </p:cNvGraphicFramePr>
          <p:nvPr>
            <p:extLst>
              <p:ext uri="{D42A27DB-BD31-4B8C-83A1-F6EECF244321}">
                <p14:modId xmlns:p14="http://schemas.microsoft.com/office/powerpoint/2010/main" val="630688815"/>
              </p:ext>
            </p:extLst>
          </p:nvPr>
        </p:nvGraphicFramePr>
        <p:xfrm>
          <a:off x="5150551" y="3105111"/>
          <a:ext cx="2361144" cy="961948"/>
        </p:xfrm>
        <a:graphic>
          <a:graphicData uri="http://schemas.openxmlformats.org/presentationml/2006/ole">
            <mc:AlternateContent xmlns:mc="http://schemas.openxmlformats.org/markup-compatibility/2006">
              <mc:Choice xmlns:v="urn:schemas-microsoft-com:vml" Requires="v">
                <p:oleObj name="Equation" r:id="rId6" imgW="1066800" imgH="380910" progId="Equation.DSMT4">
                  <p:embed/>
                </p:oleObj>
              </mc:Choice>
              <mc:Fallback>
                <p:oleObj name="Equation" r:id="rId6" imgW="1066800" imgH="380910" progId="Equation.DSMT4">
                  <p:embed/>
                  <p:pic>
                    <p:nvPicPr>
                      <p:cNvPr id="28" name="Object 15">
                        <a:extLst>
                          <a:ext uri="{FF2B5EF4-FFF2-40B4-BE49-F238E27FC236}">
                            <a16:creationId xmlns:a16="http://schemas.microsoft.com/office/drawing/2014/main" id="{7E76ABEC-5D0A-46EC-8521-A17B4C1C5B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50551" y="3105111"/>
                        <a:ext cx="2361144" cy="961948"/>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29" name="CuadroTexto 28">
                <a:extLst>
                  <a:ext uri="{FF2B5EF4-FFF2-40B4-BE49-F238E27FC236}">
                    <a16:creationId xmlns:a16="http://schemas.microsoft.com/office/drawing/2014/main" id="{6514118A-5421-4468-8FA1-96D11E0A9B1F}"/>
                  </a:ext>
                </a:extLst>
              </p:cNvPr>
              <p:cNvSpPr txBox="1"/>
              <p:nvPr/>
            </p:nvSpPr>
            <p:spPr>
              <a:xfrm>
                <a:off x="68785" y="4707362"/>
                <a:ext cx="5705939" cy="1951881"/>
              </a:xfrm>
              <a:prstGeom prst="rect">
                <a:avLst/>
              </a:prstGeom>
              <a:noFill/>
            </p:spPr>
            <p:txBody>
              <a:bodyPr wrap="square" rtlCol="0">
                <a:spAutoFit/>
              </a:bodyPr>
              <a:lstStyle/>
              <a:p>
                <a:r>
                  <a:rPr lang="es-ES" sz="2400"/>
                  <a:t>dm = D/hp = 12.000/250 = 48 uds./día</a:t>
                </a:r>
              </a:p>
              <a:p>
                <a:r>
                  <a:rPr lang="es-ES" sz="2400"/>
                  <a:t>Ts = 2 días</a:t>
                </a:r>
              </a:p>
              <a:p>
                <a:r>
                  <a:rPr lang="el-GR" altLang="es-ES" sz="2800">
                    <a:solidFill>
                      <a:srgbClr val="000000"/>
                    </a:solidFill>
                    <a:latin typeface="Arial" charset="0"/>
                  </a:rPr>
                  <a:t>σ</a:t>
                </a:r>
                <a:r>
                  <a:rPr lang="es-ES" altLang="es-ES" sz="2400" baseline="-10000">
                    <a:solidFill>
                      <a:srgbClr val="000000"/>
                    </a:solidFill>
                    <a:latin typeface="Arial" charset="0"/>
                  </a:rPr>
                  <a:t>Ts </a:t>
                </a:r>
                <a:r>
                  <a:rPr lang="es-ES" altLang="es-ES" sz="2400">
                    <a:solidFill>
                      <a:srgbClr val="000000"/>
                    </a:solidFill>
                    <a:latin typeface="Calibri" panose="020F0502020204030204" pitchFamily="34" charset="0"/>
                    <a:cs typeface="Calibri" panose="020F0502020204030204" pitchFamily="34" charset="0"/>
                  </a:rPr>
                  <a:t>=</a:t>
                </a:r>
                <a:r>
                  <a:rPr lang="el-GR" sz="2400"/>
                  <a:t> </a:t>
                </a:r>
                <a:r>
                  <a:rPr lang="el-GR" altLang="es-ES" sz="2800">
                    <a:solidFill>
                      <a:srgbClr val="000000"/>
                    </a:solidFill>
                    <a:latin typeface="Arial" charset="0"/>
                  </a:rPr>
                  <a:t>σ</a:t>
                </a:r>
                <a:r>
                  <a:rPr lang="es-ES" altLang="es-ES" sz="2400">
                    <a:solidFill>
                      <a:srgbClr val="000000"/>
                    </a:solidFill>
                    <a:latin typeface="Arial" charset="0"/>
                  </a:rPr>
                  <a:t> </a:t>
                </a:r>
                <a:r>
                  <a:rPr lang="es-ES" altLang="es-ES" sz="1600">
                    <a:solidFill>
                      <a:srgbClr val="000000"/>
                    </a:solidFill>
                    <a:latin typeface="Arial" charset="0"/>
                  </a:rPr>
                  <a:t>x</a:t>
                </a:r>
                <a:r>
                  <a:rPr lang="el-GR" altLang="es-ES" sz="2400">
                    <a:solidFill>
                      <a:srgbClr val="000000"/>
                    </a:solidFill>
                    <a:latin typeface="Arial" charset="0"/>
                  </a:rPr>
                  <a:t> </a:t>
                </a:r>
                <a14:m>
                  <m:oMath xmlns:m="http://schemas.openxmlformats.org/officeDocument/2006/math">
                    <m:rad>
                      <m:radPr>
                        <m:degHide m:val="on"/>
                        <m:ctrlPr>
                          <a:rPr lang="es-ES" sz="2400" i="1">
                            <a:latin typeface="Cambria Math" panose="02040503050406030204" pitchFamily="18" charset="0"/>
                          </a:rPr>
                        </m:ctrlPr>
                      </m:radPr>
                      <m:deg/>
                      <m:e>
                        <m:f>
                          <m:fPr>
                            <m:ctrlPr>
                              <a:rPr lang="es-ES" sz="2400" b="0" i="1" smtClean="0">
                                <a:latin typeface="Cambria Math" panose="02040503050406030204" pitchFamily="18" charset="0"/>
                              </a:rPr>
                            </m:ctrlPr>
                          </m:fPr>
                          <m:num>
                            <m:r>
                              <m:rPr>
                                <m:sty m:val="p"/>
                              </m:rPr>
                              <a:rPr lang="es-ES" sz="2400" b="0" i="0" smtClean="0">
                                <a:latin typeface="Cambria Math"/>
                              </a:rPr>
                              <m:t>Ts</m:t>
                            </m:r>
                          </m:num>
                          <m:den>
                            <m:r>
                              <m:rPr>
                                <m:sty m:val="p"/>
                              </m:rPr>
                              <a:rPr lang="es-ES" sz="2400" b="0" i="0" smtClean="0">
                                <a:latin typeface="Cambria Math"/>
                              </a:rPr>
                              <m:t>hp</m:t>
                            </m:r>
                          </m:den>
                        </m:f>
                      </m:e>
                    </m:rad>
                    <m:r>
                      <a:rPr lang="el-GR" sz="2400" i="1">
                        <a:latin typeface="Cambria Math" panose="02040503050406030204" pitchFamily="18" charset="0"/>
                      </a:rPr>
                      <m:t> </m:t>
                    </m:r>
                  </m:oMath>
                </a14:m>
                <a:r>
                  <a:rPr lang="es-ES" altLang="es-ES" sz="2400">
                    <a:solidFill>
                      <a:srgbClr val="000000"/>
                    </a:solidFill>
                    <a:latin typeface="Calibri" panose="020F0502020204030204" pitchFamily="34" charset="0"/>
                    <a:cs typeface="Calibri" panose="020F0502020204030204" pitchFamily="34" charset="0"/>
                  </a:rPr>
                  <a:t>= 150 </a:t>
                </a:r>
                <a:r>
                  <a:rPr lang="es-ES" altLang="es-ES" sz="2000">
                    <a:solidFill>
                      <a:srgbClr val="000000"/>
                    </a:solidFill>
                    <a:latin typeface="Calibri" panose="020F0502020204030204" pitchFamily="34" charset="0"/>
                    <a:cs typeface="Calibri" panose="020F0502020204030204" pitchFamily="34" charset="0"/>
                  </a:rPr>
                  <a:t>x</a:t>
                </a:r>
                <a:r>
                  <a:rPr lang="es-ES" altLang="es-ES" sz="2400">
                    <a:solidFill>
                      <a:srgbClr val="000000"/>
                    </a:solidFill>
                    <a:latin typeface="Calibri" panose="020F0502020204030204" pitchFamily="34" charset="0"/>
                    <a:cs typeface="Calibri" panose="020F0502020204030204" pitchFamily="34" charset="0"/>
                  </a:rPr>
                  <a:t> </a:t>
                </a:r>
                <a14:m>
                  <m:oMath xmlns:m="http://schemas.openxmlformats.org/officeDocument/2006/math">
                    <m:rad>
                      <m:radPr>
                        <m:degHide m:val="on"/>
                        <m:ctrlPr>
                          <a:rPr lang="es-ES" sz="2400" i="1">
                            <a:latin typeface="Cambria Math" panose="02040503050406030204" pitchFamily="18" charset="0"/>
                          </a:rPr>
                        </m:ctrlPr>
                      </m:radPr>
                      <m:deg/>
                      <m:e>
                        <m:r>
                          <a:rPr lang="es-ES" sz="2400" b="0" i="1" smtClean="0">
                            <a:latin typeface="Cambria Math" panose="02040503050406030204" pitchFamily="18" charset="0"/>
                          </a:rPr>
                          <m:t>2/250</m:t>
                        </m:r>
                      </m:e>
                    </m:rad>
                    <m:r>
                      <a:rPr lang="es-ES" sz="2400" b="0" i="0" smtClean="0">
                        <a:latin typeface="Cambria Math" panose="02040503050406030204" pitchFamily="18" charset="0"/>
                      </a:rPr>
                      <m:t> </m:t>
                    </m:r>
                  </m:oMath>
                </a14:m>
                <a:r>
                  <a:rPr lang="es-ES" sz="2400"/>
                  <a:t>=  13,42 uds.</a:t>
                </a:r>
              </a:p>
              <a:p>
                <a:r>
                  <a:rPr lang="es-ES" sz="2400"/>
                  <a:t>z </a:t>
                </a:r>
                <a:r>
                  <a:rPr lang="es-ES" sz="2000"/>
                  <a:t>para un </a:t>
                </a:r>
                <a:r>
                  <a:rPr lang="es-ES" sz="2400"/>
                  <a:t>Ns </a:t>
                </a:r>
                <a:r>
                  <a:rPr lang="es-ES" sz="2000"/>
                  <a:t>del</a:t>
                </a:r>
                <a:r>
                  <a:rPr lang="es-ES" sz="2400"/>
                  <a:t> 80% = 0,84</a:t>
                </a:r>
              </a:p>
            </p:txBody>
          </p:sp>
        </mc:Choice>
        <mc:Fallback xmlns="">
          <p:sp>
            <p:nvSpPr>
              <p:cNvPr id="29" name="CuadroTexto 28">
                <a:extLst>
                  <a:ext uri="{FF2B5EF4-FFF2-40B4-BE49-F238E27FC236}">
                    <a16:creationId xmlns:a16="http://schemas.microsoft.com/office/drawing/2014/main" id="{6514118A-5421-4468-8FA1-96D11E0A9B1F}"/>
                  </a:ext>
                </a:extLst>
              </p:cNvPr>
              <p:cNvSpPr txBox="1">
                <a:spLocks noRot="1" noChangeAspect="1" noMove="1" noResize="1" noEditPoints="1" noAdjustHandles="1" noChangeArrowheads="1" noChangeShapeType="1" noTextEdit="1"/>
              </p:cNvSpPr>
              <p:nvPr/>
            </p:nvSpPr>
            <p:spPr>
              <a:xfrm>
                <a:off x="68785" y="4707362"/>
                <a:ext cx="5705939" cy="1951881"/>
              </a:xfrm>
              <a:prstGeom prst="rect">
                <a:avLst/>
              </a:prstGeom>
              <a:blipFill>
                <a:blip r:embed="rId8"/>
                <a:stretch>
                  <a:fillRect l="-2137" t="-2500" b="-6250"/>
                </a:stretch>
              </a:blipFill>
            </p:spPr>
            <p:txBody>
              <a:bodyPr/>
              <a:lstStyle/>
              <a:p>
                <a:r>
                  <a:rPr lang="es-ES">
                    <a:noFill/>
                  </a:rPr>
                  <a:t> </a:t>
                </a:r>
              </a:p>
            </p:txBody>
          </p:sp>
        </mc:Fallback>
      </mc:AlternateContent>
      <p:sp>
        <p:nvSpPr>
          <p:cNvPr id="30" name="Text Box 21">
            <a:extLst>
              <a:ext uri="{FF2B5EF4-FFF2-40B4-BE49-F238E27FC236}">
                <a16:creationId xmlns:a16="http://schemas.microsoft.com/office/drawing/2014/main" id="{A6FC121F-833F-4812-96F6-3DEC49063B2D}"/>
              </a:ext>
            </a:extLst>
          </p:cNvPr>
          <p:cNvSpPr txBox="1">
            <a:spLocks noChangeArrowheads="1"/>
          </p:cNvSpPr>
          <p:nvPr/>
        </p:nvSpPr>
        <p:spPr bwMode="auto">
          <a:xfrm>
            <a:off x="8339830" y="4883568"/>
            <a:ext cx="3208520" cy="523220"/>
          </a:xfrm>
          <a:prstGeom prst="rect">
            <a:avLst/>
          </a:prstGeom>
          <a:solidFill>
            <a:schemeClr val="bg1"/>
          </a:solidFill>
          <a:ln w="9525">
            <a:solidFill>
              <a:schemeClr val="bg1"/>
            </a:solidFill>
            <a:miter lim="800000"/>
            <a:headEnd/>
            <a:tailEnd/>
          </a:ln>
          <a:effectLst/>
        </p:spPr>
        <p:txBody>
          <a:bodyPr wrap="square">
            <a:spAutoFit/>
          </a:bodyPr>
          <a:lstStyle/>
          <a:p>
            <a:pPr algn="ctr" eaLnBrk="0" hangingPunct="0">
              <a:spcBef>
                <a:spcPct val="50000"/>
              </a:spcBef>
            </a:pPr>
            <a:r>
              <a:rPr lang="es-ES" altLang="es-ES" sz="2400" b="1" i="0">
                <a:solidFill>
                  <a:srgbClr val="000000"/>
                </a:solidFill>
              </a:rPr>
              <a:t>Pp = (Ts x dm) + (z </a:t>
            </a:r>
            <a:r>
              <a:rPr lang="es-ES" altLang="es-ES" sz="1600" b="1" i="0">
                <a:solidFill>
                  <a:srgbClr val="000000"/>
                </a:solidFill>
              </a:rPr>
              <a:t>x</a:t>
            </a:r>
            <a:r>
              <a:rPr lang="es-ES" altLang="es-ES" sz="2400" b="1" i="0">
                <a:solidFill>
                  <a:srgbClr val="000000"/>
                </a:solidFill>
              </a:rPr>
              <a:t> </a:t>
            </a:r>
            <a:r>
              <a:rPr lang="el-GR" altLang="es-ES" sz="2800" b="1" i="0">
                <a:solidFill>
                  <a:srgbClr val="000000"/>
                </a:solidFill>
              </a:rPr>
              <a:t>σ</a:t>
            </a:r>
            <a:r>
              <a:rPr lang="es-ES" altLang="es-ES" sz="2400" b="1" i="0" baseline="-10000">
                <a:solidFill>
                  <a:srgbClr val="000000"/>
                </a:solidFill>
              </a:rPr>
              <a:t>Ts</a:t>
            </a:r>
            <a:r>
              <a:rPr lang="es-ES" altLang="es-ES" sz="2400" b="1">
                <a:solidFill>
                  <a:srgbClr val="000000"/>
                </a:solidFill>
              </a:rPr>
              <a:t>)   </a:t>
            </a:r>
            <a:endParaRPr lang="es-ES" altLang="es-ES" sz="2400" b="1" i="0">
              <a:solidFill>
                <a:srgbClr val="000000"/>
              </a:solidFill>
            </a:endParaRPr>
          </a:p>
        </p:txBody>
      </p:sp>
      <p:sp>
        <p:nvSpPr>
          <p:cNvPr id="31" name="CuadroTexto 30">
            <a:extLst>
              <a:ext uri="{FF2B5EF4-FFF2-40B4-BE49-F238E27FC236}">
                <a16:creationId xmlns:a16="http://schemas.microsoft.com/office/drawing/2014/main" id="{9C778E8A-5C8E-471B-92D8-75A883FDB76F}"/>
              </a:ext>
            </a:extLst>
          </p:cNvPr>
          <p:cNvSpPr txBox="1"/>
          <p:nvPr/>
        </p:nvSpPr>
        <p:spPr>
          <a:xfrm>
            <a:off x="8565198" y="4604765"/>
            <a:ext cx="2757785" cy="461665"/>
          </a:xfrm>
          <a:prstGeom prst="rect">
            <a:avLst/>
          </a:prstGeom>
          <a:noFill/>
        </p:spPr>
        <p:txBody>
          <a:bodyPr wrap="square" rtlCol="0">
            <a:spAutoFit/>
          </a:bodyPr>
          <a:lstStyle/>
          <a:p>
            <a:r>
              <a:rPr lang="es-ES" sz="2400" b="1">
                <a:effectLst>
                  <a:outerShdw blurRad="38100" dist="38100" dir="2700000" algn="tl">
                    <a:srgbClr val="000000">
                      <a:alpha val="43137"/>
                    </a:srgbClr>
                  </a:outerShdw>
                </a:effectLst>
              </a:rPr>
              <a:t>PUNTO DE PEDIDO</a:t>
            </a:r>
          </a:p>
        </p:txBody>
      </p:sp>
      <p:sp>
        <p:nvSpPr>
          <p:cNvPr id="32" name="CuadroTexto 31">
            <a:extLst>
              <a:ext uri="{FF2B5EF4-FFF2-40B4-BE49-F238E27FC236}">
                <a16:creationId xmlns:a16="http://schemas.microsoft.com/office/drawing/2014/main" id="{94B86F10-9F73-4B59-B236-EA77E3BBAB65}"/>
              </a:ext>
            </a:extLst>
          </p:cNvPr>
          <p:cNvSpPr txBox="1"/>
          <p:nvPr/>
        </p:nvSpPr>
        <p:spPr>
          <a:xfrm>
            <a:off x="8087944" y="5265183"/>
            <a:ext cx="3729474" cy="461665"/>
          </a:xfrm>
          <a:prstGeom prst="rect">
            <a:avLst/>
          </a:prstGeom>
          <a:noFill/>
        </p:spPr>
        <p:txBody>
          <a:bodyPr wrap="square" rtlCol="0">
            <a:spAutoFit/>
          </a:bodyPr>
          <a:lstStyle/>
          <a:p>
            <a:r>
              <a:rPr lang="es-ES" sz="2400"/>
              <a:t>Pp = (2 x 48) + (0,84 x 13,42)</a:t>
            </a:r>
          </a:p>
        </p:txBody>
      </p:sp>
      <p:sp>
        <p:nvSpPr>
          <p:cNvPr id="33" name="CuadroTexto 32">
            <a:extLst>
              <a:ext uri="{FF2B5EF4-FFF2-40B4-BE49-F238E27FC236}">
                <a16:creationId xmlns:a16="http://schemas.microsoft.com/office/drawing/2014/main" id="{66EC315F-FD4E-455F-A4DA-024B42DE15E1}"/>
              </a:ext>
            </a:extLst>
          </p:cNvPr>
          <p:cNvSpPr txBox="1"/>
          <p:nvPr/>
        </p:nvSpPr>
        <p:spPr>
          <a:xfrm>
            <a:off x="8079353" y="6277624"/>
            <a:ext cx="3729474" cy="461665"/>
          </a:xfrm>
          <a:prstGeom prst="rect">
            <a:avLst/>
          </a:prstGeom>
          <a:noFill/>
        </p:spPr>
        <p:txBody>
          <a:bodyPr wrap="square" rtlCol="0">
            <a:spAutoFit/>
          </a:bodyPr>
          <a:lstStyle/>
          <a:p>
            <a:pPr algn="ctr"/>
            <a:r>
              <a:rPr lang="es-ES" sz="2400" b="1"/>
              <a:t>Pp = 107 unidades</a:t>
            </a:r>
          </a:p>
        </p:txBody>
      </p:sp>
      <p:sp>
        <p:nvSpPr>
          <p:cNvPr id="34" name="CuadroTexto 33">
            <a:extLst>
              <a:ext uri="{FF2B5EF4-FFF2-40B4-BE49-F238E27FC236}">
                <a16:creationId xmlns:a16="http://schemas.microsoft.com/office/drawing/2014/main" id="{4C03C666-6024-4834-A847-0AFD2D3C38A9}"/>
              </a:ext>
            </a:extLst>
          </p:cNvPr>
          <p:cNvSpPr txBox="1"/>
          <p:nvPr/>
        </p:nvSpPr>
        <p:spPr>
          <a:xfrm>
            <a:off x="8256555" y="5575741"/>
            <a:ext cx="3729474" cy="461665"/>
          </a:xfrm>
          <a:prstGeom prst="rect">
            <a:avLst/>
          </a:prstGeom>
          <a:noFill/>
        </p:spPr>
        <p:txBody>
          <a:bodyPr wrap="square" rtlCol="0">
            <a:spAutoFit/>
          </a:bodyPr>
          <a:lstStyle/>
          <a:p>
            <a:r>
              <a:rPr lang="es-ES" sz="2400"/>
              <a:t>Pp = 96 + 11,27 = 107,27</a:t>
            </a:r>
          </a:p>
        </p:txBody>
      </p:sp>
      <p:sp>
        <p:nvSpPr>
          <p:cNvPr id="35" name="Abrir llave 34">
            <a:extLst>
              <a:ext uri="{FF2B5EF4-FFF2-40B4-BE49-F238E27FC236}">
                <a16:creationId xmlns:a16="http://schemas.microsoft.com/office/drawing/2014/main" id="{205391D9-FCB3-47BF-AD10-46773BF8F9DA}"/>
              </a:ext>
            </a:extLst>
          </p:cNvPr>
          <p:cNvSpPr/>
          <p:nvPr/>
        </p:nvSpPr>
        <p:spPr>
          <a:xfrm rot="16200000">
            <a:off x="9800772" y="5596987"/>
            <a:ext cx="173024" cy="74937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36" name="CuadroTexto 35">
            <a:extLst>
              <a:ext uri="{FF2B5EF4-FFF2-40B4-BE49-F238E27FC236}">
                <a16:creationId xmlns:a16="http://schemas.microsoft.com/office/drawing/2014/main" id="{CCF995A0-A41F-48FF-914D-1A5BB3537891}"/>
              </a:ext>
            </a:extLst>
          </p:cNvPr>
          <p:cNvSpPr txBox="1"/>
          <p:nvPr/>
        </p:nvSpPr>
        <p:spPr>
          <a:xfrm>
            <a:off x="9347837" y="6030051"/>
            <a:ext cx="1491049" cy="369332"/>
          </a:xfrm>
          <a:prstGeom prst="rect">
            <a:avLst/>
          </a:prstGeom>
          <a:noFill/>
        </p:spPr>
        <p:txBody>
          <a:bodyPr wrap="square" rtlCol="0">
            <a:spAutoFit/>
          </a:bodyPr>
          <a:lstStyle/>
          <a:p>
            <a:r>
              <a:rPr lang="es-ES"/>
              <a:t>Ss = 11 uds.</a:t>
            </a:r>
          </a:p>
        </p:txBody>
      </p:sp>
      <p:sp>
        <p:nvSpPr>
          <p:cNvPr id="23" name="Rectángulo 22">
            <a:extLst>
              <a:ext uri="{FF2B5EF4-FFF2-40B4-BE49-F238E27FC236}">
                <a16:creationId xmlns:a16="http://schemas.microsoft.com/office/drawing/2014/main" id="{ED928931-A8EA-4FCB-A9EA-CF6806AE3A8A}"/>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3.2.2. MODELOS PROBABILÍSTICOS</a:t>
            </a:r>
          </a:p>
        </p:txBody>
      </p:sp>
      <mc:AlternateContent xmlns:mc="http://schemas.openxmlformats.org/markup-compatibility/2006" xmlns:a14="http://schemas.microsoft.com/office/drawing/2010/main">
        <mc:Choice Requires="a14">
          <p:sp>
            <p:nvSpPr>
              <p:cNvPr id="22" name="Rectángulo 21">
                <a:extLst>
                  <a:ext uri="{FF2B5EF4-FFF2-40B4-BE49-F238E27FC236}">
                    <a16:creationId xmlns:a16="http://schemas.microsoft.com/office/drawing/2014/main" id="{CF44162D-680F-4AB2-9BE1-91FD7735DC93}"/>
                  </a:ext>
                </a:extLst>
              </p:cNvPr>
              <p:cNvSpPr/>
              <p:nvPr/>
            </p:nvSpPr>
            <p:spPr>
              <a:xfrm>
                <a:off x="7511694" y="2846787"/>
                <a:ext cx="4465442" cy="100168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s-ES" sz="2000" i="1" smtClean="0">
                              <a:latin typeface="Cambria Math" panose="02040503050406030204" pitchFamily="18" charset="0"/>
                            </a:rPr>
                          </m:ctrlPr>
                        </m:sSupPr>
                        <m:e>
                          <m:r>
                            <m:rPr>
                              <m:sty m:val="p"/>
                            </m:rPr>
                            <a:rPr lang="es-ES" sz="2000" i="0">
                              <a:latin typeface="Cambria Math" panose="02040503050406030204" pitchFamily="18" charset="0"/>
                            </a:rPr>
                            <m:t>Q</m:t>
                          </m:r>
                        </m:e>
                        <m:sup>
                          <m:r>
                            <a:rPr lang="es-ES" sz="2000" i="0">
                              <a:latin typeface="Cambria Math" panose="02040503050406030204" pitchFamily="18" charset="0"/>
                            </a:rPr>
                            <m:t>∗</m:t>
                          </m:r>
                        </m:sup>
                      </m:sSup>
                      <m:r>
                        <a:rPr lang="es-ES" sz="2000" i="0">
                          <a:latin typeface="Cambria Math" panose="02040503050406030204" pitchFamily="18" charset="0"/>
                        </a:rPr>
                        <m:t>=</m:t>
                      </m:r>
                      <m:rad>
                        <m:radPr>
                          <m:degHide m:val="on"/>
                          <m:ctrlPr>
                            <a:rPr lang="es-ES" sz="2000" i="1">
                              <a:latin typeface="Cambria Math" panose="02040503050406030204" pitchFamily="18" charset="0"/>
                            </a:rPr>
                          </m:ctrlPr>
                        </m:radPr>
                        <m:deg/>
                        <m:e>
                          <m:f>
                            <m:fPr>
                              <m:ctrlPr>
                                <a:rPr lang="es-ES" sz="2000" i="1">
                                  <a:latin typeface="Cambria Math" panose="02040503050406030204" pitchFamily="18" charset="0"/>
                                </a:rPr>
                              </m:ctrlPr>
                            </m:fPr>
                            <m:num>
                              <m:r>
                                <a:rPr lang="es-ES" sz="2000" i="0">
                                  <a:latin typeface="Cambria Math" panose="02040503050406030204" pitchFamily="18" charset="0"/>
                                </a:rPr>
                                <m:t>2</m:t>
                              </m:r>
                              <m:r>
                                <a:rPr lang="es-ES" sz="2000" b="0" i="0" smtClean="0">
                                  <a:latin typeface="Cambria Math" panose="02040503050406030204" pitchFamily="18" charset="0"/>
                                </a:rPr>
                                <m:t> </m:t>
                              </m:r>
                              <m:r>
                                <m:rPr>
                                  <m:sty m:val="p"/>
                                </m:rPr>
                                <a:rPr lang="es-ES" sz="2000" i="0">
                                  <a:latin typeface="Cambria Math" panose="02040503050406030204" pitchFamily="18" charset="0"/>
                                </a:rPr>
                                <m:t>x</m:t>
                              </m:r>
                              <m:r>
                                <a:rPr lang="es-ES" sz="2000" b="0" i="0" smtClean="0">
                                  <a:latin typeface="Cambria Math" panose="02040503050406030204" pitchFamily="18" charset="0"/>
                                </a:rPr>
                                <m:t> 12</m:t>
                              </m:r>
                              <m:r>
                                <a:rPr lang="es-ES" sz="2000" i="0">
                                  <a:latin typeface="Cambria Math" panose="02040503050406030204" pitchFamily="18" charset="0"/>
                                </a:rPr>
                                <m:t>.000</m:t>
                              </m:r>
                              <m:r>
                                <a:rPr lang="es-ES" sz="2000" b="0" i="0" smtClean="0">
                                  <a:latin typeface="Cambria Math" panose="02040503050406030204" pitchFamily="18" charset="0"/>
                                </a:rPr>
                                <m:t> </m:t>
                              </m:r>
                              <m:r>
                                <m:rPr>
                                  <m:sty m:val="p"/>
                                </m:rPr>
                                <a:rPr lang="es-ES" sz="2000" i="0">
                                  <a:latin typeface="Cambria Math" panose="02040503050406030204" pitchFamily="18" charset="0"/>
                                </a:rPr>
                                <m:t>x</m:t>
                              </m:r>
                              <m:r>
                                <a:rPr lang="es-ES" sz="2000" b="0" i="0" smtClean="0">
                                  <a:latin typeface="Cambria Math" panose="02040503050406030204" pitchFamily="18" charset="0"/>
                                </a:rPr>
                                <m:t> 50</m:t>
                              </m:r>
                            </m:num>
                            <m:den>
                              <m:r>
                                <a:rPr lang="es-ES" sz="2000" b="0" i="1" smtClean="0">
                                  <a:latin typeface="Cambria Math" panose="02040503050406030204" pitchFamily="18" charset="0"/>
                                </a:rPr>
                                <m:t>5</m:t>
                              </m:r>
                            </m:den>
                          </m:f>
                        </m:e>
                      </m:rad>
                    </m:oMath>
                  </m:oMathPara>
                </a14:m>
                <a:endParaRPr lang="es-ES" sz="2000">
                  <a:cs typeface="Calibri Light" panose="020F0302020204030204" pitchFamily="34" charset="0"/>
                </a:endParaRPr>
              </a:p>
            </p:txBody>
          </p:sp>
        </mc:Choice>
        <mc:Fallback xmlns="">
          <p:sp>
            <p:nvSpPr>
              <p:cNvPr id="22" name="Rectángulo 21">
                <a:extLst>
                  <a:ext uri="{FF2B5EF4-FFF2-40B4-BE49-F238E27FC236}">
                    <a16:creationId xmlns:a16="http://schemas.microsoft.com/office/drawing/2014/main" id="{CF44162D-680F-4AB2-9BE1-91FD7735DC93}"/>
                  </a:ext>
                </a:extLst>
              </p:cNvPr>
              <p:cNvSpPr>
                <a:spLocks noRot="1" noChangeAspect="1" noMove="1" noResize="1" noEditPoints="1" noAdjustHandles="1" noChangeArrowheads="1" noChangeShapeType="1" noTextEdit="1"/>
              </p:cNvSpPr>
              <p:nvPr/>
            </p:nvSpPr>
            <p:spPr>
              <a:xfrm>
                <a:off x="7511694" y="2846787"/>
                <a:ext cx="4465442" cy="1001684"/>
              </a:xfrm>
              <a:prstGeom prst="rect">
                <a:avLst/>
              </a:prstGeom>
              <a:blipFill>
                <a:blip r:embed="rId9"/>
                <a:stretch>
                  <a:fillRect/>
                </a:stretch>
              </a:blipFill>
            </p:spPr>
            <p:txBody>
              <a:bodyPr/>
              <a:lstStyle/>
              <a:p>
                <a:r>
                  <a:rPr lang="es-ES">
                    <a:noFill/>
                  </a:rPr>
                  <a:t> </a:t>
                </a:r>
              </a:p>
            </p:txBody>
          </p:sp>
        </mc:Fallback>
      </mc:AlternateContent>
    </p:spTree>
    <p:extLst>
      <p:ext uri="{BB962C8B-B14F-4D97-AF65-F5344CB8AC3E}">
        <p14:creationId xmlns:p14="http://schemas.microsoft.com/office/powerpoint/2010/main" val="41955962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par>
                          <p:cTn id="9" fill="hold">
                            <p:stCondLst>
                              <p:cond delay="0"/>
                            </p:stCondLst>
                            <p:childTnLst>
                              <p:par>
                                <p:cTn id="10" presetID="2" presetClass="entr" presetSubtype="8"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0-#ppt_w/2"/>
                                          </p:val>
                                        </p:tav>
                                        <p:tav tm="100000">
                                          <p:val>
                                            <p:strVal val="#ppt_x"/>
                                          </p:val>
                                        </p:tav>
                                      </p:tavLst>
                                    </p:anim>
                                    <p:anim calcmode="lin" valueType="num">
                                      <p:cBhvr additive="base">
                                        <p:cTn id="13"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500" fill="hold"/>
                                        <p:tgtEl>
                                          <p:spTgt spid="25"/>
                                        </p:tgtEl>
                                        <p:attrNameLst>
                                          <p:attrName>ppt_x</p:attrName>
                                        </p:attrNameLst>
                                      </p:cBhvr>
                                      <p:tavLst>
                                        <p:tav tm="0">
                                          <p:val>
                                            <p:strVal val="1+#ppt_w/2"/>
                                          </p:val>
                                        </p:tav>
                                        <p:tav tm="100000">
                                          <p:val>
                                            <p:strVal val="#ppt_x"/>
                                          </p:val>
                                        </p:tav>
                                      </p:tavLst>
                                    </p:anim>
                                    <p:anim calcmode="lin" valueType="num">
                                      <p:cBhvr additive="base">
                                        <p:cTn id="19" dur="500" fill="hold"/>
                                        <p:tgtEl>
                                          <p:spTgt spid="25"/>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500" fill="hold"/>
                                        <p:tgtEl>
                                          <p:spTgt spid="22"/>
                                        </p:tgtEl>
                                        <p:attrNameLst>
                                          <p:attrName>ppt_x</p:attrName>
                                        </p:attrNameLst>
                                      </p:cBhvr>
                                      <p:tavLst>
                                        <p:tav tm="0">
                                          <p:val>
                                            <p:strVal val="1+#ppt_w/2"/>
                                          </p:val>
                                        </p:tav>
                                        <p:tav tm="100000">
                                          <p:val>
                                            <p:strVal val="#ppt_x"/>
                                          </p:val>
                                        </p:tav>
                                      </p:tavLst>
                                    </p:anim>
                                    <p:anim calcmode="lin" valueType="num">
                                      <p:cBhvr additive="base">
                                        <p:cTn id="23"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childTnLst>
                                </p:cTn>
                              </p:par>
                            </p:childTnLst>
                          </p:cTn>
                        </p:par>
                        <p:par>
                          <p:cTn id="30" fill="hold">
                            <p:stCondLst>
                              <p:cond delay="0"/>
                            </p:stCondLst>
                            <p:childTnLst>
                              <p:par>
                                <p:cTn id="31" presetID="2" presetClass="entr" presetSubtype="8" fill="hold" grpId="0" nodeType="after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500" fill="hold"/>
                                        <p:tgtEl>
                                          <p:spTgt spid="29"/>
                                        </p:tgtEl>
                                        <p:attrNameLst>
                                          <p:attrName>ppt_x</p:attrName>
                                        </p:attrNameLst>
                                      </p:cBhvr>
                                      <p:tavLst>
                                        <p:tav tm="0">
                                          <p:val>
                                            <p:strVal val="0-#ppt_w/2"/>
                                          </p:val>
                                        </p:tav>
                                        <p:tav tm="100000">
                                          <p:val>
                                            <p:strVal val="#ppt_x"/>
                                          </p:val>
                                        </p:tav>
                                      </p:tavLst>
                                    </p:anim>
                                    <p:anim calcmode="lin" valueType="num">
                                      <p:cBhvr additive="base">
                                        <p:cTn id="34"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anim calcmode="lin" valueType="num">
                                      <p:cBhvr additive="base">
                                        <p:cTn id="39" dur="500" fill="hold"/>
                                        <p:tgtEl>
                                          <p:spTgt spid="32"/>
                                        </p:tgtEl>
                                        <p:attrNameLst>
                                          <p:attrName>ppt_x</p:attrName>
                                        </p:attrNameLst>
                                      </p:cBhvr>
                                      <p:tavLst>
                                        <p:tav tm="0">
                                          <p:val>
                                            <p:strVal val="1+#ppt_w/2"/>
                                          </p:val>
                                        </p:tav>
                                        <p:tav tm="100000">
                                          <p:val>
                                            <p:strVal val="#ppt_x"/>
                                          </p:val>
                                        </p:tav>
                                      </p:tavLst>
                                    </p:anim>
                                    <p:anim calcmode="lin" valueType="num">
                                      <p:cBhvr additive="base">
                                        <p:cTn id="40" dur="500" fill="hold"/>
                                        <p:tgtEl>
                                          <p:spTgt spid="32"/>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additive="base">
                                        <p:cTn id="43" dur="500" fill="hold"/>
                                        <p:tgtEl>
                                          <p:spTgt spid="34"/>
                                        </p:tgtEl>
                                        <p:attrNameLst>
                                          <p:attrName>ppt_x</p:attrName>
                                        </p:attrNameLst>
                                      </p:cBhvr>
                                      <p:tavLst>
                                        <p:tav tm="0">
                                          <p:val>
                                            <p:strVal val="1+#ppt_w/2"/>
                                          </p:val>
                                        </p:tav>
                                        <p:tav tm="100000">
                                          <p:val>
                                            <p:strVal val="#ppt_x"/>
                                          </p:val>
                                        </p:tav>
                                      </p:tavLst>
                                    </p:anim>
                                    <p:anim calcmode="lin" valueType="num">
                                      <p:cBhvr additive="base">
                                        <p:cTn id="44" dur="500" fill="hold"/>
                                        <p:tgtEl>
                                          <p:spTgt spid="34"/>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500" fill="hold"/>
                                        <p:tgtEl>
                                          <p:spTgt spid="35"/>
                                        </p:tgtEl>
                                        <p:attrNameLst>
                                          <p:attrName>ppt_x</p:attrName>
                                        </p:attrNameLst>
                                      </p:cBhvr>
                                      <p:tavLst>
                                        <p:tav tm="0">
                                          <p:val>
                                            <p:strVal val="1+#ppt_w/2"/>
                                          </p:val>
                                        </p:tav>
                                        <p:tav tm="100000">
                                          <p:val>
                                            <p:strVal val="#ppt_x"/>
                                          </p:val>
                                        </p:tav>
                                      </p:tavLst>
                                    </p:anim>
                                    <p:anim calcmode="lin" valueType="num">
                                      <p:cBhvr additive="base">
                                        <p:cTn id="48" dur="500" fill="hold"/>
                                        <p:tgtEl>
                                          <p:spTgt spid="35"/>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anim calcmode="lin" valueType="num">
                                      <p:cBhvr additive="base">
                                        <p:cTn id="51" dur="500" fill="hold"/>
                                        <p:tgtEl>
                                          <p:spTgt spid="36"/>
                                        </p:tgtEl>
                                        <p:attrNameLst>
                                          <p:attrName>ppt_x</p:attrName>
                                        </p:attrNameLst>
                                      </p:cBhvr>
                                      <p:tavLst>
                                        <p:tav tm="0">
                                          <p:val>
                                            <p:strVal val="1+#ppt_w/2"/>
                                          </p:val>
                                        </p:tav>
                                        <p:tav tm="100000">
                                          <p:val>
                                            <p:strVal val="#ppt_x"/>
                                          </p:val>
                                        </p:tav>
                                      </p:tavLst>
                                    </p:anim>
                                    <p:anim calcmode="lin" valueType="num">
                                      <p:cBhvr additive="base">
                                        <p:cTn id="52" dur="500" fill="hold"/>
                                        <p:tgtEl>
                                          <p:spTgt spid="36"/>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 calcmode="lin" valueType="num">
                                      <p:cBhvr additive="base">
                                        <p:cTn id="55" dur="500" fill="hold"/>
                                        <p:tgtEl>
                                          <p:spTgt spid="33"/>
                                        </p:tgtEl>
                                        <p:attrNameLst>
                                          <p:attrName>ppt_x</p:attrName>
                                        </p:attrNameLst>
                                      </p:cBhvr>
                                      <p:tavLst>
                                        <p:tav tm="0">
                                          <p:val>
                                            <p:strVal val="1+#ppt_w/2"/>
                                          </p:val>
                                        </p:tav>
                                        <p:tav tm="100000">
                                          <p:val>
                                            <p:strVal val="#ppt_x"/>
                                          </p:val>
                                        </p:tav>
                                      </p:tavLst>
                                    </p:anim>
                                    <p:anim calcmode="lin" valueType="num">
                                      <p:cBhvr additive="base">
                                        <p:cTn id="56" dur="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9" grpId="0"/>
      <p:bldP spid="30" grpId="0" animBg="1"/>
      <p:bldP spid="31" grpId="0"/>
      <p:bldP spid="32" grpId="0"/>
      <p:bldP spid="33" grpId="0"/>
      <p:bldP spid="34" grpId="0"/>
      <p:bldP spid="35" grpId="0" animBg="1"/>
      <p:bldP spid="36" grpId="0"/>
      <p:bldP spid="2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Box 21">
            <a:extLst>
              <a:ext uri="{FF2B5EF4-FFF2-40B4-BE49-F238E27FC236}">
                <a16:creationId xmlns:a16="http://schemas.microsoft.com/office/drawing/2014/main" id="{600144E2-3A4F-4B94-9ADD-12DE82916AFF}"/>
              </a:ext>
            </a:extLst>
          </p:cNvPr>
          <p:cNvSpPr txBox="1">
            <a:spLocks noChangeArrowheads="1"/>
          </p:cNvSpPr>
          <p:nvPr/>
        </p:nvSpPr>
        <p:spPr bwMode="auto">
          <a:xfrm>
            <a:off x="3144334" y="4068794"/>
            <a:ext cx="2072127" cy="523220"/>
          </a:xfrm>
          <a:prstGeom prst="rect">
            <a:avLst/>
          </a:prstGeom>
          <a:solidFill>
            <a:schemeClr val="bg1"/>
          </a:solidFill>
          <a:ln w="9525">
            <a:solidFill>
              <a:schemeClr val="bg1"/>
            </a:solidFill>
            <a:miter lim="800000"/>
            <a:headEnd/>
            <a:tailEnd/>
          </a:ln>
          <a:effectLst/>
        </p:spPr>
        <p:txBody>
          <a:bodyPr wrap="square">
            <a:spAutoFit/>
          </a:bodyPr>
          <a:lstStyle/>
          <a:p>
            <a:pPr algn="ctr" eaLnBrk="0" hangingPunct="0">
              <a:spcBef>
                <a:spcPct val="50000"/>
              </a:spcBef>
            </a:pPr>
            <a:r>
              <a:rPr lang="es-ES" altLang="es-ES" sz="2400">
                <a:solidFill>
                  <a:srgbClr val="000000"/>
                </a:solidFill>
              </a:rPr>
              <a:t>Ss</a:t>
            </a:r>
            <a:r>
              <a:rPr lang="es-ES" altLang="es-ES" sz="2400" i="0">
                <a:solidFill>
                  <a:srgbClr val="000000"/>
                </a:solidFill>
              </a:rPr>
              <a:t> =</a:t>
            </a:r>
            <a:r>
              <a:rPr lang="es-ES" altLang="es-ES" sz="2400">
                <a:solidFill>
                  <a:srgbClr val="000000"/>
                </a:solidFill>
              </a:rPr>
              <a:t> </a:t>
            </a:r>
            <a:r>
              <a:rPr lang="es-ES" altLang="es-ES" sz="2400" i="0">
                <a:solidFill>
                  <a:srgbClr val="000000"/>
                </a:solidFill>
              </a:rPr>
              <a:t>z </a:t>
            </a:r>
            <a:r>
              <a:rPr lang="es-ES" altLang="es-ES" i="0">
                <a:solidFill>
                  <a:srgbClr val="000000"/>
                </a:solidFill>
              </a:rPr>
              <a:t>x</a:t>
            </a:r>
            <a:r>
              <a:rPr lang="es-ES" altLang="es-ES" sz="2400" i="0">
                <a:solidFill>
                  <a:srgbClr val="000000"/>
                </a:solidFill>
              </a:rPr>
              <a:t> </a:t>
            </a:r>
            <a:r>
              <a:rPr lang="el-GR" altLang="es-ES" sz="2800" i="0">
                <a:solidFill>
                  <a:srgbClr val="000000"/>
                </a:solidFill>
              </a:rPr>
              <a:t>σ</a:t>
            </a:r>
            <a:r>
              <a:rPr lang="es-ES" altLang="es-ES" sz="2400" i="0" baseline="-10000">
                <a:solidFill>
                  <a:srgbClr val="000000"/>
                </a:solidFill>
              </a:rPr>
              <a:t>Ts</a:t>
            </a:r>
            <a:r>
              <a:rPr lang="es-ES" altLang="es-ES" sz="2400">
                <a:solidFill>
                  <a:srgbClr val="000000"/>
                </a:solidFill>
              </a:rPr>
              <a:t>   </a:t>
            </a:r>
            <a:endParaRPr lang="es-ES" altLang="es-ES" sz="2400" i="0">
              <a:solidFill>
                <a:srgbClr val="000000"/>
              </a:solidFill>
            </a:endParaRPr>
          </a:p>
        </p:txBody>
      </p:sp>
      <p:sp>
        <p:nvSpPr>
          <p:cNvPr id="36" name="Text Box 24">
            <a:extLst>
              <a:ext uri="{FF2B5EF4-FFF2-40B4-BE49-F238E27FC236}">
                <a16:creationId xmlns:a16="http://schemas.microsoft.com/office/drawing/2014/main" id="{43E61206-3FAA-4850-A034-8C8686BEE26C}"/>
              </a:ext>
            </a:extLst>
          </p:cNvPr>
          <p:cNvSpPr txBox="1">
            <a:spLocks noChangeArrowheads="1"/>
          </p:cNvSpPr>
          <p:nvPr/>
        </p:nvSpPr>
        <p:spPr bwMode="auto">
          <a:xfrm>
            <a:off x="7398041" y="6023541"/>
            <a:ext cx="4432885" cy="461665"/>
          </a:xfrm>
          <a:prstGeom prst="rect">
            <a:avLst/>
          </a:prstGeom>
          <a:solidFill>
            <a:schemeClr val="bg1"/>
          </a:solidFill>
          <a:ln w="9525">
            <a:noFill/>
            <a:miter lim="800000"/>
            <a:headEnd/>
            <a:tailEnd/>
          </a:ln>
          <a:effectLst/>
        </p:spPr>
        <p:txBody>
          <a:bodyPr wrap="square">
            <a:spAutoFit/>
          </a:bodyPr>
          <a:lstStyle/>
          <a:p>
            <a:pPr eaLnBrk="0" hangingPunct="0">
              <a:spcBef>
                <a:spcPct val="50000"/>
              </a:spcBef>
            </a:pPr>
            <a:r>
              <a:rPr lang="es-ES" altLang="es-ES" sz="2400" b="1" i="0">
                <a:solidFill>
                  <a:srgbClr val="000000"/>
                </a:solidFill>
              </a:rPr>
              <a:t>Rr</a:t>
            </a:r>
            <a:r>
              <a:rPr lang="es-ES" altLang="es-ES" sz="2400" i="0">
                <a:solidFill>
                  <a:srgbClr val="000000"/>
                </a:solidFill>
              </a:rPr>
              <a:t> = 1 – 0,9319 = 0,0681 = </a:t>
            </a:r>
            <a:r>
              <a:rPr lang="es-ES" altLang="es-ES" sz="2400" b="1" i="0">
                <a:solidFill>
                  <a:srgbClr val="000000"/>
                </a:solidFill>
              </a:rPr>
              <a:t>6,81%</a:t>
            </a:r>
          </a:p>
        </p:txBody>
      </p:sp>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1" name="Rectángulo 40">
            <a:extLst>
              <a:ext uri="{FF2B5EF4-FFF2-40B4-BE49-F238E27FC236}">
                <a16:creationId xmlns:a16="http://schemas.microsoft.com/office/drawing/2014/main" id="{A41B82D9-7701-4029-A477-855FD03F33FD}"/>
              </a:ext>
            </a:extLst>
          </p:cNvPr>
          <p:cNvSpPr/>
          <p:nvPr/>
        </p:nvSpPr>
        <p:spPr>
          <a:xfrm>
            <a:off x="0" y="0"/>
            <a:ext cx="12191999" cy="369332"/>
          </a:xfrm>
          <a:prstGeom prst="rect">
            <a:avLst/>
          </a:prstGeom>
        </p:spPr>
        <p:txBody>
          <a:bodyPr wrap="square">
            <a:spAutoFit/>
          </a:bodyPr>
          <a:lstStyle/>
          <a:p>
            <a:pPr algn="ctr"/>
            <a:r>
              <a:rPr lang="es-ES">
                <a:solidFill>
                  <a:srgbClr val="0070C0"/>
                </a:solidFill>
              </a:rPr>
              <a:t>3.2. MÉTODOS DE GESTIÓN DE INVENTARIOS</a:t>
            </a:r>
          </a:p>
        </p:txBody>
      </p:sp>
      <p:sp>
        <p:nvSpPr>
          <p:cNvPr id="2" name="Rectángulo 1">
            <a:extLst>
              <a:ext uri="{FF2B5EF4-FFF2-40B4-BE49-F238E27FC236}">
                <a16:creationId xmlns:a16="http://schemas.microsoft.com/office/drawing/2014/main" id="{18A444D0-6944-4657-9BED-D5D65C26BCB4}"/>
              </a:ext>
            </a:extLst>
          </p:cNvPr>
          <p:cNvSpPr/>
          <p:nvPr/>
        </p:nvSpPr>
        <p:spPr>
          <a:xfrm>
            <a:off x="0" y="561747"/>
            <a:ext cx="12191998" cy="707886"/>
          </a:xfrm>
          <a:prstGeom prst="rect">
            <a:avLst/>
          </a:prstGeom>
        </p:spPr>
        <p:txBody>
          <a:bodyPr wrap="square">
            <a:spAutoFit/>
          </a:bodyPr>
          <a:lstStyle/>
          <a:p>
            <a:pPr marL="457200" indent="-457200" algn="just">
              <a:buFont typeface="+mj-lt"/>
              <a:buAutoNum type="alphaLcParenR" startAt="2"/>
            </a:pPr>
            <a:r>
              <a:rPr lang="es-ES" sz="2000"/>
              <a:t>¿Cuáles son las existencias de seguridad y cuáles son los costes anuales del mantenimiento de estas existencias de seguridad manteniendo el </a:t>
            </a:r>
            <a:r>
              <a:rPr lang="es-ES" sz="2000" i="1"/>
              <a:t>Ns</a:t>
            </a:r>
            <a:r>
              <a:rPr lang="es-ES" sz="2000"/>
              <a:t> al 80%?</a:t>
            </a:r>
          </a:p>
        </p:txBody>
      </p:sp>
      <p:sp>
        <p:nvSpPr>
          <p:cNvPr id="7" name="CuadroTexto 6">
            <a:extLst>
              <a:ext uri="{FF2B5EF4-FFF2-40B4-BE49-F238E27FC236}">
                <a16:creationId xmlns:a16="http://schemas.microsoft.com/office/drawing/2014/main" id="{A44DE98B-15AC-479F-AD9D-7195130F3F63}"/>
              </a:ext>
            </a:extLst>
          </p:cNvPr>
          <p:cNvSpPr txBox="1"/>
          <p:nvPr/>
        </p:nvSpPr>
        <p:spPr>
          <a:xfrm>
            <a:off x="197576" y="1602627"/>
            <a:ext cx="3439992" cy="1631216"/>
          </a:xfrm>
          <a:prstGeom prst="rect">
            <a:avLst/>
          </a:prstGeom>
          <a:noFill/>
        </p:spPr>
        <p:txBody>
          <a:bodyPr wrap="square" rtlCol="0">
            <a:spAutoFit/>
          </a:bodyPr>
          <a:lstStyle/>
          <a:p>
            <a:r>
              <a:rPr lang="el-GR" altLang="es-ES" sz="2800">
                <a:solidFill>
                  <a:srgbClr val="000000"/>
                </a:solidFill>
                <a:latin typeface="Arial" charset="0"/>
              </a:rPr>
              <a:t>σ</a:t>
            </a:r>
            <a:r>
              <a:rPr lang="es-ES" altLang="es-ES" sz="2400" baseline="-10000">
                <a:solidFill>
                  <a:srgbClr val="000000"/>
                </a:solidFill>
                <a:latin typeface="Arial" charset="0"/>
              </a:rPr>
              <a:t>Ts </a:t>
            </a:r>
            <a:r>
              <a:rPr lang="es-ES" altLang="es-ES" sz="2400">
                <a:solidFill>
                  <a:srgbClr val="000000"/>
                </a:solidFill>
                <a:latin typeface="Calibri" panose="020F0502020204030204" pitchFamily="34" charset="0"/>
                <a:cs typeface="Calibri" panose="020F0502020204030204" pitchFamily="34" charset="0"/>
              </a:rPr>
              <a:t>= 13,42 uds.</a:t>
            </a:r>
            <a:endParaRPr lang="es-ES" sz="2400"/>
          </a:p>
          <a:p>
            <a:r>
              <a:rPr lang="es-ES" sz="2400"/>
              <a:t>z </a:t>
            </a:r>
            <a:r>
              <a:rPr lang="es-ES" sz="2000"/>
              <a:t>para un </a:t>
            </a:r>
            <a:r>
              <a:rPr lang="es-ES" sz="2400"/>
              <a:t>Ns </a:t>
            </a:r>
            <a:r>
              <a:rPr lang="es-ES" sz="2000"/>
              <a:t>del</a:t>
            </a:r>
            <a:r>
              <a:rPr lang="es-ES" sz="2400"/>
              <a:t> 80% = 0,84</a:t>
            </a:r>
          </a:p>
          <a:p>
            <a:r>
              <a:rPr lang="es-ES" sz="2400"/>
              <a:t>Cp = 5€ ud./año</a:t>
            </a:r>
          </a:p>
          <a:p>
            <a:r>
              <a:rPr lang="es-ES" sz="2400"/>
              <a:t>dm = 48 uds./día</a:t>
            </a:r>
          </a:p>
        </p:txBody>
      </p:sp>
      <p:sp>
        <p:nvSpPr>
          <p:cNvPr id="8" name="Text Box 21">
            <a:extLst>
              <a:ext uri="{FF2B5EF4-FFF2-40B4-BE49-F238E27FC236}">
                <a16:creationId xmlns:a16="http://schemas.microsoft.com/office/drawing/2014/main" id="{0A1B01AE-DC1B-4EFD-B93C-2446AB612A29}"/>
              </a:ext>
            </a:extLst>
          </p:cNvPr>
          <p:cNvSpPr txBox="1">
            <a:spLocks noChangeArrowheads="1"/>
          </p:cNvSpPr>
          <p:nvPr/>
        </p:nvSpPr>
        <p:spPr bwMode="auto">
          <a:xfrm>
            <a:off x="4812352" y="1658762"/>
            <a:ext cx="2072127" cy="523220"/>
          </a:xfrm>
          <a:prstGeom prst="rect">
            <a:avLst/>
          </a:prstGeom>
          <a:solidFill>
            <a:schemeClr val="bg1"/>
          </a:solidFill>
          <a:ln w="9525">
            <a:solidFill>
              <a:schemeClr val="bg1"/>
            </a:solidFill>
            <a:miter lim="800000"/>
            <a:headEnd/>
            <a:tailEnd/>
          </a:ln>
          <a:effectLst/>
        </p:spPr>
        <p:txBody>
          <a:bodyPr wrap="square">
            <a:spAutoFit/>
          </a:bodyPr>
          <a:lstStyle/>
          <a:p>
            <a:pPr eaLnBrk="0" hangingPunct="0">
              <a:spcBef>
                <a:spcPct val="50000"/>
              </a:spcBef>
            </a:pPr>
            <a:r>
              <a:rPr lang="es-ES" altLang="es-ES" sz="2400">
                <a:solidFill>
                  <a:srgbClr val="000000"/>
                </a:solidFill>
                <a:latin typeface="Arial Narrow" pitchFamily="34" charset="0"/>
              </a:rPr>
              <a:t>Ss</a:t>
            </a:r>
            <a:r>
              <a:rPr lang="es-ES" altLang="es-ES" sz="2400" i="0">
                <a:solidFill>
                  <a:srgbClr val="000000"/>
                </a:solidFill>
                <a:latin typeface="Arial Narrow" pitchFamily="34" charset="0"/>
              </a:rPr>
              <a:t> =</a:t>
            </a:r>
            <a:r>
              <a:rPr lang="es-ES" altLang="es-ES" sz="2400">
                <a:solidFill>
                  <a:srgbClr val="000000"/>
                </a:solidFill>
                <a:latin typeface="Arial Narrow" pitchFamily="34" charset="0"/>
              </a:rPr>
              <a:t> </a:t>
            </a:r>
            <a:r>
              <a:rPr lang="es-ES" altLang="es-ES" sz="2400" i="0">
                <a:solidFill>
                  <a:srgbClr val="000000"/>
                </a:solidFill>
                <a:latin typeface="Arial Narrow" pitchFamily="34" charset="0"/>
              </a:rPr>
              <a:t>z </a:t>
            </a:r>
            <a:r>
              <a:rPr lang="es-ES" altLang="es-ES" i="0">
                <a:solidFill>
                  <a:srgbClr val="000000"/>
                </a:solidFill>
                <a:latin typeface="Arial Narrow" pitchFamily="34" charset="0"/>
              </a:rPr>
              <a:t>x</a:t>
            </a:r>
            <a:r>
              <a:rPr lang="es-ES" altLang="es-ES" sz="2400" i="0">
                <a:solidFill>
                  <a:srgbClr val="000000"/>
                </a:solidFill>
                <a:latin typeface="Arial Narrow" pitchFamily="34" charset="0"/>
              </a:rPr>
              <a:t> </a:t>
            </a:r>
            <a:r>
              <a:rPr lang="el-GR" altLang="es-ES" sz="2800" i="0">
                <a:solidFill>
                  <a:srgbClr val="000000"/>
                </a:solidFill>
                <a:latin typeface="Arial" charset="0"/>
              </a:rPr>
              <a:t>σ</a:t>
            </a:r>
            <a:r>
              <a:rPr lang="es-ES" altLang="es-ES" sz="2400" i="0" baseline="-10000">
                <a:solidFill>
                  <a:srgbClr val="000000"/>
                </a:solidFill>
                <a:latin typeface="Arial" charset="0"/>
              </a:rPr>
              <a:t>Ts</a:t>
            </a:r>
            <a:r>
              <a:rPr lang="es-ES" altLang="es-ES" sz="2400">
                <a:solidFill>
                  <a:srgbClr val="000000"/>
                </a:solidFill>
                <a:latin typeface="Arial Narrow" pitchFamily="34" charset="0"/>
              </a:rPr>
              <a:t>   </a:t>
            </a:r>
            <a:endParaRPr lang="es-ES" altLang="es-ES" sz="2400" i="0">
              <a:solidFill>
                <a:srgbClr val="000000"/>
              </a:solidFill>
              <a:latin typeface="Arial Narrow" pitchFamily="34" charset="0"/>
            </a:endParaRPr>
          </a:p>
        </p:txBody>
      </p:sp>
      <p:sp>
        <p:nvSpPr>
          <p:cNvPr id="9" name="CuadroTexto 8">
            <a:extLst>
              <a:ext uri="{FF2B5EF4-FFF2-40B4-BE49-F238E27FC236}">
                <a16:creationId xmlns:a16="http://schemas.microsoft.com/office/drawing/2014/main" id="{39785AC0-39D1-45F9-997B-C0691D6C6358}"/>
              </a:ext>
            </a:extLst>
          </p:cNvPr>
          <p:cNvSpPr txBox="1"/>
          <p:nvPr/>
        </p:nvSpPr>
        <p:spPr>
          <a:xfrm>
            <a:off x="4229354" y="1404868"/>
            <a:ext cx="3020496" cy="461665"/>
          </a:xfrm>
          <a:prstGeom prst="rect">
            <a:avLst/>
          </a:prstGeom>
          <a:noFill/>
        </p:spPr>
        <p:txBody>
          <a:bodyPr wrap="square" rtlCol="0">
            <a:spAutoFit/>
          </a:bodyPr>
          <a:lstStyle/>
          <a:p>
            <a:r>
              <a:rPr lang="es-ES" sz="2400" b="1" i="1">
                <a:effectLst>
                  <a:outerShdw blurRad="38100" dist="38100" dir="2700000" algn="tl">
                    <a:srgbClr val="000000">
                      <a:alpha val="43137"/>
                    </a:srgbClr>
                  </a:outerShdw>
                </a:effectLst>
              </a:rPr>
              <a:t>STOCK</a:t>
            </a:r>
            <a:r>
              <a:rPr lang="es-ES" sz="2400" b="1">
                <a:effectLst>
                  <a:outerShdw blurRad="38100" dist="38100" dir="2700000" algn="tl">
                    <a:srgbClr val="000000">
                      <a:alpha val="43137"/>
                    </a:srgbClr>
                  </a:outerShdw>
                </a:effectLst>
              </a:rPr>
              <a:t> DE SEGURIDAD</a:t>
            </a:r>
          </a:p>
        </p:txBody>
      </p:sp>
      <p:sp>
        <p:nvSpPr>
          <p:cNvPr id="10" name="CuadroTexto 9">
            <a:extLst>
              <a:ext uri="{FF2B5EF4-FFF2-40B4-BE49-F238E27FC236}">
                <a16:creationId xmlns:a16="http://schemas.microsoft.com/office/drawing/2014/main" id="{D8B3F604-590C-4408-95AA-B3196546C846}"/>
              </a:ext>
            </a:extLst>
          </p:cNvPr>
          <p:cNvSpPr txBox="1"/>
          <p:nvPr/>
        </p:nvSpPr>
        <p:spPr>
          <a:xfrm>
            <a:off x="7649964" y="1642052"/>
            <a:ext cx="4500283" cy="461665"/>
          </a:xfrm>
          <a:prstGeom prst="rect">
            <a:avLst/>
          </a:prstGeom>
          <a:noFill/>
        </p:spPr>
        <p:txBody>
          <a:bodyPr wrap="square" rtlCol="0">
            <a:spAutoFit/>
          </a:bodyPr>
          <a:lstStyle/>
          <a:p>
            <a:r>
              <a:rPr lang="es-ES" sz="2400" b="1"/>
              <a:t>Ss</a:t>
            </a:r>
            <a:r>
              <a:rPr lang="es-ES" sz="2400"/>
              <a:t> = 0,84 x 13,42 = 11,27 ≈</a:t>
            </a:r>
            <a:r>
              <a:rPr lang="es-ES" sz="2400" b="1"/>
              <a:t> 11 uds.</a:t>
            </a:r>
          </a:p>
        </p:txBody>
      </p:sp>
      <p:sp>
        <p:nvSpPr>
          <p:cNvPr id="11" name="CuadroTexto 10">
            <a:extLst>
              <a:ext uri="{FF2B5EF4-FFF2-40B4-BE49-F238E27FC236}">
                <a16:creationId xmlns:a16="http://schemas.microsoft.com/office/drawing/2014/main" id="{2814616F-A2F6-45A3-A742-9318C64AA577}"/>
              </a:ext>
            </a:extLst>
          </p:cNvPr>
          <p:cNvSpPr txBox="1"/>
          <p:nvPr/>
        </p:nvSpPr>
        <p:spPr>
          <a:xfrm>
            <a:off x="4795004" y="2675788"/>
            <a:ext cx="2757785" cy="461665"/>
          </a:xfrm>
          <a:prstGeom prst="rect">
            <a:avLst/>
          </a:prstGeom>
          <a:noFill/>
        </p:spPr>
        <p:txBody>
          <a:bodyPr wrap="square" rtlCol="0">
            <a:spAutoFit/>
          </a:bodyPr>
          <a:lstStyle/>
          <a:p>
            <a:r>
              <a:rPr lang="es-ES" sz="2400">
                <a:effectLst>
                  <a:outerShdw blurRad="38100" dist="38100" dir="2700000" algn="tl">
                    <a:srgbClr val="000000">
                      <a:alpha val="43137"/>
                    </a:srgbClr>
                  </a:outerShdw>
                </a:effectLst>
              </a:rPr>
              <a:t>Coste Total Ss</a:t>
            </a:r>
          </a:p>
        </p:txBody>
      </p:sp>
      <p:sp>
        <p:nvSpPr>
          <p:cNvPr id="12" name="CuadroTexto 11">
            <a:extLst>
              <a:ext uri="{FF2B5EF4-FFF2-40B4-BE49-F238E27FC236}">
                <a16:creationId xmlns:a16="http://schemas.microsoft.com/office/drawing/2014/main" id="{9623906B-1C5B-41C1-9E5F-138E86A86572}"/>
              </a:ext>
            </a:extLst>
          </p:cNvPr>
          <p:cNvSpPr txBox="1"/>
          <p:nvPr/>
        </p:nvSpPr>
        <p:spPr>
          <a:xfrm>
            <a:off x="4745943" y="3046625"/>
            <a:ext cx="2030921" cy="461665"/>
          </a:xfrm>
          <a:prstGeom prst="rect">
            <a:avLst/>
          </a:prstGeom>
          <a:noFill/>
        </p:spPr>
        <p:txBody>
          <a:bodyPr wrap="square" rtlCol="0">
            <a:spAutoFit/>
          </a:bodyPr>
          <a:lstStyle/>
          <a:p>
            <a:r>
              <a:rPr lang="es-ES" sz="2400"/>
              <a:t>CT Ss = Cp x Ss</a:t>
            </a:r>
            <a:endParaRPr lang="es-ES" sz="2400" b="1"/>
          </a:p>
        </p:txBody>
      </p:sp>
      <p:sp>
        <p:nvSpPr>
          <p:cNvPr id="13" name="CuadroTexto 12">
            <a:extLst>
              <a:ext uri="{FF2B5EF4-FFF2-40B4-BE49-F238E27FC236}">
                <a16:creationId xmlns:a16="http://schemas.microsoft.com/office/drawing/2014/main" id="{FAD121FD-F26C-49D6-B7C3-8BACE8A93D0F}"/>
              </a:ext>
            </a:extLst>
          </p:cNvPr>
          <p:cNvSpPr txBox="1"/>
          <p:nvPr/>
        </p:nvSpPr>
        <p:spPr>
          <a:xfrm>
            <a:off x="8521213" y="2898484"/>
            <a:ext cx="2757784" cy="461665"/>
          </a:xfrm>
          <a:prstGeom prst="rect">
            <a:avLst/>
          </a:prstGeom>
          <a:noFill/>
        </p:spPr>
        <p:txBody>
          <a:bodyPr wrap="square" rtlCol="0">
            <a:spAutoFit/>
          </a:bodyPr>
          <a:lstStyle/>
          <a:p>
            <a:r>
              <a:rPr lang="es-ES" sz="2400" b="1"/>
              <a:t>CT Ss </a:t>
            </a:r>
            <a:r>
              <a:rPr lang="es-ES" sz="2400"/>
              <a:t>= 5 x 11 = </a:t>
            </a:r>
            <a:r>
              <a:rPr lang="es-ES" sz="2400" b="1"/>
              <a:t>55€</a:t>
            </a:r>
          </a:p>
        </p:txBody>
      </p:sp>
      <p:sp>
        <p:nvSpPr>
          <p:cNvPr id="26" name="CuadroTexto 25">
            <a:extLst>
              <a:ext uri="{FF2B5EF4-FFF2-40B4-BE49-F238E27FC236}">
                <a16:creationId xmlns:a16="http://schemas.microsoft.com/office/drawing/2014/main" id="{ACE5EE5C-6A0C-441D-B525-ECA4E1AEA5C8}"/>
              </a:ext>
            </a:extLst>
          </p:cNvPr>
          <p:cNvSpPr txBox="1"/>
          <p:nvPr/>
        </p:nvSpPr>
        <p:spPr>
          <a:xfrm>
            <a:off x="123566" y="3786570"/>
            <a:ext cx="11763633" cy="400110"/>
          </a:xfrm>
          <a:prstGeom prst="rect">
            <a:avLst/>
          </a:prstGeom>
          <a:noFill/>
        </p:spPr>
        <p:txBody>
          <a:bodyPr wrap="square" rtlCol="0">
            <a:spAutoFit/>
          </a:bodyPr>
          <a:lstStyle/>
          <a:p>
            <a:pPr marL="457200" indent="-457200" algn="just">
              <a:buFont typeface="+mj-lt"/>
              <a:buAutoNum type="alphaLcParenR" startAt="3"/>
            </a:pPr>
            <a:r>
              <a:rPr lang="es-ES" sz="2000"/>
              <a:t>¿Qué riesgo de ruptura se tendría si se decide tener un </a:t>
            </a:r>
            <a:r>
              <a:rPr lang="es-ES" sz="2000" i="1"/>
              <a:t>Ss</a:t>
            </a:r>
            <a:r>
              <a:rPr lang="es-ES" sz="2000"/>
              <a:t> de 20 unidades?</a:t>
            </a:r>
          </a:p>
        </p:txBody>
      </p:sp>
      <p:sp>
        <p:nvSpPr>
          <p:cNvPr id="27" name="Rectángulo 26">
            <a:extLst>
              <a:ext uri="{FF2B5EF4-FFF2-40B4-BE49-F238E27FC236}">
                <a16:creationId xmlns:a16="http://schemas.microsoft.com/office/drawing/2014/main" id="{15D08B8F-3D77-407F-BB84-69BA365B649C}"/>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3.2.2. MODELOS PROBABILÍSTICOS</a:t>
            </a:r>
          </a:p>
        </p:txBody>
      </p:sp>
      <p:sp>
        <p:nvSpPr>
          <p:cNvPr id="28" name="CuadroTexto 27">
            <a:extLst>
              <a:ext uri="{FF2B5EF4-FFF2-40B4-BE49-F238E27FC236}">
                <a16:creationId xmlns:a16="http://schemas.microsoft.com/office/drawing/2014/main" id="{623407F7-4E35-4802-B057-EA4955BB4AB0}"/>
              </a:ext>
            </a:extLst>
          </p:cNvPr>
          <p:cNvSpPr txBox="1"/>
          <p:nvPr/>
        </p:nvSpPr>
        <p:spPr>
          <a:xfrm>
            <a:off x="146626" y="5053534"/>
            <a:ext cx="5719602" cy="892552"/>
          </a:xfrm>
          <a:prstGeom prst="rect">
            <a:avLst/>
          </a:prstGeom>
          <a:noFill/>
        </p:spPr>
        <p:txBody>
          <a:bodyPr wrap="square" rtlCol="0">
            <a:spAutoFit/>
          </a:bodyPr>
          <a:lstStyle/>
          <a:p>
            <a:r>
              <a:rPr lang="el-GR" altLang="es-ES" sz="2800">
                <a:solidFill>
                  <a:srgbClr val="000000"/>
                </a:solidFill>
              </a:rPr>
              <a:t>σ</a:t>
            </a:r>
            <a:r>
              <a:rPr lang="es-ES" altLang="es-ES" sz="2400" baseline="-10000">
                <a:solidFill>
                  <a:srgbClr val="000000"/>
                </a:solidFill>
              </a:rPr>
              <a:t>Ts </a:t>
            </a:r>
            <a:r>
              <a:rPr lang="es-ES" altLang="es-ES" sz="2400">
                <a:solidFill>
                  <a:srgbClr val="000000"/>
                </a:solidFill>
                <a:cs typeface="Calibri" panose="020F0502020204030204" pitchFamily="34" charset="0"/>
              </a:rPr>
              <a:t>=</a:t>
            </a:r>
            <a:r>
              <a:rPr lang="el-GR" sz="2400"/>
              <a:t> </a:t>
            </a:r>
            <a:r>
              <a:rPr lang="es-ES" sz="2400"/>
              <a:t>13,42 uds.</a:t>
            </a:r>
          </a:p>
          <a:p>
            <a:r>
              <a:rPr lang="es-ES" sz="2400"/>
              <a:t>Ss = 20 uds.</a:t>
            </a:r>
          </a:p>
        </p:txBody>
      </p:sp>
      <p:sp>
        <p:nvSpPr>
          <p:cNvPr id="31" name="CuadroTexto 30">
            <a:extLst>
              <a:ext uri="{FF2B5EF4-FFF2-40B4-BE49-F238E27FC236}">
                <a16:creationId xmlns:a16="http://schemas.microsoft.com/office/drawing/2014/main" id="{870081A5-02B2-4E80-B0B2-3C11E6CFCB13}"/>
              </a:ext>
            </a:extLst>
          </p:cNvPr>
          <p:cNvSpPr txBox="1"/>
          <p:nvPr/>
        </p:nvSpPr>
        <p:spPr>
          <a:xfrm>
            <a:off x="2272570" y="4474487"/>
            <a:ext cx="3900062" cy="830997"/>
          </a:xfrm>
          <a:prstGeom prst="rect">
            <a:avLst/>
          </a:prstGeom>
          <a:noFill/>
        </p:spPr>
        <p:txBody>
          <a:bodyPr wrap="square" rtlCol="0">
            <a:spAutoFit/>
          </a:bodyPr>
          <a:lstStyle/>
          <a:p>
            <a:pPr algn="ctr"/>
            <a:r>
              <a:rPr lang="es-ES" sz="2400"/>
              <a:t>20 = z </a:t>
            </a:r>
            <a:r>
              <a:rPr lang="es-ES" sz="2000"/>
              <a:t>x</a:t>
            </a:r>
            <a:r>
              <a:rPr lang="es-ES" sz="2400"/>
              <a:t> 13,42</a:t>
            </a:r>
          </a:p>
          <a:p>
            <a:pPr algn="ctr"/>
            <a:r>
              <a:rPr lang="es-ES" sz="2400"/>
              <a:t>z = 1,49</a:t>
            </a:r>
          </a:p>
        </p:txBody>
      </p:sp>
      <p:sp>
        <p:nvSpPr>
          <p:cNvPr id="32" name="AutoShape 33">
            <a:extLst>
              <a:ext uri="{FF2B5EF4-FFF2-40B4-BE49-F238E27FC236}">
                <a16:creationId xmlns:a16="http://schemas.microsoft.com/office/drawing/2014/main" id="{57505CF0-DFC8-464C-A523-81455B825E53}"/>
              </a:ext>
            </a:extLst>
          </p:cNvPr>
          <p:cNvSpPr>
            <a:spLocks noChangeArrowheads="1"/>
          </p:cNvSpPr>
          <p:nvPr/>
        </p:nvSpPr>
        <p:spPr bwMode="auto">
          <a:xfrm>
            <a:off x="3015614" y="5011329"/>
            <a:ext cx="482867" cy="1431674"/>
          </a:xfrm>
          <a:prstGeom prst="curvedRightArrow">
            <a:avLst>
              <a:gd name="adj1" fmla="val 39022"/>
              <a:gd name="adj2" fmla="val 78043"/>
              <a:gd name="adj3" fmla="val 33333"/>
            </a:avLst>
          </a:prstGeom>
          <a:solidFill>
            <a:srgbClr val="FF0000"/>
          </a:solidFill>
          <a:ln w="9525">
            <a:solidFill>
              <a:schemeClr val="tx1"/>
            </a:solidFill>
            <a:miter lim="800000"/>
            <a:headEnd/>
            <a:tailEnd/>
          </a:ln>
          <a:effectLst>
            <a:outerShdw blurRad="50800" dist="38100" dir="2700000" algn="tl" rotWithShape="0">
              <a:prstClr val="black">
                <a:alpha val="40000"/>
              </a:prstClr>
            </a:outerShdw>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s-ES" altLang="es-ES" sz="1600" b="0">
              <a:effectLst>
                <a:outerShdw blurRad="38100" dist="38100" dir="2700000" algn="tl">
                  <a:srgbClr val="FFFFFF"/>
                </a:outerShdw>
              </a:effectLst>
              <a:latin typeface="+mn-lt"/>
              <a:ea typeface="MS PGothic" panose="020B0600070205080204" pitchFamily="34" charset="-128"/>
            </a:endParaRPr>
          </a:p>
        </p:txBody>
      </p:sp>
      <p:sp>
        <p:nvSpPr>
          <p:cNvPr id="33" name="CuadroTexto 32">
            <a:extLst>
              <a:ext uri="{FF2B5EF4-FFF2-40B4-BE49-F238E27FC236}">
                <a16:creationId xmlns:a16="http://schemas.microsoft.com/office/drawing/2014/main" id="{CF204D3F-25DE-4C8F-9A95-6A2F370AB064}"/>
              </a:ext>
            </a:extLst>
          </p:cNvPr>
          <p:cNvSpPr txBox="1"/>
          <p:nvPr/>
        </p:nvSpPr>
        <p:spPr>
          <a:xfrm>
            <a:off x="3396583" y="6025668"/>
            <a:ext cx="1772529" cy="461665"/>
          </a:xfrm>
          <a:prstGeom prst="rect">
            <a:avLst/>
          </a:prstGeom>
          <a:noFill/>
        </p:spPr>
        <p:txBody>
          <a:bodyPr wrap="square" rtlCol="0">
            <a:spAutoFit/>
          </a:bodyPr>
          <a:lstStyle/>
          <a:p>
            <a:pPr algn="ctr"/>
            <a:r>
              <a:rPr lang="es-ES" sz="2400"/>
              <a:t>Ns = 0,9319</a:t>
            </a:r>
          </a:p>
        </p:txBody>
      </p:sp>
      <p:sp>
        <p:nvSpPr>
          <p:cNvPr id="34" name="CuadroTexto 33">
            <a:extLst>
              <a:ext uri="{FF2B5EF4-FFF2-40B4-BE49-F238E27FC236}">
                <a16:creationId xmlns:a16="http://schemas.microsoft.com/office/drawing/2014/main" id="{776C950C-D988-4F74-ABA1-610F4A94143A}"/>
              </a:ext>
            </a:extLst>
          </p:cNvPr>
          <p:cNvSpPr txBox="1"/>
          <p:nvPr/>
        </p:nvSpPr>
        <p:spPr>
          <a:xfrm>
            <a:off x="3047948" y="5494835"/>
            <a:ext cx="2264898" cy="369330"/>
          </a:xfrm>
          <a:prstGeom prst="rect">
            <a:avLst/>
          </a:prstGeom>
          <a:noFill/>
        </p:spPr>
        <p:txBody>
          <a:bodyPr wrap="square" rtlCol="0">
            <a:spAutoFit/>
          </a:bodyPr>
          <a:lstStyle/>
          <a:p>
            <a:pPr algn="ctr"/>
            <a:r>
              <a:rPr lang="es-ES"/>
              <a:t>Tabla normal</a:t>
            </a:r>
          </a:p>
        </p:txBody>
      </p:sp>
      <p:sp>
        <p:nvSpPr>
          <p:cNvPr id="35" name="Text Box 24">
            <a:extLst>
              <a:ext uri="{FF2B5EF4-FFF2-40B4-BE49-F238E27FC236}">
                <a16:creationId xmlns:a16="http://schemas.microsoft.com/office/drawing/2014/main" id="{7565E1DD-9F45-48B0-A23B-78E236D974B0}"/>
              </a:ext>
            </a:extLst>
          </p:cNvPr>
          <p:cNvSpPr txBox="1">
            <a:spLocks noChangeArrowheads="1"/>
          </p:cNvSpPr>
          <p:nvPr/>
        </p:nvSpPr>
        <p:spPr bwMode="auto">
          <a:xfrm>
            <a:off x="5511067" y="6023541"/>
            <a:ext cx="1524000" cy="461665"/>
          </a:xfrm>
          <a:prstGeom prst="rect">
            <a:avLst/>
          </a:prstGeom>
          <a:solidFill>
            <a:schemeClr val="bg1"/>
          </a:solidFill>
          <a:ln w="9525">
            <a:noFill/>
            <a:miter lim="800000"/>
            <a:headEnd/>
            <a:tailEnd/>
          </a:ln>
          <a:effectLst/>
        </p:spPr>
        <p:txBody>
          <a:bodyPr>
            <a:spAutoFit/>
          </a:bodyPr>
          <a:lstStyle/>
          <a:p>
            <a:pPr eaLnBrk="0" hangingPunct="0">
              <a:spcBef>
                <a:spcPct val="50000"/>
              </a:spcBef>
            </a:pPr>
            <a:r>
              <a:rPr lang="es-ES" altLang="es-ES" sz="2400" i="0">
                <a:solidFill>
                  <a:srgbClr val="000000"/>
                </a:solidFill>
              </a:rPr>
              <a:t>Ns + Rr = 1</a:t>
            </a:r>
          </a:p>
        </p:txBody>
      </p:sp>
      <p:cxnSp>
        <p:nvCxnSpPr>
          <p:cNvPr id="4" name="Conector recto de flecha 3">
            <a:extLst>
              <a:ext uri="{FF2B5EF4-FFF2-40B4-BE49-F238E27FC236}">
                <a16:creationId xmlns:a16="http://schemas.microsoft.com/office/drawing/2014/main" id="{FADFBE37-8E1C-447A-90D3-7A2CB8BD37E9}"/>
              </a:ext>
            </a:extLst>
          </p:cNvPr>
          <p:cNvCxnSpPr>
            <a:cxnSpLocks/>
          </p:cNvCxnSpPr>
          <p:nvPr/>
        </p:nvCxnSpPr>
        <p:spPr>
          <a:xfrm flipV="1">
            <a:off x="5070636" y="6256501"/>
            <a:ext cx="504000" cy="1"/>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860B0318-CC85-4028-9016-CEA2E0503146}"/>
              </a:ext>
            </a:extLst>
          </p:cNvPr>
          <p:cNvCxnSpPr>
            <a:cxnSpLocks/>
          </p:cNvCxnSpPr>
          <p:nvPr/>
        </p:nvCxnSpPr>
        <p:spPr>
          <a:xfrm flipV="1">
            <a:off x="6917544" y="6254374"/>
            <a:ext cx="504000" cy="2127"/>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8540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par>
                          <p:cTn id="9" fill="hold">
                            <p:stCondLst>
                              <p:cond delay="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1+#ppt_w/2"/>
                                          </p:val>
                                        </p:tav>
                                        <p:tav tm="100000">
                                          <p:val>
                                            <p:strVal val="#ppt_x"/>
                                          </p:val>
                                        </p:tav>
                                      </p:tavLst>
                                    </p:anim>
                                    <p:anim calcmode="lin" valueType="num">
                                      <p:cBhvr additive="base">
                                        <p:cTn id="19"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1+#ppt_w/2"/>
                                          </p:val>
                                        </p:tav>
                                        <p:tav tm="100000">
                                          <p:val>
                                            <p:strVal val="#ppt_x"/>
                                          </p:val>
                                        </p:tav>
                                      </p:tavLst>
                                    </p:anim>
                                    <p:anim calcmode="lin" valueType="num">
                                      <p:cBhvr additive="base">
                                        <p:cTn id="31"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26"/>
                                        </p:tgtEl>
                                        <p:attrNameLst>
                                          <p:attrName>style.visibility</p:attrName>
                                        </p:attrNameLst>
                                      </p:cBhvr>
                                      <p:to>
                                        <p:strVal val="visible"/>
                                      </p:to>
                                    </p:set>
                                    <p:anim calcmode="lin" valueType="num">
                                      <p:cBhvr additive="base">
                                        <p:cTn id="36" dur="500" fill="hold"/>
                                        <p:tgtEl>
                                          <p:spTgt spid="26"/>
                                        </p:tgtEl>
                                        <p:attrNameLst>
                                          <p:attrName>ppt_x</p:attrName>
                                        </p:attrNameLst>
                                      </p:cBhvr>
                                      <p:tavLst>
                                        <p:tav tm="0">
                                          <p:val>
                                            <p:strVal val="#ppt_x"/>
                                          </p:val>
                                        </p:tav>
                                        <p:tav tm="100000">
                                          <p:val>
                                            <p:strVal val="#ppt_x"/>
                                          </p:val>
                                        </p:tav>
                                      </p:tavLst>
                                    </p:anim>
                                    <p:anim calcmode="lin" valueType="num">
                                      <p:cBhvr additive="base">
                                        <p:cTn id="37"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 calcmode="lin" valueType="num">
                                      <p:cBhvr additive="base">
                                        <p:cTn id="42" dur="500" fill="hold"/>
                                        <p:tgtEl>
                                          <p:spTgt spid="28"/>
                                        </p:tgtEl>
                                        <p:attrNameLst>
                                          <p:attrName>ppt_x</p:attrName>
                                        </p:attrNameLst>
                                      </p:cBhvr>
                                      <p:tavLst>
                                        <p:tav tm="0">
                                          <p:val>
                                            <p:strVal val="0-#ppt_w/2"/>
                                          </p:val>
                                        </p:tav>
                                        <p:tav tm="100000">
                                          <p:val>
                                            <p:strVal val="#ppt_x"/>
                                          </p:val>
                                        </p:tav>
                                      </p:tavLst>
                                    </p:anim>
                                    <p:anim calcmode="lin" valueType="num">
                                      <p:cBhvr additive="base">
                                        <p:cTn id="43" dur="500" fill="hold"/>
                                        <p:tgtEl>
                                          <p:spTgt spid="28"/>
                                        </p:tgtEl>
                                        <p:attrNameLst>
                                          <p:attrName>ppt_y</p:attrName>
                                        </p:attrNameLst>
                                      </p:cBhvr>
                                      <p:tavLst>
                                        <p:tav tm="0">
                                          <p:val>
                                            <p:strVal val="#ppt_y"/>
                                          </p:val>
                                        </p:tav>
                                        <p:tav tm="100000">
                                          <p:val>
                                            <p:strVal val="#ppt_y"/>
                                          </p:val>
                                        </p:tav>
                                      </p:tavLst>
                                    </p:anim>
                                  </p:childTnLst>
                                </p:cTn>
                              </p:par>
                              <p:par>
                                <p:cTn id="44" presetID="1"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 presetClass="entr" presetSubtype="2" fill="hold" grpId="0" nodeType="clickEffect">
                                  <p:stCondLst>
                                    <p:cond delay="0"/>
                                  </p:stCondLst>
                                  <p:childTnLst>
                                    <p:set>
                                      <p:cBhvr>
                                        <p:cTn id="49" dur="1" fill="hold">
                                          <p:stCondLst>
                                            <p:cond delay="0"/>
                                          </p:stCondLst>
                                        </p:cTn>
                                        <p:tgtEl>
                                          <p:spTgt spid="31"/>
                                        </p:tgtEl>
                                        <p:attrNameLst>
                                          <p:attrName>style.visibility</p:attrName>
                                        </p:attrNameLst>
                                      </p:cBhvr>
                                      <p:to>
                                        <p:strVal val="visible"/>
                                      </p:to>
                                    </p:set>
                                    <p:anim calcmode="lin" valueType="num">
                                      <p:cBhvr additive="base">
                                        <p:cTn id="50" dur="500" fill="hold"/>
                                        <p:tgtEl>
                                          <p:spTgt spid="31"/>
                                        </p:tgtEl>
                                        <p:attrNameLst>
                                          <p:attrName>ppt_x</p:attrName>
                                        </p:attrNameLst>
                                      </p:cBhvr>
                                      <p:tavLst>
                                        <p:tav tm="0">
                                          <p:val>
                                            <p:strVal val="1+#ppt_w/2"/>
                                          </p:val>
                                        </p:tav>
                                        <p:tav tm="100000">
                                          <p:val>
                                            <p:strVal val="#ppt_x"/>
                                          </p:val>
                                        </p:tav>
                                      </p:tavLst>
                                    </p:anim>
                                    <p:anim calcmode="lin" valueType="num">
                                      <p:cBhvr additive="base">
                                        <p:cTn id="51"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wipe(up)">
                                      <p:cBhvr>
                                        <p:cTn id="56" dur="500"/>
                                        <p:tgtEl>
                                          <p:spTgt spid="32"/>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wipe(up)">
                                      <p:cBhvr>
                                        <p:cTn id="59" dur="500"/>
                                        <p:tgtEl>
                                          <p:spTgt spid="34"/>
                                        </p:tgtEl>
                                      </p:cBhvr>
                                    </p:animEffect>
                                  </p:childTnLst>
                                </p:cTn>
                              </p:par>
                            </p:childTnLst>
                          </p:cTn>
                        </p:par>
                        <p:par>
                          <p:cTn id="60" fill="hold">
                            <p:stCondLst>
                              <p:cond delay="500"/>
                            </p:stCondLst>
                            <p:childTnLst>
                              <p:par>
                                <p:cTn id="61" presetID="22" presetClass="entr" presetSubtype="1" fill="hold" grpId="0" nodeType="after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wipe(up)">
                                      <p:cBhvr>
                                        <p:cTn id="63" dur="500"/>
                                        <p:tgtEl>
                                          <p:spTgt spid="3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4"/>
                                        </p:tgtEl>
                                        <p:attrNameLst>
                                          <p:attrName>style.visibility</p:attrName>
                                        </p:attrNameLst>
                                      </p:cBhvr>
                                      <p:to>
                                        <p:strVal val="visible"/>
                                      </p:to>
                                    </p:set>
                                    <p:animEffect transition="in" filter="wipe(left)">
                                      <p:cBhvr>
                                        <p:cTn id="68" dur="500"/>
                                        <p:tgtEl>
                                          <p:spTgt spid="4"/>
                                        </p:tgtEl>
                                      </p:cBhvr>
                                    </p:animEffect>
                                  </p:childTnLst>
                                </p:cTn>
                              </p:par>
                            </p:childTnLst>
                          </p:cTn>
                        </p:par>
                        <p:par>
                          <p:cTn id="69" fill="hold">
                            <p:stCondLst>
                              <p:cond delay="500"/>
                            </p:stCondLst>
                            <p:childTnLst>
                              <p:par>
                                <p:cTn id="70" presetID="22" presetClass="entr" presetSubtype="8" fill="hold" grpId="0" nodeType="after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wipe(left)">
                                      <p:cBhvr>
                                        <p:cTn id="72" dur="500"/>
                                        <p:tgtEl>
                                          <p:spTgt spid="35"/>
                                        </p:tgtEl>
                                      </p:cBhvr>
                                    </p:animEffect>
                                  </p:childTnLst>
                                </p:cTn>
                              </p:par>
                            </p:childTnLst>
                          </p:cTn>
                        </p:par>
                        <p:par>
                          <p:cTn id="73" fill="hold">
                            <p:stCondLst>
                              <p:cond delay="1000"/>
                            </p:stCondLst>
                            <p:childTnLst>
                              <p:par>
                                <p:cTn id="74" presetID="22" presetClass="entr" presetSubtype="8" fill="hold" nodeType="afterEffect">
                                  <p:stCondLst>
                                    <p:cond delay="0"/>
                                  </p:stCondLst>
                                  <p:childTnLst>
                                    <p:set>
                                      <p:cBhvr>
                                        <p:cTn id="75" dur="1" fill="hold">
                                          <p:stCondLst>
                                            <p:cond delay="0"/>
                                          </p:stCondLst>
                                        </p:cTn>
                                        <p:tgtEl>
                                          <p:spTgt spid="37"/>
                                        </p:tgtEl>
                                        <p:attrNameLst>
                                          <p:attrName>style.visibility</p:attrName>
                                        </p:attrNameLst>
                                      </p:cBhvr>
                                      <p:to>
                                        <p:strVal val="visible"/>
                                      </p:to>
                                    </p:set>
                                    <p:animEffect transition="in" filter="wipe(left)">
                                      <p:cBhvr>
                                        <p:cTn id="76" dur="500"/>
                                        <p:tgtEl>
                                          <p:spTgt spid="37"/>
                                        </p:tgtEl>
                                      </p:cBhvr>
                                    </p:animEffect>
                                  </p:childTnLst>
                                </p:cTn>
                              </p:par>
                            </p:childTnLst>
                          </p:cTn>
                        </p:par>
                        <p:par>
                          <p:cTn id="77" fill="hold">
                            <p:stCondLst>
                              <p:cond delay="1500"/>
                            </p:stCondLst>
                            <p:childTnLst>
                              <p:par>
                                <p:cTn id="78" presetID="22" presetClass="entr" presetSubtype="8" fill="hold" grpId="0" nodeType="afterEffect">
                                  <p:stCondLst>
                                    <p:cond delay="0"/>
                                  </p:stCondLst>
                                  <p:childTnLst>
                                    <p:set>
                                      <p:cBhvr>
                                        <p:cTn id="79" dur="1" fill="hold">
                                          <p:stCondLst>
                                            <p:cond delay="0"/>
                                          </p:stCondLst>
                                        </p:cTn>
                                        <p:tgtEl>
                                          <p:spTgt spid="36"/>
                                        </p:tgtEl>
                                        <p:attrNameLst>
                                          <p:attrName>style.visibility</p:attrName>
                                        </p:attrNameLst>
                                      </p:cBhvr>
                                      <p:to>
                                        <p:strVal val="visible"/>
                                      </p:to>
                                    </p:set>
                                    <p:animEffect transition="in" filter="wipe(left)">
                                      <p:cBhvr>
                                        <p:cTn id="8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6" grpId="0" animBg="1"/>
      <p:bldP spid="7" grpId="0"/>
      <p:bldP spid="8" grpId="0" animBg="1"/>
      <p:bldP spid="9" grpId="0"/>
      <p:bldP spid="10" grpId="0"/>
      <p:bldP spid="11" grpId="0"/>
      <p:bldP spid="12" grpId="0"/>
      <p:bldP spid="13" grpId="0"/>
      <p:bldP spid="26" grpId="0"/>
      <p:bldP spid="28" grpId="0"/>
      <p:bldP spid="31" grpId="0"/>
      <p:bldP spid="32" grpId="0" animBg="1"/>
      <p:bldP spid="33" grpId="0"/>
      <p:bldP spid="34" grpId="0"/>
      <p:bldP spid="3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1" name="Rectángulo 40">
            <a:extLst>
              <a:ext uri="{FF2B5EF4-FFF2-40B4-BE49-F238E27FC236}">
                <a16:creationId xmlns:a16="http://schemas.microsoft.com/office/drawing/2014/main" id="{A41B82D9-7701-4029-A477-855FD03F33FD}"/>
              </a:ext>
            </a:extLst>
          </p:cNvPr>
          <p:cNvSpPr/>
          <p:nvPr/>
        </p:nvSpPr>
        <p:spPr>
          <a:xfrm>
            <a:off x="0" y="0"/>
            <a:ext cx="12191999" cy="369332"/>
          </a:xfrm>
          <a:prstGeom prst="rect">
            <a:avLst/>
          </a:prstGeom>
        </p:spPr>
        <p:txBody>
          <a:bodyPr wrap="square">
            <a:spAutoFit/>
          </a:bodyPr>
          <a:lstStyle/>
          <a:p>
            <a:pPr algn="ctr"/>
            <a:r>
              <a:rPr lang="es-ES">
                <a:solidFill>
                  <a:srgbClr val="0070C0"/>
                </a:solidFill>
              </a:rPr>
              <a:t>3.2. MÉTODOS DE GESTIÓN DE INVENTARIOS</a:t>
            </a:r>
          </a:p>
        </p:txBody>
      </p:sp>
      <p:sp>
        <p:nvSpPr>
          <p:cNvPr id="7" name="Rectangle 2">
            <a:extLst>
              <a:ext uri="{FF2B5EF4-FFF2-40B4-BE49-F238E27FC236}">
                <a16:creationId xmlns:a16="http://schemas.microsoft.com/office/drawing/2014/main" id="{C4E73BA8-77A4-4A13-9429-A716FA109C49}"/>
              </a:ext>
            </a:extLst>
          </p:cNvPr>
          <p:cNvSpPr>
            <a:spLocks noChangeArrowheads="1"/>
          </p:cNvSpPr>
          <p:nvPr/>
        </p:nvSpPr>
        <p:spPr bwMode="auto">
          <a:xfrm>
            <a:off x="1" y="594721"/>
            <a:ext cx="12191999" cy="461665"/>
          </a:xfrm>
          <a:prstGeom prst="rect">
            <a:avLst/>
          </a:prstGeom>
          <a:noFill/>
          <a:ln w="9525">
            <a:noFill/>
            <a:miter lim="800000"/>
            <a:headEnd/>
            <a:tailEnd/>
          </a:ln>
          <a:effectLst>
            <a:prstShdw prst="shdw17" dist="17961" dir="2700000">
              <a:srgbClr val="BBE0E3">
                <a:gamma/>
                <a:shade val="60000"/>
                <a:invGamma/>
              </a:srgbClr>
            </a:prstShdw>
          </a:effectLst>
        </p:spPr>
        <p:txBody>
          <a:bodyPr wrap="square">
            <a:spAutoFit/>
          </a:bodyPr>
          <a:lstStyle/>
          <a:p>
            <a:pPr lvl="0" algn="ctr" fontAlgn="base">
              <a:spcBef>
                <a:spcPct val="0"/>
              </a:spcBef>
              <a:spcAft>
                <a:spcPct val="0"/>
              </a:spcAft>
              <a:defRPr/>
            </a:pPr>
            <a:r>
              <a:rPr lang="es-ES" altLang="es-ES" sz="2400" b="1" u="sng" kern="0">
                <a:solidFill>
                  <a:srgbClr val="FF0000"/>
                </a:solidFill>
                <a:effectLst>
                  <a:outerShdw blurRad="38100" dist="38100" dir="2700000" algn="tl">
                    <a:srgbClr val="000000">
                      <a:alpha val="43137"/>
                    </a:srgbClr>
                  </a:outerShdw>
                </a:effectLst>
                <a:cs typeface="Arial" panose="020B0604020202020204" pitchFamily="34" charset="0"/>
              </a:rPr>
              <a:t>MODELO POQ CON DEMANDA ALEATORIA Y TIEMPO DE SUMINISTRO CONSTANTE</a:t>
            </a:r>
            <a:endParaRPr kumimoji="0" lang="es-ES_tradnl" altLang="es-ES" sz="2400" b="1" i="1" u="sng" strike="noStrike" kern="0" cap="none" spc="0" normalizeH="0" baseline="0" noProof="0">
              <a:ln>
                <a:noFill/>
              </a:ln>
              <a:solidFill>
                <a:srgbClr val="FF0000"/>
              </a:solidFill>
              <a:effectLst>
                <a:outerShdw blurRad="38100" dist="38100" dir="2700000" algn="tl">
                  <a:srgbClr val="000000">
                    <a:alpha val="43137"/>
                  </a:srgbClr>
                </a:outerShdw>
              </a:effectLst>
              <a:uLnTx/>
              <a:uFillTx/>
              <a:cs typeface="Arial" panose="020B0604020202020204" pitchFamily="34" charset="0"/>
            </a:endParaRPr>
          </a:p>
        </p:txBody>
      </p:sp>
      <p:sp>
        <p:nvSpPr>
          <p:cNvPr id="6" name="CuadroTexto 5">
            <a:extLst>
              <a:ext uri="{FF2B5EF4-FFF2-40B4-BE49-F238E27FC236}">
                <a16:creationId xmlns:a16="http://schemas.microsoft.com/office/drawing/2014/main" id="{F844C563-7BA4-4E10-9D6D-9423536ACDDA}"/>
              </a:ext>
            </a:extLst>
          </p:cNvPr>
          <p:cNvSpPr txBox="1"/>
          <p:nvPr/>
        </p:nvSpPr>
        <p:spPr>
          <a:xfrm>
            <a:off x="0" y="1382972"/>
            <a:ext cx="12191998" cy="1569660"/>
          </a:xfrm>
          <a:prstGeom prst="rect">
            <a:avLst/>
          </a:prstGeom>
          <a:noFill/>
        </p:spPr>
        <p:txBody>
          <a:bodyPr wrap="square" rtlCol="0">
            <a:spAutoFit/>
          </a:bodyPr>
          <a:lstStyle/>
          <a:p>
            <a:pPr algn="just"/>
            <a:r>
              <a:rPr lang="es-ES" sz="2400" b="1" u="sng"/>
              <a:t>CÁLCULO DEL PERÍODO ÓPTIMO</a:t>
            </a:r>
          </a:p>
          <a:p>
            <a:pPr marL="342900" indent="-342900" algn="just">
              <a:buFont typeface="Arial" panose="020B0604020202020204" pitchFamily="34" charset="0"/>
              <a:buChar char="•"/>
            </a:pPr>
            <a:r>
              <a:rPr lang="es-ES" sz="2400"/>
              <a:t>A diferencia del modelo POQ determinístico hay que añadir el </a:t>
            </a:r>
            <a:r>
              <a:rPr lang="es-ES" sz="2400" i="1"/>
              <a:t>stock </a:t>
            </a:r>
            <a:r>
              <a:rPr lang="es-ES" sz="2400"/>
              <a:t>de seguridad:</a:t>
            </a:r>
          </a:p>
          <a:p>
            <a:pPr marL="1257300" lvl="2" indent="-342900" algn="just">
              <a:buFont typeface="Wingdings" panose="05000000000000000000" pitchFamily="2" charset="2"/>
              <a:buChar char="§"/>
            </a:pPr>
            <a:r>
              <a:rPr lang="es-ES" sz="2400"/>
              <a:t>El único coste que varía es el de posesión al añadirle el </a:t>
            </a:r>
            <a:r>
              <a:rPr lang="es-ES" sz="2400" i="1"/>
              <a:t>Ss</a:t>
            </a:r>
            <a:r>
              <a:rPr lang="es-ES" sz="2400"/>
              <a:t>:</a:t>
            </a:r>
          </a:p>
          <a:p>
            <a:pPr lvl="2"/>
            <a:r>
              <a:rPr lang="es-ES" sz="2400"/>
              <a:t>			</a:t>
            </a:r>
            <a:r>
              <a:rPr lang="es-ES" sz="2400" b="1" i="1"/>
              <a:t>CP</a:t>
            </a:r>
            <a:r>
              <a:rPr lang="es-ES" sz="2400" b="1"/>
              <a:t> = (</a:t>
            </a:r>
            <a:r>
              <a:rPr lang="es-ES" sz="2400" b="1" i="1"/>
              <a:t>Cp</a:t>
            </a:r>
            <a:r>
              <a:rPr lang="es-ES" sz="2400" b="1"/>
              <a:t> x (</a:t>
            </a:r>
            <a:r>
              <a:rPr lang="es-ES" sz="2400" b="1" i="1"/>
              <a:t>T</a:t>
            </a:r>
            <a:r>
              <a:rPr lang="es-ES" sz="2400" b="1"/>
              <a:t>x</a:t>
            </a:r>
            <a:r>
              <a:rPr lang="es-ES" sz="2400" b="1" i="1"/>
              <a:t>D</a:t>
            </a:r>
            <a:r>
              <a:rPr lang="es-ES" sz="2400" b="1"/>
              <a:t>)/2) + (</a:t>
            </a:r>
            <a:r>
              <a:rPr lang="es-ES" sz="2400" b="1" i="1"/>
              <a:t>Cp</a:t>
            </a:r>
            <a:r>
              <a:rPr lang="es-ES" sz="2400" b="1"/>
              <a:t> x </a:t>
            </a:r>
            <a:r>
              <a:rPr lang="es-ES" sz="2400" b="1" i="1"/>
              <a:t>Ss</a:t>
            </a:r>
            <a:r>
              <a:rPr lang="es-ES" sz="2400" b="1"/>
              <a:t>)</a:t>
            </a:r>
          </a:p>
        </p:txBody>
      </p:sp>
      <p:graphicFrame>
        <p:nvGraphicFramePr>
          <p:cNvPr id="8" name="Object 8">
            <a:extLst>
              <a:ext uri="{FF2B5EF4-FFF2-40B4-BE49-F238E27FC236}">
                <a16:creationId xmlns:a16="http://schemas.microsoft.com/office/drawing/2014/main" id="{DFCF2E05-6608-4F33-BEB0-5F23C9FA79B5}"/>
              </a:ext>
            </a:extLst>
          </p:cNvPr>
          <p:cNvGraphicFramePr>
            <a:graphicFrameLocks noChangeAspect="1"/>
          </p:cNvGraphicFramePr>
          <p:nvPr>
            <p:extLst>
              <p:ext uri="{D42A27DB-BD31-4B8C-83A1-F6EECF244321}">
                <p14:modId xmlns:p14="http://schemas.microsoft.com/office/powerpoint/2010/main" val="1620372686"/>
              </p:ext>
            </p:extLst>
          </p:nvPr>
        </p:nvGraphicFramePr>
        <p:xfrm>
          <a:off x="6446746" y="5115463"/>
          <a:ext cx="1627188" cy="838200"/>
        </p:xfrm>
        <a:graphic>
          <a:graphicData uri="http://schemas.openxmlformats.org/presentationml/2006/ole">
            <mc:AlternateContent xmlns:mc="http://schemas.openxmlformats.org/markup-compatibility/2006">
              <mc:Choice xmlns:v="urn:schemas-microsoft-com:vml" Requires="v">
                <p:oleObj name="Equation" r:id="rId4" imgW="828743" imgH="380910" progId="Equation.DSMT4">
                  <p:embed/>
                </p:oleObj>
              </mc:Choice>
              <mc:Fallback>
                <p:oleObj name="Equation" r:id="rId4" imgW="828743" imgH="380910" progId="Equation.DSMT4">
                  <p:embed/>
                  <p:pic>
                    <p:nvPicPr>
                      <p:cNvPr id="8" name="Object 8">
                        <a:extLst>
                          <a:ext uri="{FF2B5EF4-FFF2-40B4-BE49-F238E27FC236}">
                            <a16:creationId xmlns:a16="http://schemas.microsoft.com/office/drawing/2014/main" id="{DFCF2E05-6608-4F33-BEB0-5F23C9FA79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6746" y="5115463"/>
                        <a:ext cx="1627188" cy="838200"/>
                      </a:xfrm>
                      <a:prstGeom prst="rect">
                        <a:avLst/>
                      </a:prstGeom>
                      <a:noFill/>
                    </p:spPr>
                  </p:pic>
                </p:oleObj>
              </mc:Fallback>
            </mc:AlternateContent>
          </a:graphicData>
        </a:graphic>
      </p:graphicFrame>
      <p:sp>
        <p:nvSpPr>
          <p:cNvPr id="9" name="CuadroTexto 8">
            <a:extLst>
              <a:ext uri="{FF2B5EF4-FFF2-40B4-BE49-F238E27FC236}">
                <a16:creationId xmlns:a16="http://schemas.microsoft.com/office/drawing/2014/main" id="{29F1FA64-80F3-4D5B-B258-0AFAF5CCC3AE}"/>
              </a:ext>
            </a:extLst>
          </p:cNvPr>
          <p:cNvSpPr txBox="1"/>
          <p:nvPr/>
        </p:nvSpPr>
        <p:spPr>
          <a:xfrm>
            <a:off x="3838732" y="5286698"/>
            <a:ext cx="2584137" cy="461665"/>
          </a:xfrm>
          <a:prstGeom prst="rect">
            <a:avLst/>
          </a:prstGeom>
          <a:noFill/>
        </p:spPr>
        <p:txBody>
          <a:bodyPr wrap="square" rtlCol="0">
            <a:spAutoFit/>
          </a:bodyPr>
          <a:lstStyle/>
          <a:p>
            <a:r>
              <a:rPr lang="es-ES" sz="2400" b="1">
                <a:effectLst>
                  <a:outerShdw blurRad="38100" dist="38100" dir="2700000" algn="tl">
                    <a:srgbClr val="000000">
                      <a:alpha val="43137"/>
                    </a:srgbClr>
                  </a:outerShdw>
                </a:effectLst>
              </a:rPr>
              <a:t>PERÍODO ÓPTIMO</a:t>
            </a:r>
          </a:p>
        </p:txBody>
      </p:sp>
      <p:sp>
        <p:nvSpPr>
          <p:cNvPr id="10" name="Flecha abajo 25">
            <a:extLst>
              <a:ext uri="{FF2B5EF4-FFF2-40B4-BE49-F238E27FC236}">
                <a16:creationId xmlns:a16="http://schemas.microsoft.com/office/drawing/2014/main" id="{81BA0062-DEEF-4C7C-87DA-2FABA4F31463}"/>
              </a:ext>
            </a:extLst>
          </p:cNvPr>
          <p:cNvSpPr/>
          <p:nvPr/>
        </p:nvSpPr>
        <p:spPr>
          <a:xfrm rot="18041174">
            <a:off x="5998047" y="4782883"/>
            <a:ext cx="225618" cy="688234"/>
          </a:xfrm>
          <a:prstGeom prst="downArrow">
            <a:avLst/>
          </a:prstGeom>
          <a:solidFill>
            <a:srgbClr val="FF000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663054C5-BC15-46C9-81AE-4FC2B4BB268B}"/>
              </a:ext>
            </a:extLst>
          </p:cNvPr>
          <p:cNvSpPr/>
          <p:nvPr/>
        </p:nvSpPr>
        <p:spPr>
          <a:xfrm>
            <a:off x="3047997" y="4139852"/>
            <a:ext cx="6096000" cy="830997"/>
          </a:xfrm>
          <a:prstGeom prst="rect">
            <a:avLst/>
          </a:prstGeom>
        </p:spPr>
        <p:txBody>
          <a:bodyPr>
            <a:spAutoFit/>
          </a:bodyPr>
          <a:lstStyle/>
          <a:p>
            <a:pPr algn="ctr"/>
            <a:r>
              <a:rPr lang="es-ES" sz="2400"/>
              <a:t>Minimizando respecto a </a:t>
            </a:r>
            <a:r>
              <a:rPr lang="es-ES" sz="2400" i="1"/>
              <a:t>T</a:t>
            </a:r>
            <a:r>
              <a:rPr lang="es-ES" sz="2400"/>
              <a:t>:</a:t>
            </a:r>
          </a:p>
          <a:p>
            <a:pPr algn="ctr"/>
            <a:r>
              <a:rPr lang="es-ES" sz="2400" i="1"/>
              <a:t>dCT</a:t>
            </a:r>
            <a:r>
              <a:rPr lang="es-ES" sz="2400"/>
              <a:t>/</a:t>
            </a:r>
            <a:r>
              <a:rPr lang="es-ES" sz="2400" i="1"/>
              <a:t>dT</a:t>
            </a:r>
            <a:r>
              <a:rPr lang="es-ES" sz="2400"/>
              <a:t> = -(</a:t>
            </a:r>
            <a:r>
              <a:rPr lang="es-ES" sz="2400" i="1"/>
              <a:t>Ce</a:t>
            </a:r>
            <a:r>
              <a:rPr lang="es-ES" sz="2400"/>
              <a:t>/</a:t>
            </a:r>
            <a:r>
              <a:rPr lang="es-ES" sz="2400" i="1"/>
              <a:t>T</a:t>
            </a:r>
            <a:r>
              <a:rPr lang="es-ES" sz="2400"/>
              <a:t>x2) + ((</a:t>
            </a:r>
            <a:r>
              <a:rPr lang="es-ES" sz="2400" i="1"/>
              <a:t>Cp</a:t>
            </a:r>
            <a:r>
              <a:rPr lang="es-ES" sz="2400"/>
              <a:t> x </a:t>
            </a:r>
            <a:r>
              <a:rPr lang="es-ES" sz="2400" i="1"/>
              <a:t>D</a:t>
            </a:r>
            <a:r>
              <a:rPr lang="es-ES" sz="2400"/>
              <a:t>/2) + 0) + 0 = 0</a:t>
            </a:r>
          </a:p>
        </p:txBody>
      </p:sp>
      <p:sp>
        <p:nvSpPr>
          <p:cNvPr id="15" name="AutoShape 33">
            <a:extLst>
              <a:ext uri="{FF2B5EF4-FFF2-40B4-BE49-F238E27FC236}">
                <a16:creationId xmlns:a16="http://schemas.microsoft.com/office/drawing/2014/main" id="{EF3391E9-CD9B-4D86-90B8-3D4632BD3C76}"/>
              </a:ext>
            </a:extLst>
          </p:cNvPr>
          <p:cNvSpPr>
            <a:spLocks noChangeArrowheads="1"/>
          </p:cNvSpPr>
          <p:nvPr/>
        </p:nvSpPr>
        <p:spPr bwMode="auto">
          <a:xfrm rot="21308745">
            <a:off x="2235944" y="3753849"/>
            <a:ext cx="526395" cy="1229139"/>
          </a:xfrm>
          <a:prstGeom prst="curvedRightArrow">
            <a:avLst>
              <a:gd name="adj1" fmla="val 39022"/>
              <a:gd name="adj2" fmla="val 78043"/>
              <a:gd name="adj3" fmla="val 33333"/>
            </a:avLst>
          </a:prstGeom>
          <a:solidFill>
            <a:srgbClr val="FF0000"/>
          </a:solidFill>
          <a:ln w="9525">
            <a:solidFill>
              <a:schemeClr val="tx1"/>
            </a:solidFill>
            <a:miter lim="800000"/>
            <a:headEnd/>
            <a:tailEnd/>
          </a:ln>
          <a:effectLst>
            <a:outerShdw blurRad="50800" dist="38100" dir="2700000" algn="tl" rotWithShape="0">
              <a:prstClr val="black">
                <a:alpha val="40000"/>
              </a:prstClr>
            </a:outerShdw>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s-ES" altLang="es-ES" sz="1600" b="0">
              <a:effectLst>
                <a:outerShdw blurRad="38100" dist="38100" dir="2700000" algn="tl">
                  <a:srgbClr val="FFFFFF"/>
                </a:outerShdw>
              </a:effectLst>
              <a:latin typeface="+mn-lt"/>
              <a:ea typeface="MS PGothic" panose="020B0600070205080204" pitchFamily="34" charset="-128"/>
            </a:endParaRPr>
          </a:p>
        </p:txBody>
      </p:sp>
      <p:sp>
        <p:nvSpPr>
          <p:cNvPr id="16" name="Rectángulo 15">
            <a:extLst>
              <a:ext uri="{FF2B5EF4-FFF2-40B4-BE49-F238E27FC236}">
                <a16:creationId xmlns:a16="http://schemas.microsoft.com/office/drawing/2014/main" id="{8D199A15-C682-4C13-9781-DA363BCC2A49}"/>
              </a:ext>
            </a:extLst>
          </p:cNvPr>
          <p:cNvSpPr/>
          <p:nvPr/>
        </p:nvSpPr>
        <p:spPr>
          <a:xfrm>
            <a:off x="2764059" y="3613498"/>
            <a:ext cx="6663876" cy="461665"/>
          </a:xfrm>
          <a:prstGeom prst="rect">
            <a:avLst/>
          </a:prstGeom>
        </p:spPr>
        <p:txBody>
          <a:bodyPr wrap="none">
            <a:spAutoFit/>
          </a:bodyPr>
          <a:lstStyle/>
          <a:p>
            <a:r>
              <a:rPr lang="es-ES" sz="2400" b="1" i="1"/>
              <a:t>CT</a:t>
            </a:r>
            <a:r>
              <a:rPr lang="es-ES" sz="2400" b="1"/>
              <a:t> = (</a:t>
            </a:r>
            <a:r>
              <a:rPr lang="es-ES" sz="2400" b="1" i="1"/>
              <a:t>Ce </a:t>
            </a:r>
            <a:r>
              <a:rPr lang="es-ES" sz="2400" b="1"/>
              <a:t>/ T) + ((</a:t>
            </a:r>
            <a:r>
              <a:rPr lang="es-ES" sz="2400" b="1" i="1"/>
              <a:t>Cp</a:t>
            </a:r>
            <a:r>
              <a:rPr lang="es-ES" sz="2400" b="1"/>
              <a:t> x (</a:t>
            </a:r>
            <a:r>
              <a:rPr lang="es-ES" sz="2400" b="1" i="1"/>
              <a:t>T</a:t>
            </a:r>
            <a:r>
              <a:rPr lang="es-ES" sz="2400" b="1"/>
              <a:t>x</a:t>
            </a:r>
            <a:r>
              <a:rPr lang="es-ES" sz="2400" b="1" i="1"/>
              <a:t>D)</a:t>
            </a:r>
            <a:r>
              <a:rPr lang="es-ES" sz="2400" b="1"/>
              <a:t>/2) + (</a:t>
            </a:r>
            <a:r>
              <a:rPr lang="es-ES" sz="2400" b="1" i="1"/>
              <a:t>Cp</a:t>
            </a:r>
            <a:r>
              <a:rPr lang="es-ES" sz="2400" b="1"/>
              <a:t> x </a:t>
            </a:r>
            <a:r>
              <a:rPr lang="es-ES" sz="2400" b="1" i="1"/>
              <a:t>Ss</a:t>
            </a:r>
            <a:r>
              <a:rPr lang="es-ES" sz="2400" b="1"/>
              <a:t>)) + (</a:t>
            </a:r>
            <a:r>
              <a:rPr lang="es-ES" sz="2400" b="1" i="1"/>
              <a:t>Ca</a:t>
            </a:r>
            <a:r>
              <a:rPr lang="es-ES" sz="2400" b="1"/>
              <a:t> x </a:t>
            </a:r>
            <a:r>
              <a:rPr lang="es-ES" sz="2400" b="1" i="1"/>
              <a:t>D</a:t>
            </a:r>
            <a:r>
              <a:rPr lang="es-ES" sz="2400" b="1"/>
              <a:t>)</a:t>
            </a:r>
            <a:endParaRPr lang="es-ES" sz="2400"/>
          </a:p>
        </p:txBody>
      </p:sp>
      <p:sp>
        <p:nvSpPr>
          <p:cNvPr id="13" name="Rectángulo 12">
            <a:extLst>
              <a:ext uri="{FF2B5EF4-FFF2-40B4-BE49-F238E27FC236}">
                <a16:creationId xmlns:a16="http://schemas.microsoft.com/office/drawing/2014/main" id="{1B1BF237-E3BE-491B-B829-50A2F3E33BE7}"/>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3.2.2. MODELOS PROBABILÍSTICOS</a:t>
            </a:r>
          </a:p>
        </p:txBody>
      </p:sp>
    </p:spTree>
    <p:extLst>
      <p:ext uri="{BB962C8B-B14F-4D97-AF65-F5344CB8AC3E}">
        <p14:creationId xmlns:p14="http://schemas.microsoft.com/office/powerpoint/2010/main" val="850773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up)">
                                      <p:cBhvr>
                                        <p:cTn id="11" dur="500"/>
                                        <p:tgtEl>
                                          <p:spTgt spid="15"/>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4" grpId="0"/>
      <p:bldP spid="15" grpId="0" animBg="1"/>
      <p:bldP spid="1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1" name="Rectángulo 40">
            <a:extLst>
              <a:ext uri="{FF2B5EF4-FFF2-40B4-BE49-F238E27FC236}">
                <a16:creationId xmlns:a16="http://schemas.microsoft.com/office/drawing/2014/main" id="{A41B82D9-7701-4029-A477-855FD03F33FD}"/>
              </a:ext>
            </a:extLst>
          </p:cNvPr>
          <p:cNvSpPr/>
          <p:nvPr/>
        </p:nvSpPr>
        <p:spPr>
          <a:xfrm>
            <a:off x="0" y="0"/>
            <a:ext cx="12191999" cy="369332"/>
          </a:xfrm>
          <a:prstGeom prst="rect">
            <a:avLst/>
          </a:prstGeom>
        </p:spPr>
        <p:txBody>
          <a:bodyPr wrap="square">
            <a:spAutoFit/>
          </a:bodyPr>
          <a:lstStyle/>
          <a:p>
            <a:pPr algn="ctr"/>
            <a:r>
              <a:rPr lang="es-ES">
                <a:solidFill>
                  <a:srgbClr val="0070C0"/>
                </a:solidFill>
              </a:rPr>
              <a:t>3.2. MÉTODOS DE GESTIÓN DE INVENTARIOS</a:t>
            </a:r>
          </a:p>
        </p:txBody>
      </p:sp>
      <p:sp>
        <p:nvSpPr>
          <p:cNvPr id="5" name="Rectángulo 4">
            <a:extLst>
              <a:ext uri="{FF2B5EF4-FFF2-40B4-BE49-F238E27FC236}">
                <a16:creationId xmlns:a16="http://schemas.microsoft.com/office/drawing/2014/main" id="{35DCD957-C16F-48C9-9030-B24693A3F7CC}"/>
              </a:ext>
            </a:extLst>
          </p:cNvPr>
          <p:cNvSpPr/>
          <p:nvPr/>
        </p:nvSpPr>
        <p:spPr>
          <a:xfrm>
            <a:off x="0" y="522369"/>
            <a:ext cx="12192000" cy="2677656"/>
          </a:xfrm>
          <a:prstGeom prst="rect">
            <a:avLst/>
          </a:prstGeom>
        </p:spPr>
        <p:txBody>
          <a:bodyPr wrap="square">
            <a:spAutoFit/>
          </a:bodyPr>
          <a:lstStyle/>
          <a:p>
            <a:pPr algn="just"/>
            <a:r>
              <a:rPr lang="es-ES" sz="2400" b="1" u="sng"/>
              <a:t>CÁLCULO DEL LOTE DE PEDIDO</a:t>
            </a:r>
          </a:p>
          <a:p>
            <a:pPr marL="342900" indent="-342900" algn="just">
              <a:buFont typeface="Arial" panose="020B0604020202020204" pitchFamily="34" charset="0"/>
              <a:buChar char="•"/>
            </a:pPr>
            <a:r>
              <a:rPr lang="es-ES" sz="2400"/>
              <a:t>El período de pedido óptimo no varía con respecto al supuesto en el que la demanda es conocida, constante y determinista (modelo POQ determinístico). Ahora la variable crítica a determinar es la cantidad a pedir.</a:t>
            </a:r>
          </a:p>
          <a:p>
            <a:pPr marL="342900" indent="-342900" algn="just">
              <a:buFont typeface="Arial" panose="020B0604020202020204" pitchFamily="34" charset="0"/>
              <a:buChar char="•"/>
            </a:pPr>
            <a:r>
              <a:rPr lang="es-ES" sz="2400"/>
              <a:t>En el momento de la revisión del inventario, la cantidad a pedir (</a:t>
            </a:r>
            <a:r>
              <a:rPr lang="es-ES" sz="2400" i="1"/>
              <a:t>Q</a:t>
            </a:r>
            <a:r>
              <a:rPr lang="es-ES" sz="2400"/>
              <a:t>) junto con el inventario existente (</a:t>
            </a:r>
            <a:r>
              <a:rPr lang="es-ES" sz="2400" i="1"/>
              <a:t>NI</a:t>
            </a:r>
            <a:r>
              <a:rPr lang="es-ES" sz="1600" i="1"/>
              <a:t>i</a:t>
            </a:r>
            <a:r>
              <a:rPr lang="es-ES" sz="2400"/>
              <a:t>) han de constituir el nivel de reposición (</a:t>
            </a:r>
            <a:r>
              <a:rPr lang="es-ES" sz="2400" i="1"/>
              <a:t>NR</a:t>
            </a:r>
            <a:r>
              <a:rPr lang="es-ES" sz="2400"/>
              <a:t>), que debe ser capaz de cubrir el tiempo de suministro </a:t>
            </a:r>
            <a:r>
              <a:rPr lang="es-ES" sz="2400" i="1"/>
              <a:t>Ts</a:t>
            </a:r>
            <a:r>
              <a:rPr lang="es-ES" sz="2400"/>
              <a:t> más el período </a:t>
            </a:r>
            <a:r>
              <a:rPr lang="es-ES" sz="2400" i="1"/>
              <a:t>T*</a:t>
            </a:r>
            <a:r>
              <a:rPr lang="es-ES" sz="2400"/>
              <a:t> siguiente, por tanto:</a:t>
            </a:r>
          </a:p>
        </p:txBody>
      </p:sp>
      <p:sp>
        <p:nvSpPr>
          <p:cNvPr id="2" name="Rectángulo 1">
            <a:extLst>
              <a:ext uri="{FF2B5EF4-FFF2-40B4-BE49-F238E27FC236}">
                <a16:creationId xmlns:a16="http://schemas.microsoft.com/office/drawing/2014/main" id="{68128EBC-B32A-46BC-B3AC-8CC0EC7122BD}"/>
              </a:ext>
            </a:extLst>
          </p:cNvPr>
          <p:cNvSpPr/>
          <p:nvPr/>
        </p:nvSpPr>
        <p:spPr>
          <a:xfrm>
            <a:off x="4399124" y="3594473"/>
            <a:ext cx="3283143" cy="461665"/>
          </a:xfrm>
          <a:prstGeom prst="rect">
            <a:avLst/>
          </a:prstGeom>
        </p:spPr>
        <p:txBody>
          <a:bodyPr wrap="none">
            <a:spAutoFit/>
          </a:bodyPr>
          <a:lstStyle/>
          <a:p>
            <a:r>
              <a:rPr lang="es-ES" sz="2400" i="1"/>
              <a:t>NR</a:t>
            </a:r>
            <a:r>
              <a:rPr lang="es-ES" sz="2400"/>
              <a:t> = ((</a:t>
            </a:r>
            <a:r>
              <a:rPr lang="es-ES" sz="2400" i="1"/>
              <a:t>T</a:t>
            </a:r>
            <a:r>
              <a:rPr lang="es-ES" sz="2400"/>
              <a:t>* + </a:t>
            </a:r>
            <a:r>
              <a:rPr lang="es-ES" sz="2400" i="1"/>
              <a:t>Ts</a:t>
            </a:r>
            <a:r>
              <a:rPr lang="es-ES" sz="2400"/>
              <a:t>) x </a:t>
            </a:r>
            <a:r>
              <a:rPr lang="es-ES" sz="2400" i="1"/>
              <a:t>dm</a:t>
            </a:r>
            <a:r>
              <a:rPr lang="es-ES" sz="2400"/>
              <a:t>) + </a:t>
            </a:r>
            <a:r>
              <a:rPr lang="es-ES" sz="2400" i="1"/>
              <a:t>Ss</a:t>
            </a:r>
          </a:p>
        </p:txBody>
      </p:sp>
      <p:sp>
        <p:nvSpPr>
          <p:cNvPr id="11" name="Rectángulo 10">
            <a:extLst>
              <a:ext uri="{FF2B5EF4-FFF2-40B4-BE49-F238E27FC236}">
                <a16:creationId xmlns:a16="http://schemas.microsoft.com/office/drawing/2014/main" id="{84CBA5BA-4495-44A9-8F22-BB0536A694B8}"/>
              </a:ext>
            </a:extLst>
          </p:cNvPr>
          <p:cNvSpPr/>
          <p:nvPr/>
        </p:nvSpPr>
        <p:spPr>
          <a:xfrm>
            <a:off x="5093961" y="4355848"/>
            <a:ext cx="1661032" cy="461665"/>
          </a:xfrm>
          <a:prstGeom prst="rect">
            <a:avLst/>
          </a:prstGeom>
        </p:spPr>
        <p:txBody>
          <a:bodyPr wrap="none">
            <a:spAutoFit/>
          </a:bodyPr>
          <a:lstStyle/>
          <a:p>
            <a:r>
              <a:rPr lang="es-ES" sz="2400" i="1"/>
              <a:t>NR</a:t>
            </a:r>
            <a:r>
              <a:rPr lang="es-ES" sz="2400"/>
              <a:t> = </a:t>
            </a:r>
            <a:r>
              <a:rPr lang="es-ES" sz="2400" i="1"/>
              <a:t>Q</a:t>
            </a:r>
            <a:r>
              <a:rPr lang="es-ES" sz="2400"/>
              <a:t> + </a:t>
            </a:r>
            <a:r>
              <a:rPr lang="es-ES" sz="2400" i="1"/>
              <a:t>NI</a:t>
            </a:r>
            <a:r>
              <a:rPr lang="es-ES" sz="1600" i="1"/>
              <a:t>i</a:t>
            </a:r>
            <a:endParaRPr lang="es-ES" sz="2400" i="1"/>
          </a:p>
        </p:txBody>
      </p:sp>
      <p:sp>
        <p:nvSpPr>
          <p:cNvPr id="12" name="AutoShape 33">
            <a:extLst>
              <a:ext uri="{FF2B5EF4-FFF2-40B4-BE49-F238E27FC236}">
                <a16:creationId xmlns:a16="http://schemas.microsoft.com/office/drawing/2014/main" id="{8CF88233-620B-40C9-85B5-01111F95DE73}"/>
              </a:ext>
            </a:extLst>
          </p:cNvPr>
          <p:cNvSpPr>
            <a:spLocks noChangeArrowheads="1"/>
          </p:cNvSpPr>
          <p:nvPr/>
        </p:nvSpPr>
        <p:spPr bwMode="auto">
          <a:xfrm flipH="1">
            <a:off x="7652194" y="3769956"/>
            <a:ext cx="464862" cy="1027744"/>
          </a:xfrm>
          <a:prstGeom prst="curvedRightArrow">
            <a:avLst>
              <a:gd name="adj1" fmla="val 39022"/>
              <a:gd name="adj2" fmla="val 78043"/>
              <a:gd name="adj3" fmla="val 33333"/>
            </a:avLst>
          </a:prstGeom>
          <a:solidFill>
            <a:srgbClr val="FF0000"/>
          </a:solidFill>
          <a:ln w="9525">
            <a:solidFill>
              <a:schemeClr val="tx1"/>
            </a:solidFill>
            <a:miter lim="800000"/>
            <a:headEnd/>
            <a:tailEnd/>
          </a:ln>
          <a:effectLst>
            <a:outerShdw blurRad="50800" dist="38100" dir="2700000" algn="tl" rotWithShape="0">
              <a:prstClr val="black">
                <a:alpha val="40000"/>
              </a:prstClr>
            </a:outerShdw>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s-ES" altLang="es-ES" sz="1600" b="0">
              <a:effectLst>
                <a:outerShdw blurRad="38100" dist="38100" dir="2700000" algn="tl">
                  <a:srgbClr val="FFFFFF"/>
                </a:outerShdw>
              </a:effectLst>
              <a:latin typeface="+mn-lt"/>
              <a:ea typeface="MS PGothic" panose="020B0600070205080204" pitchFamily="34" charset="-128"/>
            </a:endParaRPr>
          </a:p>
        </p:txBody>
      </p:sp>
      <p:sp>
        <p:nvSpPr>
          <p:cNvPr id="13" name="Rectangle 13">
            <a:extLst>
              <a:ext uri="{FF2B5EF4-FFF2-40B4-BE49-F238E27FC236}">
                <a16:creationId xmlns:a16="http://schemas.microsoft.com/office/drawing/2014/main" id="{997C24A7-1986-4E0F-B0E3-7DFB7B314174}"/>
              </a:ext>
            </a:extLst>
          </p:cNvPr>
          <p:cNvSpPr>
            <a:spLocks noChangeArrowheads="1"/>
          </p:cNvSpPr>
          <p:nvPr/>
        </p:nvSpPr>
        <p:spPr bwMode="auto">
          <a:xfrm>
            <a:off x="5031998" y="5583630"/>
            <a:ext cx="3733800" cy="533400"/>
          </a:xfrm>
          <a:prstGeom prst="rect">
            <a:avLst/>
          </a:prstGeom>
          <a:noFill/>
          <a:ln w="9525">
            <a:noFill/>
            <a:miter lim="800000"/>
            <a:headEnd/>
            <a:tailEnd/>
          </a:ln>
          <a:effectLst/>
        </p:spPr>
        <p:txBody>
          <a:bodyPr wrap="none" anchor="ctr"/>
          <a:lstStyle/>
          <a:p>
            <a:pPr algn="ctr" eaLnBrk="0" hangingPunct="0"/>
            <a:r>
              <a:rPr lang="es-ES_tradnl" altLang="es-ES" sz="2400" b="1" i="1">
                <a:solidFill>
                  <a:srgbClr val="000000"/>
                </a:solidFill>
              </a:rPr>
              <a:t>Q</a:t>
            </a:r>
            <a:r>
              <a:rPr lang="es-ES_tradnl" altLang="es-ES" sz="2400" b="1" i="0">
                <a:solidFill>
                  <a:srgbClr val="000000"/>
                </a:solidFill>
              </a:rPr>
              <a:t> = (</a:t>
            </a:r>
            <a:r>
              <a:rPr lang="es-ES_tradnl" altLang="es-ES" sz="2400" b="1" i="1">
                <a:solidFill>
                  <a:srgbClr val="000000"/>
                </a:solidFill>
              </a:rPr>
              <a:t>T</a:t>
            </a:r>
            <a:r>
              <a:rPr lang="es-ES_tradnl" altLang="es-ES" sz="2400" b="1" i="0">
                <a:solidFill>
                  <a:srgbClr val="000000"/>
                </a:solidFill>
              </a:rPr>
              <a:t>* </a:t>
            </a:r>
            <a:r>
              <a:rPr lang="es-ES_tradnl" altLang="es-ES" sz="2400" i="0">
                <a:solidFill>
                  <a:srgbClr val="000000"/>
                </a:solidFill>
              </a:rPr>
              <a:t>+ </a:t>
            </a:r>
            <a:r>
              <a:rPr lang="es-ES_tradnl" altLang="es-ES" sz="2400" b="1" i="1">
                <a:solidFill>
                  <a:srgbClr val="000000"/>
                </a:solidFill>
              </a:rPr>
              <a:t>Ts</a:t>
            </a:r>
            <a:r>
              <a:rPr lang="es-ES_tradnl" altLang="es-ES" sz="2400" b="1" i="0">
                <a:solidFill>
                  <a:srgbClr val="000000"/>
                </a:solidFill>
              </a:rPr>
              <a:t>) x </a:t>
            </a:r>
            <a:r>
              <a:rPr lang="es-ES_tradnl" altLang="es-ES" sz="2400" b="1" i="1">
                <a:solidFill>
                  <a:srgbClr val="000000"/>
                </a:solidFill>
              </a:rPr>
              <a:t>dm</a:t>
            </a:r>
            <a:r>
              <a:rPr lang="es-ES_tradnl" altLang="es-ES" sz="2400" b="1" i="0">
                <a:solidFill>
                  <a:srgbClr val="000000"/>
                </a:solidFill>
              </a:rPr>
              <a:t> </a:t>
            </a:r>
            <a:r>
              <a:rPr lang="es-ES_tradnl" altLang="es-ES" sz="2400" i="0">
                <a:solidFill>
                  <a:srgbClr val="000000"/>
                </a:solidFill>
              </a:rPr>
              <a:t>+</a:t>
            </a:r>
            <a:r>
              <a:rPr lang="es-ES_tradnl" altLang="es-ES" sz="2400" b="1" i="0">
                <a:solidFill>
                  <a:srgbClr val="000000"/>
                </a:solidFill>
              </a:rPr>
              <a:t> </a:t>
            </a:r>
            <a:r>
              <a:rPr lang="es-ES_tradnl" altLang="es-ES" sz="2400" b="1" i="1">
                <a:solidFill>
                  <a:srgbClr val="000000"/>
                </a:solidFill>
              </a:rPr>
              <a:t>Ss</a:t>
            </a:r>
            <a:r>
              <a:rPr lang="es-ES_tradnl" altLang="es-ES" sz="2400" b="1" i="0">
                <a:solidFill>
                  <a:srgbClr val="000000"/>
                </a:solidFill>
              </a:rPr>
              <a:t> </a:t>
            </a:r>
            <a:r>
              <a:rPr lang="es-ES_tradnl" altLang="es-ES" sz="2400" i="0">
                <a:solidFill>
                  <a:srgbClr val="000000"/>
                </a:solidFill>
              </a:rPr>
              <a:t>-</a:t>
            </a:r>
            <a:r>
              <a:rPr lang="es-ES_tradnl" altLang="es-ES" sz="2400" b="1" i="0">
                <a:solidFill>
                  <a:srgbClr val="000000"/>
                </a:solidFill>
              </a:rPr>
              <a:t> </a:t>
            </a:r>
            <a:r>
              <a:rPr lang="es-ES_tradnl" altLang="es-ES" sz="2400" b="1" i="1">
                <a:solidFill>
                  <a:srgbClr val="000000"/>
                </a:solidFill>
              </a:rPr>
              <a:t>NI</a:t>
            </a:r>
            <a:r>
              <a:rPr lang="es-ES_tradnl" altLang="es-ES" sz="2400" b="1" i="1" baseline="-12000">
                <a:solidFill>
                  <a:srgbClr val="000000"/>
                </a:solidFill>
              </a:rPr>
              <a:t>i</a:t>
            </a:r>
            <a:endParaRPr lang="es-ES" altLang="es-ES" sz="2400" b="1" i="1" baseline="-12000">
              <a:solidFill>
                <a:srgbClr val="000000"/>
              </a:solidFill>
            </a:endParaRPr>
          </a:p>
        </p:txBody>
      </p:sp>
      <p:sp>
        <p:nvSpPr>
          <p:cNvPr id="14" name="CuadroTexto 13">
            <a:extLst>
              <a:ext uri="{FF2B5EF4-FFF2-40B4-BE49-F238E27FC236}">
                <a16:creationId xmlns:a16="http://schemas.microsoft.com/office/drawing/2014/main" id="{4E7B7715-FA82-4CD1-8F0E-6E0EE1C804AA}"/>
              </a:ext>
            </a:extLst>
          </p:cNvPr>
          <p:cNvSpPr txBox="1"/>
          <p:nvPr/>
        </p:nvSpPr>
        <p:spPr>
          <a:xfrm>
            <a:off x="2681157" y="5617511"/>
            <a:ext cx="2584137" cy="461665"/>
          </a:xfrm>
          <a:prstGeom prst="rect">
            <a:avLst/>
          </a:prstGeom>
          <a:noFill/>
        </p:spPr>
        <p:txBody>
          <a:bodyPr wrap="square" rtlCol="0">
            <a:spAutoFit/>
          </a:bodyPr>
          <a:lstStyle/>
          <a:p>
            <a:r>
              <a:rPr lang="es-ES" sz="2400" b="1">
                <a:effectLst>
                  <a:outerShdw blurRad="38100" dist="38100" dir="2700000" algn="tl">
                    <a:srgbClr val="000000">
                      <a:alpha val="43137"/>
                    </a:srgbClr>
                  </a:outerShdw>
                </a:effectLst>
              </a:rPr>
              <a:t>LOTE DE PEDIDO</a:t>
            </a:r>
          </a:p>
        </p:txBody>
      </p:sp>
      <p:sp>
        <p:nvSpPr>
          <p:cNvPr id="15" name="Text Box 8">
            <a:extLst>
              <a:ext uri="{FF2B5EF4-FFF2-40B4-BE49-F238E27FC236}">
                <a16:creationId xmlns:a16="http://schemas.microsoft.com/office/drawing/2014/main" id="{0828ACF6-F31E-428F-AB8C-2D5BE8EE18E4}"/>
              </a:ext>
            </a:extLst>
          </p:cNvPr>
          <p:cNvSpPr txBox="1">
            <a:spLocks noChangeArrowheads="1"/>
          </p:cNvSpPr>
          <p:nvPr/>
        </p:nvSpPr>
        <p:spPr bwMode="auto">
          <a:xfrm>
            <a:off x="8954658" y="5194087"/>
            <a:ext cx="1841748" cy="738664"/>
          </a:xfrm>
          <a:prstGeom prst="rect">
            <a:avLst/>
          </a:prstGeom>
          <a:noFill/>
          <a:ln w="9525">
            <a:noFill/>
            <a:miter lim="800000"/>
            <a:headEnd/>
            <a:tailEnd/>
          </a:ln>
          <a:effectLst/>
        </p:spPr>
        <p:txBody>
          <a:bodyPr wrap="square">
            <a:spAutoFit/>
          </a:bodyPr>
          <a:lstStyle/>
          <a:p>
            <a:pPr algn="ctr" eaLnBrk="0" hangingPunct="0">
              <a:spcBef>
                <a:spcPct val="50000"/>
              </a:spcBef>
            </a:pPr>
            <a:r>
              <a:rPr lang="es-ES" altLang="es-ES" sz="1400" i="0"/>
              <a:t>Inventario en el momento de la revisión</a:t>
            </a:r>
          </a:p>
        </p:txBody>
      </p:sp>
      <p:cxnSp>
        <p:nvCxnSpPr>
          <p:cNvPr id="16" name="Conector recto de flecha 15">
            <a:extLst>
              <a:ext uri="{FF2B5EF4-FFF2-40B4-BE49-F238E27FC236}">
                <a16:creationId xmlns:a16="http://schemas.microsoft.com/office/drawing/2014/main" id="{914E7A8A-BB9B-467A-849F-C85D91799869}"/>
              </a:ext>
            </a:extLst>
          </p:cNvPr>
          <p:cNvCxnSpPr/>
          <p:nvPr/>
        </p:nvCxnSpPr>
        <p:spPr>
          <a:xfrm flipV="1">
            <a:off x="8559536" y="5468958"/>
            <a:ext cx="742079" cy="2888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Flecha abajo 25">
            <a:extLst>
              <a:ext uri="{FF2B5EF4-FFF2-40B4-BE49-F238E27FC236}">
                <a16:creationId xmlns:a16="http://schemas.microsoft.com/office/drawing/2014/main" id="{96782D68-8AFB-4508-9357-C9B3C6324E1F}"/>
              </a:ext>
            </a:extLst>
          </p:cNvPr>
          <p:cNvSpPr/>
          <p:nvPr/>
        </p:nvSpPr>
        <p:spPr>
          <a:xfrm rot="1805315">
            <a:off x="5571887" y="4772256"/>
            <a:ext cx="251079" cy="901533"/>
          </a:xfrm>
          <a:prstGeom prst="downArrow">
            <a:avLst/>
          </a:prstGeom>
          <a:solidFill>
            <a:srgbClr val="FF000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17">
            <a:extLst>
              <a:ext uri="{FF2B5EF4-FFF2-40B4-BE49-F238E27FC236}">
                <a16:creationId xmlns:a16="http://schemas.microsoft.com/office/drawing/2014/main" id="{92A9E775-ACE4-400B-A6B9-E07C682078FC}"/>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3.2.2. MODELOS PROBABILÍSTICOS</a:t>
            </a:r>
          </a:p>
        </p:txBody>
      </p:sp>
    </p:spTree>
    <p:extLst>
      <p:ext uri="{BB962C8B-B14F-4D97-AF65-F5344CB8AC3E}">
        <p14:creationId xmlns:p14="http://schemas.microsoft.com/office/powerpoint/2010/main" val="639161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p:bldP spid="14" grpId="0"/>
      <p:bldP spid="15" grpId="0"/>
      <p:bldP spid="1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1" name="Rectángulo 40">
            <a:extLst>
              <a:ext uri="{FF2B5EF4-FFF2-40B4-BE49-F238E27FC236}">
                <a16:creationId xmlns:a16="http://schemas.microsoft.com/office/drawing/2014/main" id="{A41B82D9-7701-4029-A477-855FD03F33FD}"/>
              </a:ext>
            </a:extLst>
          </p:cNvPr>
          <p:cNvSpPr/>
          <p:nvPr/>
        </p:nvSpPr>
        <p:spPr>
          <a:xfrm>
            <a:off x="0" y="0"/>
            <a:ext cx="12191999" cy="369332"/>
          </a:xfrm>
          <a:prstGeom prst="rect">
            <a:avLst/>
          </a:prstGeom>
        </p:spPr>
        <p:txBody>
          <a:bodyPr wrap="square">
            <a:spAutoFit/>
          </a:bodyPr>
          <a:lstStyle/>
          <a:p>
            <a:pPr algn="ctr"/>
            <a:r>
              <a:rPr lang="es-ES">
                <a:solidFill>
                  <a:srgbClr val="0070C0"/>
                </a:solidFill>
              </a:rPr>
              <a:t>3.2. MÉTODOS DE GESTIÓN DE INVENTARIOS</a:t>
            </a:r>
          </a:p>
        </p:txBody>
      </p:sp>
      <p:sp>
        <p:nvSpPr>
          <p:cNvPr id="8" name="Text Box 43">
            <a:extLst>
              <a:ext uri="{FF2B5EF4-FFF2-40B4-BE49-F238E27FC236}">
                <a16:creationId xmlns:a16="http://schemas.microsoft.com/office/drawing/2014/main" id="{005343E3-9C9C-418E-947F-FCE249316373}"/>
              </a:ext>
            </a:extLst>
          </p:cNvPr>
          <p:cNvSpPr txBox="1">
            <a:spLocks noChangeArrowheads="1"/>
          </p:cNvSpPr>
          <p:nvPr/>
        </p:nvSpPr>
        <p:spPr bwMode="auto">
          <a:xfrm>
            <a:off x="3209038" y="4231105"/>
            <a:ext cx="847083" cy="369332"/>
          </a:xfrm>
          <a:prstGeom prst="rect">
            <a:avLst/>
          </a:prstGeom>
          <a:noFill/>
          <a:ln w="9525">
            <a:noFill/>
            <a:miter lim="800000"/>
            <a:headEnd/>
            <a:tailEnd/>
          </a:ln>
          <a:effectLst/>
        </p:spPr>
        <p:txBody>
          <a:bodyPr wrap="square">
            <a:spAutoFit/>
          </a:bodyPr>
          <a:lstStyle/>
          <a:p>
            <a:pPr eaLnBrk="0" hangingPunct="0">
              <a:spcBef>
                <a:spcPct val="50000"/>
              </a:spcBef>
            </a:pPr>
            <a:r>
              <a:rPr lang="es-ES" altLang="es-ES" b="1" i="0">
                <a:solidFill>
                  <a:srgbClr val="000000"/>
                </a:solidFill>
                <a:latin typeface="Arial Narrow" pitchFamily="34" charset="0"/>
              </a:rPr>
              <a:t>D</a:t>
            </a:r>
            <a:r>
              <a:rPr lang="es-ES" altLang="es-ES" b="1" i="0" baseline="-10000">
                <a:solidFill>
                  <a:srgbClr val="000000"/>
                </a:solidFill>
                <a:latin typeface="Arial Narrow" pitchFamily="34" charset="0"/>
              </a:rPr>
              <a:t>m </a:t>
            </a:r>
            <a:r>
              <a:rPr lang="es-ES" altLang="es-ES" b="1" i="0">
                <a:solidFill>
                  <a:srgbClr val="000000"/>
                </a:solidFill>
                <a:latin typeface="Arial Narrow" pitchFamily="34" charset="0"/>
              </a:rPr>
              <a:t>x Ts</a:t>
            </a:r>
          </a:p>
        </p:txBody>
      </p:sp>
      <p:sp>
        <p:nvSpPr>
          <p:cNvPr id="9" name="Line 7">
            <a:extLst>
              <a:ext uri="{FF2B5EF4-FFF2-40B4-BE49-F238E27FC236}">
                <a16:creationId xmlns:a16="http://schemas.microsoft.com/office/drawing/2014/main" id="{96174ABE-097A-4B5C-9C0A-1F12D690F17F}"/>
              </a:ext>
            </a:extLst>
          </p:cNvPr>
          <p:cNvSpPr>
            <a:spLocks noChangeShapeType="1"/>
          </p:cNvSpPr>
          <p:nvPr/>
        </p:nvSpPr>
        <p:spPr bwMode="auto">
          <a:xfrm>
            <a:off x="3258349" y="4650205"/>
            <a:ext cx="5410200" cy="0"/>
          </a:xfrm>
          <a:prstGeom prst="line">
            <a:avLst/>
          </a:prstGeom>
          <a:noFill/>
          <a:ln w="9525">
            <a:solidFill>
              <a:srgbClr val="000000"/>
            </a:solidFill>
            <a:prstDash val="dash"/>
            <a:round/>
            <a:headEnd/>
            <a:tailEnd/>
          </a:ln>
          <a:effectLst/>
        </p:spPr>
        <p:txBody>
          <a:bodyPr/>
          <a:lstStyle/>
          <a:p>
            <a:endParaRPr lang="es-ES"/>
          </a:p>
        </p:txBody>
      </p:sp>
      <p:sp>
        <p:nvSpPr>
          <p:cNvPr id="10" name="Line 8">
            <a:extLst>
              <a:ext uri="{FF2B5EF4-FFF2-40B4-BE49-F238E27FC236}">
                <a16:creationId xmlns:a16="http://schemas.microsoft.com/office/drawing/2014/main" id="{77E7CFCB-2DBF-4004-8CF6-3B3EA9E2DB49}"/>
              </a:ext>
            </a:extLst>
          </p:cNvPr>
          <p:cNvSpPr>
            <a:spLocks noChangeShapeType="1"/>
          </p:cNvSpPr>
          <p:nvPr/>
        </p:nvSpPr>
        <p:spPr bwMode="auto">
          <a:xfrm>
            <a:off x="4782349" y="4193005"/>
            <a:ext cx="0" cy="1524000"/>
          </a:xfrm>
          <a:prstGeom prst="line">
            <a:avLst/>
          </a:prstGeom>
          <a:noFill/>
          <a:ln w="9525">
            <a:solidFill>
              <a:srgbClr val="000000"/>
            </a:solidFill>
            <a:prstDash val="dash"/>
            <a:round/>
            <a:headEnd/>
            <a:tailEnd/>
          </a:ln>
          <a:effectLst/>
        </p:spPr>
        <p:txBody>
          <a:bodyPr/>
          <a:lstStyle/>
          <a:p>
            <a:endParaRPr lang="es-ES"/>
          </a:p>
        </p:txBody>
      </p:sp>
      <p:sp>
        <p:nvSpPr>
          <p:cNvPr id="12" name="Line 9">
            <a:extLst>
              <a:ext uri="{FF2B5EF4-FFF2-40B4-BE49-F238E27FC236}">
                <a16:creationId xmlns:a16="http://schemas.microsoft.com/office/drawing/2014/main" id="{4576A06A-B619-47C9-ADCA-F31CC480A2AB}"/>
              </a:ext>
            </a:extLst>
          </p:cNvPr>
          <p:cNvSpPr>
            <a:spLocks noChangeShapeType="1"/>
          </p:cNvSpPr>
          <p:nvPr/>
        </p:nvSpPr>
        <p:spPr bwMode="auto">
          <a:xfrm>
            <a:off x="5315749" y="4802605"/>
            <a:ext cx="0" cy="457200"/>
          </a:xfrm>
          <a:prstGeom prst="line">
            <a:avLst/>
          </a:prstGeom>
          <a:noFill/>
          <a:ln w="9525">
            <a:solidFill>
              <a:srgbClr val="000000"/>
            </a:solidFill>
            <a:prstDash val="dash"/>
            <a:round/>
            <a:headEnd/>
            <a:tailEnd/>
          </a:ln>
          <a:effectLst/>
        </p:spPr>
        <p:txBody>
          <a:bodyPr/>
          <a:lstStyle/>
          <a:p>
            <a:endParaRPr lang="es-ES"/>
          </a:p>
        </p:txBody>
      </p:sp>
      <p:sp>
        <p:nvSpPr>
          <p:cNvPr id="13" name="Line 10">
            <a:extLst>
              <a:ext uri="{FF2B5EF4-FFF2-40B4-BE49-F238E27FC236}">
                <a16:creationId xmlns:a16="http://schemas.microsoft.com/office/drawing/2014/main" id="{1C88CB7B-892C-4C7A-B566-5B039A2ADDC4}"/>
              </a:ext>
            </a:extLst>
          </p:cNvPr>
          <p:cNvSpPr>
            <a:spLocks noChangeShapeType="1"/>
          </p:cNvSpPr>
          <p:nvPr/>
        </p:nvSpPr>
        <p:spPr bwMode="auto">
          <a:xfrm flipV="1">
            <a:off x="4325149" y="5259805"/>
            <a:ext cx="457200" cy="0"/>
          </a:xfrm>
          <a:prstGeom prst="line">
            <a:avLst/>
          </a:prstGeom>
          <a:noFill/>
          <a:ln w="9525">
            <a:solidFill>
              <a:srgbClr val="000000"/>
            </a:solidFill>
            <a:round/>
            <a:headEnd/>
            <a:tailEnd type="triangle" w="med" len="med"/>
          </a:ln>
          <a:effectLst/>
        </p:spPr>
        <p:txBody>
          <a:bodyPr/>
          <a:lstStyle/>
          <a:p>
            <a:endParaRPr lang="es-ES"/>
          </a:p>
        </p:txBody>
      </p:sp>
      <p:sp>
        <p:nvSpPr>
          <p:cNvPr id="14" name="Line 11">
            <a:extLst>
              <a:ext uri="{FF2B5EF4-FFF2-40B4-BE49-F238E27FC236}">
                <a16:creationId xmlns:a16="http://schemas.microsoft.com/office/drawing/2014/main" id="{90A0A2E0-98CE-48ED-91D5-796951DC7D66}"/>
              </a:ext>
            </a:extLst>
          </p:cNvPr>
          <p:cNvSpPr>
            <a:spLocks noChangeShapeType="1"/>
          </p:cNvSpPr>
          <p:nvPr/>
        </p:nvSpPr>
        <p:spPr bwMode="auto">
          <a:xfrm flipH="1">
            <a:off x="5315749" y="5259805"/>
            <a:ext cx="228600" cy="0"/>
          </a:xfrm>
          <a:prstGeom prst="line">
            <a:avLst/>
          </a:prstGeom>
          <a:noFill/>
          <a:ln w="9525">
            <a:solidFill>
              <a:srgbClr val="000000"/>
            </a:solidFill>
            <a:round/>
            <a:headEnd/>
            <a:tailEnd type="triangle" w="med" len="med"/>
          </a:ln>
          <a:effectLst/>
        </p:spPr>
        <p:txBody>
          <a:bodyPr/>
          <a:lstStyle/>
          <a:p>
            <a:endParaRPr lang="es-ES"/>
          </a:p>
        </p:txBody>
      </p:sp>
      <p:sp>
        <p:nvSpPr>
          <p:cNvPr id="15" name="Text Box 13">
            <a:extLst>
              <a:ext uri="{FF2B5EF4-FFF2-40B4-BE49-F238E27FC236}">
                <a16:creationId xmlns:a16="http://schemas.microsoft.com/office/drawing/2014/main" id="{975B14D6-0868-4820-8035-7D0A539BEE43}"/>
              </a:ext>
            </a:extLst>
          </p:cNvPr>
          <p:cNvSpPr txBox="1">
            <a:spLocks noChangeArrowheads="1"/>
          </p:cNvSpPr>
          <p:nvPr/>
        </p:nvSpPr>
        <p:spPr bwMode="auto">
          <a:xfrm>
            <a:off x="2050733" y="4005853"/>
            <a:ext cx="1168026" cy="563231"/>
          </a:xfrm>
          <a:prstGeom prst="rect">
            <a:avLst/>
          </a:prstGeom>
          <a:noFill/>
          <a:ln w="9525">
            <a:noFill/>
            <a:miter lim="800000"/>
            <a:headEnd/>
            <a:tailEnd/>
          </a:ln>
          <a:effectLst/>
        </p:spPr>
        <p:txBody>
          <a:bodyPr wrap="square">
            <a:spAutoFit/>
          </a:bodyPr>
          <a:lstStyle/>
          <a:p>
            <a:pPr algn="ctr" eaLnBrk="0" hangingPunct="0">
              <a:lnSpc>
                <a:spcPct val="85000"/>
              </a:lnSpc>
            </a:pPr>
            <a:r>
              <a:rPr lang="es-ES" altLang="es-ES" b="1" i="0">
                <a:solidFill>
                  <a:srgbClr val="000000"/>
                </a:solidFill>
                <a:latin typeface="Arial Narrow" pitchFamily="34" charset="0"/>
              </a:rPr>
              <a:t>Nivel inventario</a:t>
            </a:r>
          </a:p>
        </p:txBody>
      </p:sp>
      <p:sp>
        <p:nvSpPr>
          <p:cNvPr id="18" name="Text Box 15">
            <a:extLst>
              <a:ext uri="{FF2B5EF4-FFF2-40B4-BE49-F238E27FC236}">
                <a16:creationId xmlns:a16="http://schemas.microsoft.com/office/drawing/2014/main" id="{7FEDF833-A729-4716-BCB0-D77B0963F3AA}"/>
              </a:ext>
            </a:extLst>
          </p:cNvPr>
          <p:cNvSpPr txBox="1">
            <a:spLocks noChangeArrowheads="1"/>
          </p:cNvSpPr>
          <p:nvPr/>
        </p:nvSpPr>
        <p:spPr bwMode="auto">
          <a:xfrm>
            <a:off x="2267749" y="1449805"/>
            <a:ext cx="2133600" cy="366713"/>
          </a:xfrm>
          <a:prstGeom prst="rect">
            <a:avLst/>
          </a:prstGeom>
          <a:noFill/>
          <a:ln w="9525">
            <a:noFill/>
            <a:miter lim="800000"/>
            <a:headEnd/>
            <a:tailEnd/>
          </a:ln>
          <a:effectLst/>
        </p:spPr>
        <p:txBody>
          <a:bodyPr>
            <a:spAutoFit/>
          </a:bodyPr>
          <a:lstStyle/>
          <a:p>
            <a:pPr eaLnBrk="0" hangingPunct="0">
              <a:spcBef>
                <a:spcPct val="50000"/>
              </a:spcBef>
            </a:pPr>
            <a:r>
              <a:rPr lang="es-ES" altLang="es-ES" i="0">
                <a:solidFill>
                  <a:srgbClr val="000000"/>
                </a:solidFill>
                <a:latin typeface="Arial Narrow" pitchFamily="34" charset="0"/>
              </a:rPr>
              <a:t>Nivel de inventarios</a:t>
            </a:r>
          </a:p>
        </p:txBody>
      </p:sp>
      <p:sp>
        <p:nvSpPr>
          <p:cNvPr id="19" name="Text Box 17">
            <a:extLst>
              <a:ext uri="{FF2B5EF4-FFF2-40B4-BE49-F238E27FC236}">
                <a16:creationId xmlns:a16="http://schemas.microsoft.com/office/drawing/2014/main" id="{0B0BB559-0CAC-4605-8920-DB39866A5F0D}"/>
              </a:ext>
            </a:extLst>
          </p:cNvPr>
          <p:cNvSpPr txBox="1">
            <a:spLocks noChangeArrowheads="1"/>
          </p:cNvSpPr>
          <p:nvPr/>
        </p:nvSpPr>
        <p:spPr bwMode="auto">
          <a:xfrm>
            <a:off x="4442703" y="2721175"/>
            <a:ext cx="504746" cy="369332"/>
          </a:xfrm>
          <a:prstGeom prst="rect">
            <a:avLst/>
          </a:prstGeom>
          <a:noFill/>
          <a:ln w="9525">
            <a:noFill/>
            <a:miter lim="800000"/>
            <a:headEnd/>
            <a:tailEnd/>
          </a:ln>
          <a:effectLst/>
        </p:spPr>
        <p:txBody>
          <a:bodyPr wrap="square">
            <a:spAutoFit/>
          </a:bodyPr>
          <a:lstStyle/>
          <a:p>
            <a:pPr eaLnBrk="0" hangingPunct="0">
              <a:spcBef>
                <a:spcPct val="50000"/>
              </a:spcBef>
            </a:pPr>
            <a:r>
              <a:rPr lang="es-ES" altLang="es-ES" b="1" i="0">
                <a:solidFill>
                  <a:srgbClr val="000000"/>
                </a:solidFill>
                <a:latin typeface="Arial Narrow" pitchFamily="34" charset="0"/>
              </a:rPr>
              <a:t>Q</a:t>
            </a:r>
            <a:r>
              <a:rPr lang="es-ES" altLang="es-ES" b="1" baseline="-25000">
                <a:solidFill>
                  <a:srgbClr val="000000"/>
                </a:solidFill>
                <a:latin typeface="Arial Narrow" pitchFamily="34" charset="0"/>
              </a:rPr>
              <a:t>1</a:t>
            </a:r>
          </a:p>
        </p:txBody>
      </p:sp>
      <p:sp>
        <p:nvSpPr>
          <p:cNvPr id="20" name="Text Box 18">
            <a:extLst>
              <a:ext uri="{FF2B5EF4-FFF2-40B4-BE49-F238E27FC236}">
                <a16:creationId xmlns:a16="http://schemas.microsoft.com/office/drawing/2014/main" id="{BE32E8EA-8BF2-47A0-A85F-0F69DF6ABA8B}"/>
              </a:ext>
            </a:extLst>
          </p:cNvPr>
          <p:cNvSpPr txBox="1">
            <a:spLocks noChangeArrowheads="1"/>
          </p:cNvSpPr>
          <p:nvPr/>
        </p:nvSpPr>
        <p:spPr bwMode="auto">
          <a:xfrm>
            <a:off x="6960774" y="3278605"/>
            <a:ext cx="533400" cy="366713"/>
          </a:xfrm>
          <a:prstGeom prst="rect">
            <a:avLst/>
          </a:prstGeom>
          <a:noFill/>
          <a:ln w="9525">
            <a:noFill/>
            <a:miter lim="800000"/>
            <a:headEnd/>
            <a:tailEnd/>
          </a:ln>
          <a:effectLst/>
        </p:spPr>
        <p:txBody>
          <a:bodyPr>
            <a:spAutoFit/>
          </a:bodyPr>
          <a:lstStyle/>
          <a:p>
            <a:pPr eaLnBrk="0" hangingPunct="0">
              <a:spcBef>
                <a:spcPct val="50000"/>
              </a:spcBef>
            </a:pPr>
            <a:r>
              <a:rPr lang="es-ES" altLang="es-ES" b="1" i="0">
                <a:solidFill>
                  <a:srgbClr val="000000"/>
                </a:solidFill>
                <a:latin typeface="Arial Narrow" pitchFamily="34" charset="0"/>
              </a:rPr>
              <a:t>Q</a:t>
            </a:r>
            <a:r>
              <a:rPr lang="es-ES" altLang="es-ES" b="1" i="0" baseline="-25000">
                <a:solidFill>
                  <a:srgbClr val="000000"/>
                </a:solidFill>
                <a:latin typeface="Arial Narrow" pitchFamily="34" charset="0"/>
              </a:rPr>
              <a:t>2</a:t>
            </a:r>
          </a:p>
        </p:txBody>
      </p:sp>
      <p:sp>
        <p:nvSpPr>
          <p:cNvPr id="21" name="Text Box 19">
            <a:extLst>
              <a:ext uri="{FF2B5EF4-FFF2-40B4-BE49-F238E27FC236}">
                <a16:creationId xmlns:a16="http://schemas.microsoft.com/office/drawing/2014/main" id="{636445C8-7321-40D0-B760-607A95E7A985}"/>
              </a:ext>
            </a:extLst>
          </p:cNvPr>
          <p:cNvSpPr txBox="1">
            <a:spLocks noChangeArrowheads="1"/>
          </p:cNvSpPr>
          <p:nvPr/>
        </p:nvSpPr>
        <p:spPr bwMode="auto">
          <a:xfrm>
            <a:off x="3598921" y="4702593"/>
            <a:ext cx="533400" cy="366712"/>
          </a:xfrm>
          <a:prstGeom prst="rect">
            <a:avLst/>
          </a:prstGeom>
          <a:noFill/>
          <a:ln w="9525">
            <a:noFill/>
            <a:miter lim="800000"/>
            <a:headEnd/>
            <a:tailEnd/>
          </a:ln>
          <a:effectLst/>
        </p:spPr>
        <p:txBody>
          <a:bodyPr>
            <a:spAutoFit/>
          </a:bodyPr>
          <a:lstStyle/>
          <a:p>
            <a:pPr eaLnBrk="0" hangingPunct="0">
              <a:spcBef>
                <a:spcPct val="50000"/>
              </a:spcBef>
            </a:pPr>
            <a:r>
              <a:rPr lang="es-ES" altLang="es-ES" b="1" i="0">
                <a:solidFill>
                  <a:srgbClr val="000000"/>
                </a:solidFill>
                <a:latin typeface="Arial Narrow" pitchFamily="34" charset="0"/>
              </a:rPr>
              <a:t>Ss</a:t>
            </a:r>
            <a:endParaRPr lang="es-ES" altLang="es-ES" b="1" i="0" baseline="-25000">
              <a:solidFill>
                <a:srgbClr val="000000"/>
              </a:solidFill>
              <a:latin typeface="Arial Narrow" pitchFamily="34" charset="0"/>
            </a:endParaRPr>
          </a:p>
        </p:txBody>
      </p:sp>
      <p:sp>
        <p:nvSpPr>
          <p:cNvPr id="23" name="Line 23">
            <a:extLst>
              <a:ext uri="{FF2B5EF4-FFF2-40B4-BE49-F238E27FC236}">
                <a16:creationId xmlns:a16="http://schemas.microsoft.com/office/drawing/2014/main" id="{3A7E3EFA-C1A2-497E-AA6D-57B33D5226EB}"/>
              </a:ext>
            </a:extLst>
          </p:cNvPr>
          <p:cNvSpPr>
            <a:spLocks noChangeShapeType="1"/>
          </p:cNvSpPr>
          <p:nvPr/>
        </p:nvSpPr>
        <p:spPr bwMode="auto">
          <a:xfrm flipV="1">
            <a:off x="5315749" y="2592805"/>
            <a:ext cx="0" cy="2209800"/>
          </a:xfrm>
          <a:prstGeom prst="line">
            <a:avLst/>
          </a:prstGeom>
          <a:noFill/>
          <a:ln w="25400">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24" name="Line 24">
            <a:extLst>
              <a:ext uri="{FF2B5EF4-FFF2-40B4-BE49-F238E27FC236}">
                <a16:creationId xmlns:a16="http://schemas.microsoft.com/office/drawing/2014/main" id="{52063CA7-4520-477D-886D-04DCB9B246CC}"/>
              </a:ext>
            </a:extLst>
          </p:cNvPr>
          <p:cNvSpPr>
            <a:spLocks noChangeShapeType="1"/>
          </p:cNvSpPr>
          <p:nvPr/>
        </p:nvSpPr>
        <p:spPr bwMode="auto">
          <a:xfrm flipV="1">
            <a:off x="7296948" y="2574874"/>
            <a:ext cx="1" cy="1904999"/>
          </a:xfrm>
          <a:prstGeom prst="line">
            <a:avLst/>
          </a:prstGeom>
          <a:noFill/>
          <a:ln w="25400">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25" name="Line 25">
            <a:extLst>
              <a:ext uri="{FF2B5EF4-FFF2-40B4-BE49-F238E27FC236}">
                <a16:creationId xmlns:a16="http://schemas.microsoft.com/office/drawing/2014/main" id="{4D863179-A6B6-45A2-B6F2-F286701AD5F7}"/>
              </a:ext>
            </a:extLst>
          </p:cNvPr>
          <p:cNvSpPr>
            <a:spLocks noChangeShapeType="1"/>
          </p:cNvSpPr>
          <p:nvPr/>
        </p:nvSpPr>
        <p:spPr bwMode="auto">
          <a:xfrm>
            <a:off x="3231459" y="1754605"/>
            <a:ext cx="0" cy="3657600"/>
          </a:xfrm>
          <a:prstGeom prst="line">
            <a:avLst/>
          </a:prstGeom>
          <a:noFill/>
          <a:ln w="57150">
            <a:solidFill>
              <a:srgbClr val="000000"/>
            </a:solidFill>
            <a:round/>
            <a:headEnd type="arrow" w="med" len="med"/>
            <a:tailEnd/>
          </a:ln>
          <a:effectLst>
            <a:outerShdw blurRad="50800" dist="38100" dir="2700000" algn="tl" rotWithShape="0">
              <a:prstClr val="black">
                <a:alpha val="40000"/>
              </a:prstClr>
            </a:outerShdw>
          </a:effectLst>
        </p:spPr>
        <p:txBody>
          <a:bodyPr/>
          <a:lstStyle/>
          <a:p>
            <a:endParaRPr lang="es-ES"/>
          </a:p>
        </p:txBody>
      </p:sp>
      <p:sp>
        <p:nvSpPr>
          <p:cNvPr id="26" name="Line 26">
            <a:extLst>
              <a:ext uri="{FF2B5EF4-FFF2-40B4-BE49-F238E27FC236}">
                <a16:creationId xmlns:a16="http://schemas.microsoft.com/office/drawing/2014/main" id="{39FDB015-D228-4A2B-893A-F3E444BC3AAB}"/>
              </a:ext>
            </a:extLst>
          </p:cNvPr>
          <p:cNvSpPr>
            <a:spLocks noChangeShapeType="1"/>
          </p:cNvSpPr>
          <p:nvPr/>
        </p:nvSpPr>
        <p:spPr bwMode="auto">
          <a:xfrm>
            <a:off x="3029749" y="5107405"/>
            <a:ext cx="6705600" cy="0"/>
          </a:xfrm>
          <a:prstGeom prst="line">
            <a:avLst/>
          </a:prstGeom>
          <a:noFill/>
          <a:ln w="57150">
            <a:solidFill>
              <a:srgbClr val="000000"/>
            </a:solidFill>
            <a:round/>
            <a:headEnd/>
            <a:tailEnd type="arrow" w="med" len="med"/>
          </a:ln>
          <a:effectLst>
            <a:outerShdw blurRad="50800" dist="38100" dir="2700000" algn="tl" rotWithShape="0">
              <a:prstClr val="black">
                <a:alpha val="40000"/>
              </a:prstClr>
            </a:outerShdw>
          </a:effectLst>
        </p:spPr>
        <p:txBody>
          <a:bodyPr/>
          <a:lstStyle/>
          <a:p>
            <a:endParaRPr lang="es-ES"/>
          </a:p>
        </p:txBody>
      </p:sp>
      <p:sp>
        <p:nvSpPr>
          <p:cNvPr id="27" name="Text Box 27">
            <a:extLst>
              <a:ext uri="{FF2B5EF4-FFF2-40B4-BE49-F238E27FC236}">
                <a16:creationId xmlns:a16="http://schemas.microsoft.com/office/drawing/2014/main" id="{7C0DF95C-B70B-45A4-9DC4-CE97594F8396}"/>
              </a:ext>
            </a:extLst>
          </p:cNvPr>
          <p:cNvSpPr txBox="1">
            <a:spLocks noChangeArrowheads="1"/>
          </p:cNvSpPr>
          <p:nvPr/>
        </p:nvSpPr>
        <p:spPr bwMode="auto">
          <a:xfrm>
            <a:off x="9125749" y="5192570"/>
            <a:ext cx="1066800" cy="366713"/>
          </a:xfrm>
          <a:prstGeom prst="rect">
            <a:avLst/>
          </a:prstGeom>
          <a:noFill/>
          <a:ln w="9525">
            <a:noFill/>
            <a:miter lim="800000"/>
            <a:headEnd/>
            <a:tailEnd/>
          </a:ln>
          <a:effectLst/>
        </p:spPr>
        <p:txBody>
          <a:bodyPr>
            <a:spAutoFit/>
          </a:bodyPr>
          <a:lstStyle/>
          <a:p>
            <a:pPr eaLnBrk="0" hangingPunct="0">
              <a:spcBef>
                <a:spcPct val="50000"/>
              </a:spcBef>
            </a:pPr>
            <a:r>
              <a:rPr lang="es-ES" altLang="es-ES" i="0">
                <a:solidFill>
                  <a:srgbClr val="000000"/>
                </a:solidFill>
                <a:latin typeface="Arial Narrow" pitchFamily="34" charset="0"/>
              </a:rPr>
              <a:t>Tiempo</a:t>
            </a:r>
          </a:p>
        </p:txBody>
      </p:sp>
      <p:sp>
        <p:nvSpPr>
          <p:cNvPr id="28" name="Text Box 28">
            <a:extLst>
              <a:ext uri="{FF2B5EF4-FFF2-40B4-BE49-F238E27FC236}">
                <a16:creationId xmlns:a16="http://schemas.microsoft.com/office/drawing/2014/main" id="{83CBCFD7-3995-40EE-89DB-B6B58E585459}"/>
              </a:ext>
            </a:extLst>
          </p:cNvPr>
          <p:cNvSpPr txBox="1">
            <a:spLocks noChangeArrowheads="1"/>
          </p:cNvSpPr>
          <p:nvPr/>
        </p:nvSpPr>
        <p:spPr bwMode="auto">
          <a:xfrm>
            <a:off x="2453994" y="4460818"/>
            <a:ext cx="609600" cy="366713"/>
          </a:xfrm>
          <a:prstGeom prst="rect">
            <a:avLst/>
          </a:prstGeom>
          <a:noFill/>
          <a:ln w="9525">
            <a:noFill/>
            <a:miter lim="800000"/>
            <a:headEnd/>
            <a:tailEnd/>
          </a:ln>
          <a:effectLst/>
        </p:spPr>
        <p:txBody>
          <a:bodyPr>
            <a:spAutoFit/>
          </a:bodyPr>
          <a:lstStyle/>
          <a:p>
            <a:pPr eaLnBrk="0" hangingPunct="0">
              <a:spcBef>
                <a:spcPct val="50000"/>
              </a:spcBef>
            </a:pPr>
            <a:r>
              <a:rPr lang="es-ES" altLang="es-ES" b="1" i="0">
                <a:solidFill>
                  <a:srgbClr val="000000"/>
                </a:solidFill>
                <a:latin typeface="Arial Narrow" pitchFamily="34" charset="0"/>
              </a:rPr>
              <a:t>NI</a:t>
            </a:r>
            <a:r>
              <a:rPr lang="es-ES" altLang="es-ES" b="1" baseline="-10000">
                <a:solidFill>
                  <a:srgbClr val="000000"/>
                </a:solidFill>
                <a:latin typeface="Arial Narrow" pitchFamily="34" charset="0"/>
              </a:rPr>
              <a:t>i</a:t>
            </a:r>
            <a:endParaRPr lang="es-ES" altLang="es-ES" b="1" i="0" baseline="-10000">
              <a:solidFill>
                <a:srgbClr val="000000"/>
              </a:solidFill>
              <a:latin typeface="Arial Narrow" pitchFamily="34" charset="0"/>
            </a:endParaRPr>
          </a:p>
        </p:txBody>
      </p:sp>
      <p:sp>
        <p:nvSpPr>
          <p:cNvPr id="29" name="Text Box 29">
            <a:extLst>
              <a:ext uri="{FF2B5EF4-FFF2-40B4-BE49-F238E27FC236}">
                <a16:creationId xmlns:a16="http://schemas.microsoft.com/office/drawing/2014/main" id="{22BC940F-07C0-48CE-8E1D-81236D6F20F6}"/>
              </a:ext>
            </a:extLst>
          </p:cNvPr>
          <p:cNvSpPr txBox="1">
            <a:spLocks noChangeArrowheads="1"/>
          </p:cNvSpPr>
          <p:nvPr/>
        </p:nvSpPr>
        <p:spPr bwMode="auto">
          <a:xfrm>
            <a:off x="4858549" y="5183605"/>
            <a:ext cx="457200" cy="304800"/>
          </a:xfrm>
          <a:prstGeom prst="rect">
            <a:avLst/>
          </a:prstGeom>
          <a:noFill/>
          <a:ln w="9525">
            <a:noFill/>
            <a:miter lim="800000"/>
            <a:headEnd/>
            <a:tailEnd/>
          </a:ln>
          <a:effectLst/>
        </p:spPr>
        <p:txBody>
          <a:bodyPr>
            <a:spAutoFit/>
          </a:bodyPr>
          <a:lstStyle/>
          <a:p>
            <a:pPr eaLnBrk="0" hangingPunct="0">
              <a:spcBef>
                <a:spcPct val="50000"/>
              </a:spcBef>
            </a:pPr>
            <a:r>
              <a:rPr lang="es-ES" altLang="es-ES" sz="1400" b="1" i="0">
                <a:solidFill>
                  <a:srgbClr val="000000"/>
                </a:solidFill>
                <a:latin typeface="Arial Narrow" pitchFamily="34" charset="0"/>
              </a:rPr>
              <a:t>Ts</a:t>
            </a:r>
          </a:p>
        </p:txBody>
      </p:sp>
      <p:sp>
        <p:nvSpPr>
          <p:cNvPr id="30" name="Freeform 30">
            <a:extLst>
              <a:ext uri="{FF2B5EF4-FFF2-40B4-BE49-F238E27FC236}">
                <a16:creationId xmlns:a16="http://schemas.microsoft.com/office/drawing/2014/main" id="{8FBA641A-9321-4E2F-AA33-AFD3BA4C7FA5}"/>
              </a:ext>
            </a:extLst>
          </p:cNvPr>
          <p:cNvSpPr>
            <a:spLocks/>
          </p:cNvSpPr>
          <p:nvPr/>
        </p:nvSpPr>
        <p:spPr bwMode="auto">
          <a:xfrm>
            <a:off x="3486949" y="2516605"/>
            <a:ext cx="1828800" cy="2286000"/>
          </a:xfrm>
          <a:custGeom>
            <a:avLst/>
            <a:gdLst>
              <a:gd name="T0" fmla="*/ 2147483647 w 1385"/>
              <a:gd name="T1" fmla="*/ 2147483647 h 1593"/>
              <a:gd name="T2" fmla="*/ 2147483647 w 1385"/>
              <a:gd name="T3" fmla="*/ 2147483647 h 1593"/>
              <a:gd name="T4" fmla="*/ 2147483647 w 1385"/>
              <a:gd name="T5" fmla="*/ 2147483647 h 1593"/>
              <a:gd name="T6" fmla="*/ 2147483647 w 1385"/>
              <a:gd name="T7" fmla="*/ 2147483647 h 1593"/>
              <a:gd name="T8" fmla="*/ 2147483647 w 1385"/>
              <a:gd name="T9" fmla="*/ 2147483647 h 1593"/>
              <a:gd name="T10" fmla="*/ 2147483647 w 1385"/>
              <a:gd name="T11" fmla="*/ 2147483647 h 1593"/>
              <a:gd name="T12" fmla="*/ 2147483647 w 1385"/>
              <a:gd name="T13" fmla="*/ 2147483647 h 1593"/>
              <a:gd name="T14" fmla="*/ 2147483647 w 1385"/>
              <a:gd name="T15" fmla="*/ 2147483647 h 1593"/>
              <a:gd name="T16" fmla="*/ 2147483647 w 1385"/>
              <a:gd name="T17" fmla="*/ 2147483647 h 1593"/>
              <a:gd name="T18" fmla="*/ 2147483647 w 1385"/>
              <a:gd name="T19" fmla="*/ 2147483647 h 1593"/>
              <a:gd name="T20" fmla="*/ 2147483647 w 1385"/>
              <a:gd name="T21" fmla="*/ 2147483647 h 1593"/>
              <a:gd name="T22" fmla="*/ 2147483647 w 1385"/>
              <a:gd name="T23" fmla="*/ 2147483647 h 1593"/>
              <a:gd name="T24" fmla="*/ 2147483647 w 1385"/>
              <a:gd name="T25" fmla="*/ 2147483647 h 1593"/>
              <a:gd name="T26" fmla="*/ 2147483647 w 1385"/>
              <a:gd name="T27" fmla="*/ 2147483647 h 1593"/>
              <a:gd name="T28" fmla="*/ 2147483647 w 1385"/>
              <a:gd name="T29" fmla="*/ 2147483647 h 1593"/>
              <a:gd name="T30" fmla="*/ 2147483647 w 1385"/>
              <a:gd name="T31" fmla="*/ 2147483647 h 1593"/>
              <a:gd name="T32" fmla="*/ 2147483647 w 1385"/>
              <a:gd name="T33" fmla="*/ 2147483647 h 1593"/>
              <a:gd name="T34" fmla="*/ 2147483647 w 1385"/>
              <a:gd name="T35" fmla="*/ 2147483647 h 1593"/>
              <a:gd name="T36" fmla="*/ 2147483647 w 1385"/>
              <a:gd name="T37" fmla="*/ 2147483647 h 1593"/>
              <a:gd name="T38" fmla="*/ 2147483647 w 1385"/>
              <a:gd name="T39" fmla="*/ 2147483647 h 1593"/>
              <a:gd name="T40" fmla="*/ 2147483647 w 1385"/>
              <a:gd name="T41" fmla="*/ 2147483647 h 1593"/>
              <a:gd name="T42" fmla="*/ 2147483647 w 1385"/>
              <a:gd name="T43" fmla="*/ 2147483647 h 1593"/>
              <a:gd name="T44" fmla="*/ 2147483647 w 1385"/>
              <a:gd name="T45" fmla="*/ 2147483647 h 1593"/>
              <a:gd name="T46" fmla="*/ 2147483647 w 1385"/>
              <a:gd name="T47" fmla="*/ 2147483647 h 1593"/>
              <a:gd name="T48" fmla="*/ 2147483647 w 1385"/>
              <a:gd name="T49" fmla="*/ 2147483647 h 1593"/>
              <a:gd name="T50" fmla="*/ 2147483647 w 1385"/>
              <a:gd name="T51" fmla="*/ 2147483647 h 1593"/>
              <a:gd name="T52" fmla="*/ 2147483647 w 1385"/>
              <a:gd name="T53" fmla="*/ 2147483647 h 1593"/>
              <a:gd name="T54" fmla="*/ 2147483647 w 1385"/>
              <a:gd name="T55" fmla="*/ 2147483647 h 1593"/>
              <a:gd name="T56" fmla="*/ 2147483647 w 1385"/>
              <a:gd name="T57" fmla="*/ 2147483647 h 1593"/>
              <a:gd name="T58" fmla="*/ 2147483647 w 1385"/>
              <a:gd name="T59" fmla="*/ 2147483647 h 1593"/>
              <a:gd name="T60" fmla="*/ 2147483647 w 1385"/>
              <a:gd name="T61" fmla="*/ 2147483647 h 1593"/>
              <a:gd name="T62" fmla="*/ 2147483647 w 1385"/>
              <a:gd name="T63" fmla="*/ 2147483647 h 1593"/>
              <a:gd name="T64" fmla="*/ 2147483647 w 1385"/>
              <a:gd name="T65" fmla="*/ 2147483647 h 1593"/>
              <a:gd name="T66" fmla="*/ 2147483647 w 1385"/>
              <a:gd name="T67" fmla="*/ 2147483647 h 1593"/>
              <a:gd name="T68" fmla="*/ 2147483647 w 1385"/>
              <a:gd name="T69" fmla="*/ 2147483647 h 1593"/>
              <a:gd name="T70" fmla="*/ 2147483647 w 1385"/>
              <a:gd name="T71" fmla="*/ 2147483647 h 159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385" h="1593">
                <a:moveTo>
                  <a:pt x="11" y="11"/>
                </a:moveTo>
                <a:cubicBezTo>
                  <a:pt x="32" y="75"/>
                  <a:pt x="0" y="0"/>
                  <a:pt x="43" y="43"/>
                </a:cubicBezTo>
                <a:cubicBezTo>
                  <a:pt x="57" y="57"/>
                  <a:pt x="69" y="73"/>
                  <a:pt x="75" y="91"/>
                </a:cubicBezTo>
                <a:cubicBezTo>
                  <a:pt x="78" y="99"/>
                  <a:pt x="78" y="109"/>
                  <a:pt x="83" y="115"/>
                </a:cubicBezTo>
                <a:cubicBezTo>
                  <a:pt x="102" y="137"/>
                  <a:pt x="136" y="154"/>
                  <a:pt x="163" y="163"/>
                </a:cubicBezTo>
                <a:cubicBezTo>
                  <a:pt x="168" y="171"/>
                  <a:pt x="172" y="180"/>
                  <a:pt x="179" y="187"/>
                </a:cubicBezTo>
                <a:cubicBezTo>
                  <a:pt x="186" y="194"/>
                  <a:pt x="197" y="195"/>
                  <a:pt x="203" y="203"/>
                </a:cubicBezTo>
                <a:cubicBezTo>
                  <a:pt x="208" y="210"/>
                  <a:pt x="207" y="220"/>
                  <a:pt x="211" y="227"/>
                </a:cubicBezTo>
                <a:cubicBezTo>
                  <a:pt x="229" y="260"/>
                  <a:pt x="254" y="292"/>
                  <a:pt x="275" y="323"/>
                </a:cubicBezTo>
                <a:cubicBezTo>
                  <a:pt x="286" y="339"/>
                  <a:pt x="291" y="360"/>
                  <a:pt x="307" y="371"/>
                </a:cubicBezTo>
                <a:cubicBezTo>
                  <a:pt x="342" y="394"/>
                  <a:pt x="369" y="420"/>
                  <a:pt x="403" y="443"/>
                </a:cubicBezTo>
                <a:cubicBezTo>
                  <a:pt x="423" y="503"/>
                  <a:pt x="394" y="431"/>
                  <a:pt x="435" y="483"/>
                </a:cubicBezTo>
                <a:cubicBezTo>
                  <a:pt x="479" y="538"/>
                  <a:pt x="398" y="477"/>
                  <a:pt x="467" y="523"/>
                </a:cubicBezTo>
                <a:cubicBezTo>
                  <a:pt x="470" y="534"/>
                  <a:pt x="471" y="545"/>
                  <a:pt x="475" y="555"/>
                </a:cubicBezTo>
                <a:cubicBezTo>
                  <a:pt x="479" y="566"/>
                  <a:pt x="488" y="575"/>
                  <a:pt x="491" y="587"/>
                </a:cubicBezTo>
                <a:cubicBezTo>
                  <a:pt x="502" y="627"/>
                  <a:pt x="498" y="722"/>
                  <a:pt x="523" y="755"/>
                </a:cubicBezTo>
                <a:cubicBezTo>
                  <a:pt x="537" y="773"/>
                  <a:pt x="555" y="787"/>
                  <a:pt x="571" y="803"/>
                </a:cubicBezTo>
                <a:cubicBezTo>
                  <a:pt x="602" y="834"/>
                  <a:pt x="614" y="839"/>
                  <a:pt x="651" y="859"/>
                </a:cubicBezTo>
                <a:cubicBezTo>
                  <a:pt x="668" y="868"/>
                  <a:pt x="683" y="880"/>
                  <a:pt x="699" y="891"/>
                </a:cubicBezTo>
                <a:cubicBezTo>
                  <a:pt x="707" y="896"/>
                  <a:pt x="723" y="907"/>
                  <a:pt x="723" y="907"/>
                </a:cubicBezTo>
                <a:cubicBezTo>
                  <a:pt x="738" y="967"/>
                  <a:pt x="769" y="983"/>
                  <a:pt x="819" y="1011"/>
                </a:cubicBezTo>
                <a:cubicBezTo>
                  <a:pt x="902" y="1057"/>
                  <a:pt x="837" y="1033"/>
                  <a:pt x="891" y="1051"/>
                </a:cubicBezTo>
                <a:cubicBezTo>
                  <a:pt x="938" y="1121"/>
                  <a:pt x="911" y="1083"/>
                  <a:pt x="971" y="1123"/>
                </a:cubicBezTo>
                <a:cubicBezTo>
                  <a:pt x="976" y="1131"/>
                  <a:pt x="985" y="1138"/>
                  <a:pt x="987" y="1147"/>
                </a:cubicBezTo>
                <a:cubicBezTo>
                  <a:pt x="988" y="1155"/>
                  <a:pt x="976" y="1163"/>
                  <a:pt x="979" y="1171"/>
                </a:cubicBezTo>
                <a:cubicBezTo>
                  <a:pt x="986" y="1191"/>
                  <a:pt x="1009" y="1201"/>
                  <a:pt x="1019" y="1219"/>
                </a:cubicBezTo>
                <a:cubicBezTo>
                  <a:pt x="1033" y="1243"/>
                  <a:pt x="1044" y="1276"/>
                  <a:pt x="1059" y="1299"/>
                </a:cubicBezTo>
                <a:cubicBezTo>
                  <a:pt x="1073" y="1321"/>
                  <a:pt x="1108" y="1337"/>
                  <a:pt x="1131" y="1347"/>
                </a:cubicBezTo>
                <a:cubicBezTo>
                  <a:pt x="1146" y="1354"/>
                  <a:pt x="1179" y="1363"/>
                  <a:pt x="1179" y="1363"/>
                </a:cubicBezTo>
                <a:cubicBezTo>
                  <a:pt x="1204" y="1438"/>
                  <a:pt x="1196" y="1444"/>
                  <a:pt x="1259" y="1507"/>
                </a:cubicBezTo>
                <a:cubicBezTo>
                  <a:pt x="1267" y="1515"/>
                  <a:pt x="1266" y="1531"/>
                  <a:pt x="1275" y="1539"/>
                </a:cubicBezTo>
                <a:cubicBezTo>
                  <a:pt x="1290" y="1551"/>
                  <a:pt x="1313" y="1549"/>
                  <a:pt x="1331" y="1555"/>
                </a:cubicBezTo>
                <a:cubicBezTo>
                  <a:pt x="1339" y="1563"/>
                  <a:pt x="1346" y="1573"/>
                  <a:pt x="1355" y="1579"/>
                </a:cubicBezTo>
                <a:cubicBezTo>
                  <a:pt x="1362" y="1584"/>
                  <a:pt x="1373" y="1593"/>
                  <a:pt x="1379" y="1587"/>
                </a:cubicBezTo>
                <a:cubicBezTo>
                  <a:pt x="1385" y="1581"/>
                  <a:pt x="1377" y="1569"/>
                  <a:pt x="1371" y="1563"/>
                </a:cubicBezTo>
                <a:cubicBezTo>
                  <a:pt x="1365" y="1557"/>
                  <a:pt x="1347" y="1555"/>
                  <a:pt x="1347" y="1555"/>
                </a:cubicBezTo>
              </a:path>
            </a:pathLst>
          </a:custGeom>
          <a:noFill/>
          <a:ln w="25400">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31" name="Line 31">
            <a:extLst>
              <a:ext uri="{FF2B5EF4-FFF2-40B4-BE49-F238E27FC236}">
                <a16:creationId xmlns:a16="http://schemas.microsoft.com/office/drawing/2014/main" id="{F7E28E78-E05B-402C-8DBD-688DFD599E61}"/>
              </a:ext>
            </a:extLst>
          </p:cNvPr>
          <p:cNvSpPr>
            <a:spLocks noChangeShapeType="1"/>
          </p:cNvSpPr>
          <p:nvPr/>
        </p:nvSpPr>
        <p:spPr bwMode="auto">
          <a:xfrm flipH="1">
            <a:off x="3258349" y="4193005"/>
            <a:ext cx="2133600" cy="0"/>
          </a:xfrm>
          <a:prstGeom prst="line">
            <a:avLst/>
          </a:prstGeom>
          <a:noFill/>
          <a:ln w="9525">
            <a:solidFill>
              <a:srgbClr val="000000"/>
            </a:solidFill>
            <a:prstDash val="dash"/>
            <a:round/>
            <a:headEnd/>
            <a:tailEnd/>
          </a:ln>
          <a:effectLst/>
        </p:spPr>
        <p:txBody>
          <a:bodyPr/>
          <a:lstStyle/>
          <a:p>
            <a:endParaRPr lang="es-ES"/>
          </a:p>
        </p:txBody>
      </p:sp>
      <p:sp>
        <p:nvSpPr>
          <p:cNvPr id="32" name="Line 32">
            <a:extLst>
              <a:ext uri="{FF2B5EF4-FFF2-40B4-BE49-F238E27FC236}">
                <a16:creationId xmlns:a16="http://schemas.microsoft.com/office/drawing/2014/main" id="{0A04DB1E-D0EC-4BBC-A60A-6A986ADCBE7E}"/>
              </a:ext>
            </a:extLst>
          </p:cNvPr>
          <p:cNvSpPr>
            <a:spLocks noChangeShapeType="1"/>
          </p:cNvSpPr>
          <p:nvPr/>
        </p:nvSpPr>
        <p:spPr bwMode="auto">
          <a:xfrm>
            <a:off x="3970956" y="4671403"/>
            <a:ext cx="0" cy="427036"/>
          </a:xfrm>
          <a:prstGeom prst="line">
            <a:avLst/>
          </a:prstGeom>
          <a:noFill/>
          <a:ln w="9525">
            <a:solidFill>
              <a:srgbClr val="000000"/>
            </a:solidFill>
            <a:round/>
            <a:headEnd type="triangle" w="med" len="med"/>
            <a:tailEnd type="triangle" w="med" len="med"/>
          </a:ln>
          <a:effectLst/>
        </p:spPr>
        <p:txBody>
          <a:bodyPr/>
          <a:lstStyle/>
          <a:p>
            <a:endParaRPr lang="es-ES"/>
          </a:p>
        </p:txBody>
      </p:sp>
      <p:sp>
        <p:nvSpPr>
          <p:cNvPr id="33" name="Freeform 34">
            <a:extLst>
              <a:ext uri="{FF2B5EF4-FFF2-40B4-BE49-F238E27FC236}">
                <a16:creationId xmlns:a16="http://schemas.microsoft.com/office/drawing/2014/main" id="{A45E7064-0AC6-48DC-9534-F8A63DD70D31}"/>
              </a:ext>
            </a:extLst>
          </p:cNvPr>
          <p:cNvSpPr>
            <a:spLocks/>
          </p:cNvSpPr>
          <p:nvPr/>
        </p:nvSpPr>
        <p:spPr bwMode="auto">
          <a:xfrm>
            <a:off x="7296949" y="2592805"/>
            <a:ext cx="1981200" cy="1981200"/>
          </a:xfrm>
          <a:custGeom>
            <a:avLst/>
            <a:gdLst>
              <a:gd name="T0" fmla="*/ 0 w 1240"/>
              <a:gd name="T1" fmla="*/ 0 h 1512"/>
              <a:gd name="T2" fmla="*/ 2147483647 w 1240"/>
              <a:gd name="T3" fmla="*/ 2147483647 h 1512"/>
              <a:gd name="T4" fmla="*/ 2147483647 w 1240"/>
              <a:gd name="T5" fmla="*/ 2147483647 h 1512"/>
              <a:gd name="T6" fmla="*/ 2147483647 w 1240"/>
              <a:gd name="T7" fmla="*/ 2147483647 h 1512"/>
              <a:gd name="T8" fmla="*/ 2147483647 w 1240"/>
              <a:gd name="T9" fmla="*/ 2147483647 h 1512"/>
              <a:gd name="T10" fmla="*/ 2147483647 w 1240"/>
              <a:gd name="T11" fmla="*/ 2147483647 h 1512"/>
              <a:gd name="T12" fmla="*/ 2147483647 w 1240"/>
              <a:gd name="T13" fmla="*/ 2147483647 h 1512"/>
              <a:gd name="T14" fmla="*/ 2147483647 w 1240"/>
              <a:gd name="T15" fmla="*/ 2147483647 h 1512"/>
              <a:gd name="T16" fmla="*/ 2147483647 w 1240"/>
              <a:gd name="T17" fmla="*/ 2147483647 h 1512"/>
              <a:gd name="T18" fmla="*/ 2147483647 w 1240"/>
              <a:gd name="T19" fmla="*/ 2147483647 h 1512"/>
              <a:gd name="T20" fmla="*/ 2147483647 w 1240"/>
              <a:gd name="T21" fmla="*/ 2147483647 h 1512"/>
              <a:gd name="T22" fmla="*/ 2147483647 w 1240"/>
              <a:gd name="T23" fmla="*/ 2147483647 h 1512"/>
              <a:gd name="T24" fmla="*/ 2147483647 w 1240"/>
              <a:gd name="T25" fmla="*/ 2147483647 h 1512"/>
              <a:gd name="T26" fmla="*/ 2147483647 w 1240"/>
              <a:gd name="T27" fmla="*/ 2147483647 h 1512"/>
              <a:gd name="T28" fmla="*/ 2147483647 w 1240"/>
              <a:gd name="T29" fmla="*/ 2147483647 h 1512"/>
              <a:gd name="T30" fmla="*/ 2147483647 w 1240"/>
              <a:gd name="T31" fmla="*/ 2147483647 h 1512"/>
              <a:gd name="T32" fmla="*/ 2147483647 w 1240"/>
              <a:gd name="T33" fmla="*/ 2147483647 h 1512"/>
              <a:gd name="T34" fmla="*/ 2147483647 w 1240"/>
              <a:gd name="T35" fmla="*/ 2147483647 h 1512"/>
              <a:gd name="T36" fmla="*/ 2147483647 w 1240"/>
              <a:gd name="T37" fmla="*/ 2147483647 h 1512"/>
              <a:gd name="T38" fmla="*/ 2147483647 w 1240"/>
              <a:gd name="T39" fmla="*/ 2147483647 h 1512"/>
              <a:gd name="T40" fmla="*/ 2147483647 w 1240"/>
              <a:gd name="T41" fmla="*/ 2147483647 h 1512"/>
              <a:gd name="T42" fmla="*/ 2147483647 w 1240"/>
              <a:gd name="T43" fmla="*/ 2147483647 h 1512"/>
              <a:gd name="T44" fmla="*/ 2147483647 w 1240"/>
              <a:gd name="T45" fmla="*/ 2147483647 h 1512"/>
              <a:gd name="T46" fmla="*/ 2147483647 w 1240"/>
              <a:gd name="T47" fmla="*/ 2147483647 h 1512"/>
              <a:gd name="T48" fmla="*/ 2147483647 w 1240"/>
              <a:gd name="T49" fmla="*/ 2147483647 h 1512"/>
              <a:gd name="T50" fmla="*/ 2147483647 w 1240"/>
              <a:gd name="T51" fmla="*/ 2147483647 h 151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240" h="1512">
                <a:moveTo>
                  <a:pt x="0" y="0"/>
                </a:moveTo>
                <a:cubicBezTo>
                  <a:pt x="35" y="35"/>
                  <a:pt x="96" y="96"/>
                  <a:pt x="144" y="112"/>
                </a:cubicBezTo>
                <a:cubicBezTo>
                  <a:pt x="156" y="129"/>
                  <a:pt x="172" y="143"/>
                  <a:pt x="184" y="160"/>
                </a:cubicBezTo>
                <a:cubicBezTo>
                  <a:pt x="194" y="175"/>
                  <a:pt x="198" y="193"/>
                  <a:pt x="208" y="208"/>
                </a:cubicBezTo>
                <a:cubicBezTo>
                  <a:pt x="224" y="303"/>
                  <a:pt x="235" y="387"/>
                  <a:pt x="304" y="456"/>
                </a:cubicBezTo>
                <a:cubicBezTo>
                  <a:pt x="307" y="464"/>
                  <a:pt x="306" y="474"/>
                  <a:pt x="312" y="480"/>
                </a:cubicBezTo>
                <a:cubicBezTo>
                  <a:pt x="326" y="494"/>
                  <a:pt x="360" y="512"/>
                  <a:pt x="360" y="512"/>
                </a:cubicBezTo>
                <a:cubicBezTo>
                  <a:pt x="381" y="543"/>
                  <a:pt x="401" y="581"/>
                  <a:pt x="416" y="616"/>
                </a:cubicBezTo>
                <a:cubicBezTo>
                  <a:pt x="419" y="624"/>
                  <a:pt x="419" y="634"/>
                  <a:pt x="424" y="640"/>
                </a:cubicBezTo>
                <a:cubicBezTo>
                  <a:pt x="435" y="653"/>
                  <a:pt x="452" y="660"/>
                  <a:pt x="464" y="672"/>
                </a:cubicBezTo>
                <a:cubicBezTo>
                  <a:pt x="479" y="687"/>
                  <a:pt x="489" y="705"/>
                  <a:pt x="504" y="720"/>
                </a:cubicBezTo>
                <a:cubicBezTo>
                  <a:pt x="515" y="753"/>
                  <a:pt x="526" y="773"/>
                  <a:pt x="560" y="784"/>
                </a:cubicBezTo>
                <a:cubicBezTo>
                  <a:pt x="588" y="826"/>
                  <a:pt x="644" y="892"/>
                  <a:pt x="688" y="920"/>
                </a:cubicBezTo>
                <a:cubicBezTo>
                  <a:pt x="700" y="927"/>
                  <a:pt x="745" y="935"/>
                  <a:pt x="752" y="936"/>
                </a:cubicBezTo>
                <a:cubicBezTo>
                  <a:pt x="771" y="965"/>
                  <a:pt x="774" y="989"/>
                  <a:pt x="808" y="1000"/>
                </a:cubicBezTo>
                <a:cubicBezTo>
                  <a:pt x="812" y="1018"/>
                  <a:pt x="828" y="1080"/>
                  <a:pt x="832" y="1088"/>
                </a:cubicBezTo>
                <a:cubicBezTo>
                  <a:pt x="837" y="1096"/>
                  <a:pt x="849" y="1098"/>
                  <a:pt x="856" y="1104"/>
                </a:cubicBezTo>
                <a:cubicBezTo>
                  <a:pt x="873" y="1119"/>
                  <a:pt x="883" y="1144"/>
                  <a:pt x="904" y="1152"/>
                </a:cubicBezTo>
                <a:cubicBezTo>
                  <a:pt x="943" y="1168"/>
                  <a:pt x="970" y="1178"/>
                  <a:pt x="1000" y="1208"/>
                </a:cubicBezTo>
                <a:cubicBezTo>
                  <a:pt x="1019" y="1264"/>
                  <a:pt x="1000" y="1251"/>
                  <a:pt x="1040" y="1264"/>
                </a:cubicBezTo>
                <a:cubicBezTo>
                  <a:pt x="1051" y="1272"/>
                  <a:pt x="1060" y="1281"/>
                  <a:pt x="1072" y="1288"/>
                </a:cubicBezTo>
                <a:cubicBezTo>
                  <a:pt x="1079" y="1292"/>
                  <a:pt x="1089" y="1291"/>
                  <a:pt x="1096" y="1296"/>
                </a:cubicBezTo>
                <a:cubicBezTo>
                  <a:pt x="1104" y="1302"/>
                  <a:pt x="1105" y="1313"/>
                  <a:pt x="1112" y="1320"/>
                </a:cubicBezTo>
                <a:cubicBezTo>
                  <a:pt x="1119" y="1327"/>
                  <a:pt x="1128" y="1331"/>
                  <a:pt x="1136" y="1336"/>
                </a:cubicBezTo>
                <a:cubicBezTo>
                  <a:pt x="1150" y="1377"/>
                  <a:pt x="1173" y="1400"/>
                  <a:pt x="1208" y="1424"/>
                </a:cubicBezTo>
                <a:cubicBezTo>
                  <a:pt x="1226" y="1451"/>
                  <a:pt x="1240" y="1479"/>
                  <a:pt x="1240" y="1512"/>
                </a:cubicBezTo>
              </a:path>
            </a:pathLst>
          </a:custGeom>
          <a:noFill/>
          <a:ln w="25400">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34" name="Line 35">
            <a:extLst>
              <a:ext uri="{FF2B5EF4-FFF2-40B4-BE49-F238E27FC236}">
                <a16:creationId xmlns:a16="http://schemas.microsoft.com/office/drawing/2014/main" id="{FB28060B-0410-414C-87DB-DD5FF5B955BC}"/>
              </a:ext>
            </a:extLst>
          </p:cNvPr>
          <p:cNvSpPr>
            <a:spLocks noChangeShapeType="1"/>
          </p:cNvSpPr>
          <p:nvPr/>
        </p:nvSpPr>
        <p:spPr bwMode="auto">
          <a:xfrm>
            <a:off x="7296949" y="4421605"/>
            <a:ext cx="0" cy="838200"/>
          </a:xfrm>
          <a:prstGeom prst="line">
            <a:avLst/>
          </a:prstGeom>
          <a:noFill/>
          <a:ln w="9525">
            <a:solidFill>
              <a:srgbClr val="000000"/>
            </a:solidFill>
            <a:prstDash val="dash"/>
            <a:round/>
            <a:headEnd/>
            <a:tailEnd/>
          </a:ln>
          <a:effectLst/>
        </p:spPr>
        <p:txBody>
          <a:bodyPr/>
          <a:lstStyle/>
          <a:p>
            <a:endParaRPr lang="es-ES"/>
          </a:p>
        </p:txBody>
      </p:sp>
      <p:sp>
        <p:nvSpPr>
          <p:cNvPr id="35" name="Line 36">
            <a:extLst>
              <a:ext uri="{FF2B5EF4-FFF2-40B4-BE49-F238E27FC236}">
                <a16:creationId xmlns:a16="http://schemas.microsoft.com/office/drawing/2014/main" id="{9CFDE85B-7B96-4664-9886-16501B84B732}"/>
              </a:ext>
            </a:extLst>
          </p:cNvPr>
          <p:cNvSpPr>
            <a:spLocks noChangeShapeType="1"/>
          </p:cNvSpPr>
          <p:nvPr/>
        </p:nvSpPr>
        <p:spPr bwMode="auto">
          <a:xfrm>
            <a:off x="6763549" y="3888205"/>
            <a:ext cx="0" cy="1905000"/>
          </a:xfrm>
          <a:prstGeom prst="line">
            <a:avLst/>
          </a:prstGeom>
          <a:noFill/>
          <a:ln w="9525">
            <a:solidFill>
              <a:srgbClr val="000000"/>
            </a:solidFill>
            <a:prstDash val="dash"/>
            <a:round/>
            <a:headEnd/>
            <a:tailEnd/>
          </a:ln>
          <a:effectLst/>
        </p:spPr>
        <p:txBody>
          <a:bodyPr/>
          <a:lstStyle/>
          <a:p>
            <a:endParaRPr lang="es-ES"/>
          </a:p>
        </p:txBody>
      </p:sp>
      <p:sp>
        <p:nvSpPr>
          <p:cNvPr id="36" name="Line 38">
            <a:extLst>
              <a:ext uri="{FF2B5EF4-FFF2-40B4-BE49-F238E27FC236}">
                <a16:creationId xmlns:a16="http://schemas.microsoft.com/office/drawing/2014/main" id="{18A57242-FD27-4F85-A9EE-820ADF3905C0}"/>
              </a:ext>
            </a:extLst>
          </p:cNvPr>
          <p:cNvSpPr>
            <a:spLocks noChangeShapeType="1"/>
          </p:cNvSpPr>
          <p:nvPr/>
        </p:nvSpPr>
        <p:spPr bwMode="auto">
          <a:xfrm flipV="1">
            <a:off x="6306349" y="5259805"/>
            <a:ext cx="457200" cy="0"/>
          </a:xfrm>
          <a:prstGeom prst="line">
            <a:avLst/>
          </a:prstGeom>
          <a:noFill/>
          <a:ln w="9525">
            <a:solidFill>
              <a:srgbClr val="000000"/>
            </a:solidFill>
            <a:round/>
            <a:headEnd/>
            <a:tailEnd type="triangle" w="med" len="med"/>
          </a:ln>
          <a:effectLst/>
        </p:spPr>
        <p:txBody>
          <a:bodyPr/>
          <a:lstStyle/>
          <a:p>
            <a:endParaRPr lang="es-ES"/>
          </a:p>
        </p:txBody>
      </p:sp>
      <p:sp>
        <p:nvSpPr>
          <p:cNvPr id="37" name="Line 39">
            <a:extLst>
              <a:ext uri="{FF2B5EF4-FFF2-40B4-BE49-F238E27FC236}">
                <a16:creationId xmlns:a16="http://schemas.microsoft.com/office/drawing/2014/main" id="{8272D7B4-2831-4258-9D04-829A4BEA3D51}"/>
              </a:ext>
            </a:extLst>
          </p:cNvPr>
          <p:cNvSpPr>
            <a:spLocks noChangeShapeType="1"/>
          </p:cNvSpPr>
          <p:nvPr/>
        </p:nvSpPr>
        <p:spPr bwMode="auto">
          <a:xfrm flipH="1">
            <a:off x="7296949" y="5259805"/>
            <a:ext cx="304800" cy="0"/>
          </a:xfrm>
          <a:prstGeom prst="line">
            <a:avLst/>
          </a:prstGeom>
          <a:noFill/>
          <a:ln w="9525">
            <a:solidFill>
              <a:srgbClr val="000000"/>
            </a:solidFill>
            <a:round/>
            <a:headEnd/>
            <a:tailEnd type="triangle" w="med" len="med"/>
          </a:ln>
          <a:effectLst/>
        </p:spPr>
        <p:txBody>
          <a:bodyPr/>
          <a:lstStyle/>
          <a:p>
            <a:endParaRPr lang="es-ES"/>
          </a:p>
        </p:txBody>
      </p:sp>
      <p:sp>
        <p:nvSpPr>
          <p:cNvPr id="38" name="Text Box 40">
            <a:extLst>
              <a:ext uri="{FF2B5EF4-FFF2-40B4-BE49-F238E27FC236}">
                <a16:creationId xmlns:a16="http://schemas.microsoft.com/office/drawing/2014/main" id="{610BDE77-5E31-49E7-849F-E616D331873C}"/>
              </a:ext>
            </a:extLst>
          </p:cNvPr>
          <p:cNvSpPr txBox="1">
            <a:spLocks noChangeArrowheads="1"/>
          </p:cNvSpPr>
          <p:nvPr/>
        </p:nvSpPr>
        <p:spPr bwMode="auto">
          <a:xfrm>
            <a:off x="6839749" y="5183605"/>
            <a:ext cx="457200" cy="304800"/>
          </a:xfrm>
          <a:prstGeom prst="rect">
            <a:avLst/>
          </a:prstGeom>
          <a:noFill/>
          <a:ln w="9525">
            <a:noFill/>
            <a:miter lim="800000"/>
            <a:headEnd/>
            <a:tailEnd/>
          </a:ln>
          <a:effectLst/>
        </p:spPr>
        <p:txBody>
          <a:bodyPr>
            <a:spAutoFit/>
          </a:bodyPr>
          <a:lstStyle/>
          <a:p>
            <a:pPr eaLnBrk="0" hangingPunct="0">
              <a:spcBef>
                <a:spcPct val="50000"/>
              </a:spcBef>
            </a:pPr>
            <a:r>
              <a:rPr lang="es-ES" altLang="es-ES" sz="1400" b="1" i="0">
                <a:solidFill>
                  <a:srgbClr val="000000"/>
                </a:solidFill>
                <a:latin typeface="Arial Narrow" pitchFamily="34" charset="0"/>
              </a:rPr>
              <a:t>Ts</a:t>
            </a:r>
          </a:p>
        </p:txBody>
      </p:sp>
      <p:sp>
        <p:nvSpPr>
          <p:cNvPr id="39" name="AutoShape 42">
            <a:extLst>
              <a:ext uri="{FF2B5EF4-FFF2-40B4-BE49-F238E27FC236}">
                <a16:creationId xmlns:a16="http://schemas.microsoft.com/office/drawing/2014/main" id="{E5F4640D-484D-4175-A8C1-867DB045B9E5}"/>
              </a:ext>
            </a:extLst>
          </p:cNvPr>
          <p:cNvSpPr>
            <a:spLocks/>
          </p:cNvSpPr>
          <p:nvPr/>
        </p:nvSpPr>
        <p:spPr bwMode="auto">
          <a:xfrm>
            <a:off x="3029749" y="4193005"/>
            <a:ext cx="152400" cy="914400"/>
          </a:xfrm>
          <a:prstGeom prst="leftBrace">
            <a:avLst>
              <a:gd name="adj1" fmla="val 50000"/>
              <a:gd name="adj2" fmla="val 50000"/>
            </a:avLst>
          </a:prstGeom>
          <a:noFill/>
          <a:ln w="9525">
            <a:solidFill>
              <a:srgbClr val="000000"/>
            </a:solidFill>
            <a:round/>
            <a:headEnd/>
            <a:tailEnd/>
          </a:ln>
          <a:effectLst/>
        </p:spPr>
        <p:txBody>
          <a:bodyPr wrap="none" anchor="ctr"/>
          <a:lstStyle/>
          <a:p>
            <a:pPr eaLnBrk="0" hangingPunct="0"/>
            <a:endParaRPr lang="es-ES" altLang="es-ES"/>
          </a:p>
        </p:txBody>
      </p:sp>
      <p:sp>
        <p:nvSpPr>
          <p:cNvPr id="40" name="Line 44">
            <a:extLst>
              <a:ext uri="{FF2B5EF4-FFF2-40B4-BE49-F238E27FC236}">
                <a16:creationId xmlns:a16="http://schemas.microsoft.com/office/drawing/2014/main" id="{1B258D06-A8A1-4D7E-8E2D-F2F1575F06A7}"/>
              </a:ext>
            </a:extLst>
          </p:cNvPr>
          <p:cNvSpPr>
            <a:spLocks noChangeShapeType="1"/>
          </p:cNvSpPr>
          <p:nvPr/>
        </p:nvSpPr>
        <p:spPr bwMode="auto">
          <a:xfrm>
            <a:off x="3258349" y="2135605"/>
            <a:ext cx="5867400" cy="0"/>
          </a:xfrm>
          <a:prstGeom prst="line">
            <a:avLst/>
          </a:prstGeom>
          <a:noFill/>
          <a:ln w="9525">
            <a:solidFill>
              <a:srgbClr val="000000"/>
            </a:solidFill>
            <a:prstDash val="dash"/>
            <a:round/>
            <a:headEnd/>
            <a:tailEnd/>
          </a:ln>
          <a:effectLst/>
        </p:spPr>
        <p:txBody>
          <a:bodyPr/>
          <a:lstStyle/>
          <a:p>
            <a:endParaRPr lang="es-ES"/>
          </a:p>
        </p:txBody>
      </p:sp>
      <p:sp>
        <p:nvSpPr>
          <p:cNvPr id="42" name="Line 53">
            <a:extLst>
              <a:ext uri="{FF2B5EF4-FFF2-40B4-BE49-F238E27FC236}">
                <a16:creationId xmlns:a16="http://schemas.microsoft.com/office/drawing/2014/main" id="{BD544EA5-F59C-4EB0-90DC-F8D08423F09B}"/>
              </a:ext>
            </a:extLst>
          </p:cNvPr>
          <p:cNvSpPr>
            <a:spLocks noChangeShapeType="1"/>
          </p:cNvSpPr>
          <p:nvPr/>
        </p:nvSpPr>
        <p:spPr bwMode="auto">
          <a:xfrm>
            <a:off x="6763549" y="5640805"/>
            <a:ext cx="1981200" cy="0"/>
          </a:xfrm>
          <a:prstGeom prst="line">
            <a:avLst/>
          </a:prstGeom>
          <a:noFill/>
          <a:ln w="9525">
            <a:solidFill>
              <a:srgbClr val="000000"/>
            </a:solidFill>
            <a:round/>
            <a:headEnd type="triangle" w="med" len="med"/>
            <a:tailEnd type="triangle" w="med" len="med"/>
          </a:ln>
          <a:effectLst/>
        </p:spPr>
        <p:txBody>
          <a:bodyPr/>
          <a:lstStyle/>
          <a:p>
            <a:endParaRPr lang="es-ES"/>
          </a:p>
        </p:txBody>
      </p:sp>
      <p:sp>
        <p:nvSpPr>
          <p:cNvPr id="43" name="Line 56">
            <a:extLst>
              <a:ext uri="{FF2B5EF4-FFF2-40B4-BE49-F238E27FC236}">
                <a16:creationId xmlns:a16="http://schemas.microsoft.com/office/drawing/2014/main" id="{079AD970-3EDF-4E84-A43B-548FCE9DA31A}"/>
              </a:ext>
            </a:extLst>
          </p:cNvPr>
          <p:cNvSpPr>
            <a:spLocks noChangeShapeType="1"/>
          </p:cNvSpPr>
          <p:nvPr/>
        </p:nvSpPr>
        <p:spPr bwMode="auto">
          <a:xfrm>
            <a:off x="8744749" y="4040605"/>
            <a:ext cx="0" cy="1676400"/>
          </a:xfrm>
          <a:prstGeom prst="line">
            <a:avLst/>
          </a:prstGeom>
          <a:noFill/>
          <a:ln w="9525">
            <a:solidFill>
              <a:srgbClr val="000000"/>
            </a:solidFill>
            <a:prstDash val="dash"/>
            <a:round/>
            <a:headEnd/>
            <a:tailEnd/>
          </a:ln>
          <a:effectLst/>
        </p:spPr>
        <p:txBody>
          <a:bodyPr/>
          <a:lstStyle/>
          <a:p>
            <a:endParaRPr lang="es-ES"/>
          </a:p>
        </p:txBody>
      </p:sp>
      <p:sp>
        <p:nvSpPr>
          <p:cNvPr id="44" name="Text Box 57">
            <a:extLst>
              <a:ext uri="{FF2B5EF4-FFF2-40B4-BE49-F238E27FC236}">
                <a16:creationId xmlns:a16="http://schemas.microsoft.com/office/drawing/2014/main" id="{3C580A11-AF81-4736-AC50-D57A647EC02E}"/>
              </a:ext>
            </a:extLst>
          </p:cNvPr>
          <p:cNvSpPr txBox="1">
            <a:spLocks noChangeArrowheads="1"/>
          </p:cNvSpPr>
          <p:nvPr/>
        </p:nvSpPr>
        <p:spPr bwMode="auto">
          <a:xfrm>
            <a:off x="8058949" y="5336005"/>
            <a:ext cx="381000" cy="366713"/>
          </a:xfrm>
          <a:prstGeom prst="rect">
            <a:avLst/>
          </a:prstGeom>
          <a:noFill/>
          <a:ln w="9525">
            <a:noFill/>
            <a:miter lim="800000"/>
            <a:headEnd/>
            <a:tailEnd/>
          </a:ln>
          <a:effectLst/>
        </p:spPr>
        <p:txBody>
          <a:bodyPr>
            <a:spAutoFit/>
          </a:bodyPr>
          <a:lstStyle/>
          <a:p>
            <a:pPr eaLnBrk="0" hangingPunct="0">
              <a:spcBef>
                <a:spcPct val="50000"/>
              </a:spcBef>
            </a:pPr>
            <a:r>
              <a:rPr lang="es-ES" altLang="es-ES" b="1" i="0">
                <a:solidFill>
                  <a:srgbClr val="000000"/>
                </a:solidFill>
                <a:latin typeface="Arial Narrow" pitchFamily="34" charset="0"/>
              </a:rPr>
              <a:t>T*</a:t>
            </a:r>
          </a:p>
        </p:txBody>
      </p:sp>
      <p:sp>
        <p:nvSpPr>
          <p:cNvPr id="45" name="Line 58">
            <a:extLst>
              <a:ext uri="{FF2B5EF4-FFF2-40B4-BE49-F238E27FC236}">
                <a16:creationId xmlns:a16="http://schemas.microsoft.com/office/drawing/2014/main" id="{8C3B025F-B488-4D81-9A72-D893F6826E10}"/>
              </a:ext>
            </a:extLst>
          </p:cNvPr>
          <p:cNvSpPr>
            <a:spLocks noChangeShapeType="1"/>
          </p:cNvSpPr>
          <p:nvPr/>
        </p:nvSpPr>
        <p:spPr bwMode="auto">
          <a:xfrm>
            <a:off x="4782349" y="5640805"/>
            <a:ext cx="1981200" cy="0"/>
          </a:xfrm>
          <a:prstGeom prst="line">
            <a:avLst/>
          </a:prstGeom>
          <a:noFill/>
          <a:ln w="9525">
            <a:solidFill>
              <a:srgbClr val="000000"/>
            </a:solidFill>
            <a:round/>
            <a:headEnd type="triangle" w="med" len="med"/>
            <a:tailEnd type="triangle" w="med" len="med"/>
          </a:ln>
          <a:effectLst/>
        </p:spPr>
        <p:txBody>
          <a:bodyPr/>
          <a:lstStyle/>
          <a:p>
            <a:endParaRPr lang="es-ES"/>
          </a:p>
        </p:txBody>
      </p:sp>
      <p:sp>
        <p:nvSpPr>
          <p:cNvPr id="46" name="Text Box 59">
            <a:extLst>
              <a:ext uri="{FF2B5EF4-FFF2-40B4-BE49-F238E27FC236}">
                <a16:creationId xmlns:a16="http://schemas.microsoft.com/office/drawing/2014/main" id="{6A92C01D-C494-407F-8936-871C36B47436}"/>
              </a:ext>
            </a:extLst>
          </p:cNvPr>
          <p:cNvSpPr txBox="1">
            <a:spLocks noChangeArrowheads="1"/>
          </p:cNvSpPr>
          <p:nvPr/>
        </p:nvSpPr>
        <p:spPr bwMode="auto">
          <a:xfrm>
            <a:off x="5772949" y="5340485"/>
            <a:ext cx="381000" cy="366713"/>
          </a:xfrm>
          <a:prstGeom prst="rect">
            <a:avLst/>
          </a:prstGeom>
          <a:noFill/>
          <a:ln w="9525">
            <a:noFill/>
            <a:miter lim="800000"/>
            <a:headEnd/>
            <a:tailEnd/>
          </a:ln>
          <a:effectLst/>
        </p:spPr>
        <p:txBody>
          <a:bodyPr>
            <a:spAutoFit/>
          </a:bodyPr>
          <a:lstStyle/>
          <a:p>
            <a:pPr eaLnBrk="0" hangingPunct="0">
              <a:spcBef>
                <a:spcPct val="50000"/>
              </a:spcBef>
            </a:pPr>
            <a:r>
              <a:rPr lang="es-ES" altLang="es-ES" b="1" i="0">
                <a:solidFill>
                  <a:srgbClr val="000000"/>
                </a:solidFill>
                <a:latin typeface="Arial Narrow" pitchFamily="34" charset="0"/>
              </a:rPr>
              <a:t>T*</a:t>
            </a:r>
          </a:p>
        </p:txBody>
      </p:sp>
      <p:sp>
        <p:nvSpPr>
          <p:cNvPr id="47" name="Line 60">
            <a:extLst>
              <a:ext uri="{FF2B5EF4-FFF2-40B4-BE49-F238E27FC236}">
                <a16:creationId xmlns:a16="http://schemas.microsoft.com/office/drawing/2014/main" id="{8F175343-5BB8-49F6-871B-8B0ED0CC9E91}"/>
              </a:ext>
            </a:extLst>
          </p:cNvPr>
          <p:cNvSpPr>
            <a:spLocks noChangeShapeType="1"/>
          </p:cNvSpPr>
          <p:nvPr/>
        </p:nvSpPr>
        <p:spPr bwMode="auto">
          <a:xfrm>
            <a:off x="3258349" y="2273718"/>
            <a:ext cx="2057400" cy="2376487"/>
          </a:xfrm>
          <a:prstGeom prst="line">
            <a:avLst/>
          </a:prstGeom>
          <a:noFill/>
          <a:ln w="9525">
            <a:solidFill>
              <a:srgbClr val="3366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48" name="Line 61">
            <a:extLst>
              <a:ext uri="{FF2B5EF4-FFF2-40B4-BE49-F238E27FC236}">
                <a16:creationId xmlns:a16="http://schemas.microsoft.com/office/drawing/2014/main" id="{F17BFB02-EEB6-4B18-A8C9-BCADF9E6EA57}"/>
              </a:ext>
            </a:extLst>
          </p:cNvPr>
          <p:cNvSpPr>
            <a:spLocks noChangeShapeType="1"/>
          </p:cNvSpPr>
          <p:nvPr/>
        </p:nvSpPr>
        <p:spPr bwMode="auto">
          <a:xfrm>
            <a:off x="6382549" y="4497805"/>
            <a:ext cx="914400" cy="0"/>
          </a:xfrm>
          <a:prstGeom prst="line">
            <a:avLst/>
          </a:prstGeom>
          <a:noFill/>
          <a:ln w="9525">
            <a:solidFill>
              <a:srgbClr val="000000"/>
            </a:solidFill>
            <a:prstDash val="dash"/>
            <a:round/>
            <a:headEnd/>
            <a:tailEnd/>
          </a:ln>
          <a:effectLst/>
        </p:spPr>
        <p:txBody>
          <a:bodyPr/>
          <a:lstStyle/>
          <a:p>
            <a:endParaRPr lang="es-ES"/>
          </a:p>
        </p:txBody>
      </p:sp>
      <p:sp>
        <p:nvSpPr>
          <p:cNvPr id="49" name="Freeform 73">
            <a:extLst>
              <a:ext uri="{FF2B5EF4-FFF2-40B4-BE49-F238E27FC236}">
                <a16:creationId xmlns:a16="http://schemas.microsoft.com/office/drawing/2014/main" id="{6B4682A0-94DA-40E9-91F5-75F648668CC5}"/>
              </a:ext>
            </a:extLst>
          </p:cNvPr>
          <p:cNvSpPr>
            <a:spLocks/>
          </p:cNvSpPr>
          <p:nvPr/>
        </p:nvSpPr>
        <p:spPr bwMode="auto">
          <a:xfrm>
            <a:off x="5315749" y="2592805"/>
            <a:ext cx="1962150" cy="1892300"/>
          </a:xfrm>
          <a:custGeom>
            <a:avLst/>
            <a:gdLst>
              <a:gd name="T0" fmla="*/ 0 w 1236"/>
              <a:gd name="T1" fmla="*/ 0 h 1480"/>
              <a:gd name="T2" fmla="*/ 2147483647 w 1236"/>
              <a:gd name="T3" fmla="*/ 2147483647 h 1480"/>
              <a:gd name="T4" fmla="*/ 2147483647 w 1236"/>
              <a:gd name="T5" fmla="*/ 2147483647 h 1480"/>
              <a:gd name="T6" fmla="*/ 2147483647 w 1236"/>
              <a:gd name="T7" fmla="*/ 2147483647 h 1480"/>
              <a:gd name="T8" fmla="*/ 2147483647 w 1236"/>
              <a:gd name="T9" fmla="*/ 2147483647 h 1480"/>
              <a:gd name="T10" fmla="*/ 2147483647 w 1236"/>
              <a:gd name="T11" fmla="*/ 2147483647 h 1480"/>
              <a:gd name="T12" fmla="*/ 2147483647 w 1236"/>
              <a:gd name="T13" fmla="*/ 2147483647 h 1480"/>
              <a:gd name="T14" fmla="*/ 2147483647 w 1236"/>
              <a:gd name="T15" fmla="*/ 2147483647 h 1480"/>
              <a:gd name="T16" fmla="*/ 2147483647 w 1236"/>
              <a:gd name="T17" fmla="*/ 2147483647 h 1480"/>
              <a:gd name="T18" fmla="*/ 2147483647 w 1236"/>
              <a:gd name="T19" fmla="*/ 2147483647 h 1480"/>
              <a:gd name="T20" fmla="*/ 2147483647 w 1236"/>
              <a:gd name="T21" fmla="*/ 2147483647 h 1480"/>
              <a:gd name="T22" fmla="*/ 2147483647 w 1236"/>
              <a:gd name="T23" fmla="*/ 2147483647 h 1480"/>
              <a:gd name="T24" fmla="*/ 2147483647 w 1236"/>
              <a:gd name="T25" fmla="*/ 2147483647 h 1480"/>
              <a:gd name="T26" fmla="*/ 2147483647 w 1236"/>
              <a:gd name="T27" fmla="*/ 2147483647 h 1480"/>
              <a:gd name="T28" fmla="*/ 2147483647 w 1236"/>
              <a:gd name="T29" fmla="*/ 2147483647 h 1480"/>
              <a:gd name="T30" fmla="*/ 2147483647 w 1236"/>
              <a:gd name="T31" fmla="*/ 2147483647 h 1480"/>
              <a:gd name="T32" fmla="*/ 2147483647 w 1236"/>
              <a:gd name="T33" fmla="*/ 2147483647 h 1480"/>
              <a:gd name="T34" fmla="*/ 2147483647 w 1236"/>
              <a:gd name="T35" fmla="*/ 2147483647 h 1480"/>
              <a:gd name="T36" fmla="*/ 2147483647 w 1236"/>
              <a:gd name="T37" fmla="*/ 2147483647 h 1480"/>
              <a:gd name="T38" fmla="*/ 2147483647 w 1236"/>
              <a:gd name="T39" fmla="*/ 2147483647 h 1480"/>
              <a:gd name="T40" fmla="*/ 2147483647 w 1236"/>
              <a:gd name="T41" fmla="*/ 2147483647 h 1480"/>
              <a:gd name="T42" fmla="*/ 2147483647 w 1236"/>
              <a:gd name="T43" fmla="*/ 2147483647 h 1480"/>
              <a:gd name="T44" fmla="*/ 2147483647 w 1236"/>
              <a:gd name="T45" fmla="*/ 2147483647 h 1480"/>
              <a:gd name="T46" fmla="*/ 2147483647 w 1236"/>
              <a:gd name="T47" fmla="*/ 2147483647 h 1480"/>
              <a:gd name="T48" fmla="*/ 2147483647 w 1236"/>
              <a:gd name="T49" fmla="*/ 2147483647 h 1480"/>
              <a:gd name="T50" fmla="*/ 2147483647 w 1236"/>
              <a:gd name="T51" fmla="*/ 2147483647 h 1480"/>
              <a:gd name="T52" fmla="*/ 2147483647 w 1236"/>
              <a:gd name="T53" fmla="*/ 2147483647 h 1480"/>
              <a:gd name="T54" fmla="*/ 2147483647 w 1236"/>
              <a:gd name="T55" fmla="*/ 2147483647 h 1480"/>
              <a:gd name="T56" fmla="*/ 2147483647 w 1236"/>
              <a:gd name="T57" fmla="*/ 2147483647 h 1480"/>
              <a:gd name="T58" fmla="*/ 2147483647 w 1236"/>
              <a:gd name="T59" fmla="*/ 2147483647 h 1480"/>
              <a:gd name="T60" fmla="*/ 2147483647 w 1236"/>
              <a:gd name="T61" fmla="*/ 2147483647 h 1480"/>
              <a:gd name="T62" fmla="*/ 2147483647 w 1236"/>
              <a:gd name="T63" fmla="*/ 2147483647 h 1480"/>
              <a:gd name="T64" fmla="*/ 2147483647 w 1236"/>
              <a:gd name="T65" fmla="*/ 2147483647 h 1480"/>
              <a:gd name="T66" fmla="*/ 2147483647 w 1236"/>
              <a:gd name="T67" fmla="*/ 2147483647 h 1480"/>
              <a:gd name="T68" fmla="*/ 2147483647 w 1236"/>
              <a:gd name="T69" fmla="*/ 2147483647 h 1480"/>
              <a:gd name="T70" fmla="*/ 2147483647 w 1236"/>
              <a:gd name="T71" fmla="*/ 2147483647 h 148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236" h="1480">
                <a:moveTo>
                  <a:pt x="0" y="0"/>
                </a:moveTo>
                <a:cubicBezTo>
                  <a:pt x="5" y="8"/>
                  <a:pt x="7" y="20"/>
                  <a:pt x="16" y="24"/>
                </a:cubicBezTo>
                <a:cubicBezTo>
                  <a:pt x="24" y="27"/>
                  <a:pt x="32" y="13"/>
                  <a:pt x="40" y="16"/>
                </a:cubicBezTo>
                <a:cubicBezTo>
                  <a:pt x="49" y="20"/>
                  <a:pt x="51" y="32"/>
                  <a:pt x="56" y="40"/>
                </a:cubicBezTo>
                <a:cubicBezTo>
                  <a:pt x="53" y="48"/>
                  <a:pt x="45" y="56"/>
                  <a:pt x="48" y="64"/>
                </a:cubicBezTo>
                <a:cubicBezTo>
                  <a:pt x="58" y="95"/>
                  <a:pt x="124" y="180"/>
                  <a:pt x="152" y="208"/>
                </a:cubicBezTo>
                <a:cubicBezTo>
                  <a:pt x="161" y="244"/>
                  <a:pt x="164" y="260"/>
                  <a:pt x="200" y="272"/>
                </a:cubicBezTo>
                <a:cubicBezTo>
                  <a:pt x="236" y="299"/>
                  <a:pt x="260" y="336"/>
                  <a:pt x="296" y="360"/>
                </a:cubicBezTo>
                <a:cubicBezTo>
                  <a:pt x="314" y="413"/>
                  <a:pt x="327" y="404"/>
                  <a:pt x="368" y="432"/>
                </a:cubicBezTo>
                <a:cubicBezTo>
                  <a:pt x="373" y="448"/>
                  <a:pt x="380" y="464"/>
                  <a:pt x="384" y="480"/>
                </a:cubicBezTo>
                <a:cubicBezTo>
                  <a:pt x="387" y="491"/>
                  <a:pt x="385" y="503"/>
                  <a:pt x="392" y="512"/>
                </a:cubicBezTo>
                <a:cubicBezTo>
                  <a:pt x="397" y="519"/>
                  <a:pt x="408" y="517"/>
                  <a:pt x="416" y="520"/>
                </a:cubicBezTo>
                <a:cubicBezTo>
                  <a:pt x="429" y="559"/>
                  <a:pt x="434" y="573"/>
                  <a:pt x="472" y="592"/>
                </a:cubicBezTo>
                <a:cubicBezTo>
                  <a:pt x="481" y="618"/>
                  <a:pt x="512" y="664"/>
                  <a:pt x="512" y="664"/>
                </a:cubicBezTo>
                <a:cubicBezTo>
                  <a:pt x="509" y="672"/>
                  <a:pt x="501" y="680"/>
                  <a:pt x="504" y="688"/>
                </a:cubicBezTo>
                <a:cubicBezTo>
                  <a:pt x="508" y="697"/>
                  <a:pt x="521" y="698"/>
                  <a:pt x="528" y="704"/>
                </a:cubicBezTo>
                <a:cubicBezTo>
                  <a:pt x="537" y="711"/>
                  <a:pt x="542" y="723"/>
                  <a:pt x="552" y="728"/>
                </a:cubicBezTo>
                <a:cubicBezTo>
                  <a:pt x="577" y="742"/>
                  <a:pt x="606" y="747"/>
                  <a:pt x="632" y="760"/>
                </a:cubicBezTo>
                <a:cubicBezTo>
                  <a:pt x="650" y="788"/>
                  <a:pt x="668" y="806"/>
                  <a:pt x="696" y="824"/>
                </a:cubicBezTo>
                <a:cubicBezTo>
                  <a:pt x="751" y="907"/>
                  <a:pt x="663" y="783"/>
                  <a:pt x="744" y="864"/>
                </a:cubicBezTo>
                <a:cubicBezTo>
                  <a:pt x="750" y="870"/>
                  <a:pt x="747" y="882"/>
                  <a:pt x="752" y="888"/>
                </a:cubicBezTo>
                <a:cubicBezTo>
                  <a:pt x="771" y="910"/>
                  <a:pt x="784" y="912"/>
                  <a:pt x="808" y="920"/>
                </a:cubicBezTo>
                <a:cubicBezTo>
                  <a:pt x="819" y="928"/>
                  <a:pt x="834" y="932"/>
                  <a:pt x="840" y="944"/>
                </a:cubicBezTo>
                <a:cubicBezTo>
                  <a:pt x="844" y="952"/>
                  <a:pt x="832" y="960"/>
                  <a:pt x="832" y="968"/>
                </a:cubicBezTo>
                <a:cubicBezTo>
                  <a:pt x="832" y="998"/>
                  <a:pt x="859" y="1018"/>
                  <a:pt x="880" y="1032"/>
                </a:cubicBezTo>
                <a:cubicBezTo>
                  <a:pt x="903" y="1066"/>
                  <a:pt x="910" y="1105"/>
                  <a:pt x="944" y="1128"/>
                </a:cubicBezTo>
                <a:cubicBezTo>
                  <a:pt x="947" y="1141"/>
                  <a:pt x="944" y="1157"/>
                  <a:pt x="952" y="1168"/>
                </a:cubicBezTo>
                <a:cubicBezTo>
                  <a:pt x="957" y="1175"/>
                  <a:pt x="969" y="1171"/>
                  <a:pt x="976" y="1176"/>
                </a:cubicBezTo>
                <a:cubicBezTo>
                  <a:pt x="999" y="1195"/>
                  <a:pt x="1017" y="1231"/>
                  <a:pt x="1032" y="1256"/>
                </a:cubicBezTo>
                <a:cubicBezTo>
                  <a:pt x="1042" y="1272"/>
                  <a:pt x="1053" y="1288"/>
                  <a:pt x="1064" y="1304"/>
                </a:cubicBezTo>
                <a:cubicBezTo>
                  <a:pt x="1075" y="1320"/>
                  <a:pt x="1112" y="1336"/>
                  <a:pt x="1112" y="1336"/>
                </a:cubicBezTo>
                <a:cubicBezTo>
                  <a:pt x="1117" y="1344"/>
                  <a:pt x="1120" y="1355"/>
                  <a:pt x="1128" y="1360"/>
                </a:cubicBezTo>
                <a:cubicBezTo>
                  <a:pt x="1137" y="1366"/>
                  <a:pt x="1152" y="1361"/>
                  <a:pt x="1160" y="1368"/>
                </a:cubicBezTo>
                <a:cubicBezTo>
                  <a:pt x="1160" y="1368"/>
                  <a:pt x="1200" y="1428"/>
                  <a:pt x="1208" y="1440"/>
                </a:cubicBezTo>
                <a:cubicBezTo>
                  <a:pt x="1213" y="1448"/>
                  <a:pt x="1227" y="1448"/>
                  <a:pt x="1232" y="1456"/>
                </a:cubicBezTo>
                <a:cubicBezTo>
                  <a:pt x="1236" y="1463"/>
                  <a:pt x="1232" y="1472"/>
                  <a:pt x="1232" y="1480"/>
                </a:cubicBezTo>
              </a:path>
            </a:pathLst>
          </a:custGeom>
          <a:noFill/>
          <a:ln w="25400">
            <a:solidFill>
              <a:srgbClr val="FF3300"/>
            </a:solidFill>
            <a:round/>
            <a:headEnd/>
            <a:tailEnd/>
          </a:ln>
          <a:effectLst>
            <a:outerShdw blurRad="50800" dist="38100" dir="2700000" algn="tl" rotWithShape="0">
              <a:prstClr val="black">
                <a:alpha val="40000"/>
              </a:prstClr>
            </a:outerShdw>
          </a:effectLst>
        </p:spPr>
        <p:txBody>
          <a:bodyPr/>
          <a:lstStyle/>
          <a:p>
            <a:endParaRPr lang="es-ES"/>
          </a:p>
        </p:txBody>
      </p:sp>
      <p:sp>
        <p:nvSpPr>
          <p:cNvPr id="50" name="Line 74">
            <a:extLst>
              <a:ext uri="{FF2B5EF4-FFF2-40B4-BE49-F238E27FC236}">
                <a16:creationId xmlns:a16="http://schemas.microsoft.com/office/drawing/2014/main" id="{3ED7764C-4A32-4BD0-86B1-D8C8AAA0255F}"/>
              </a:ext>
            </a:extLst>
          </p:cNvPr>
          <p:cNvSpPr>
            <a:spLocks noChangeShapeType="1"/>
          </p:cNvSpPr>
          <p:nvPr/>
        </p:nvSpPr>
        <p:spPr bwMode="auto">
          <a:xfrm flipV="1">
            <a:off x="4782349" y="2135605"/>
            <a:ext cx="0" cy="2057400"/>
          </a:xfrm>
          <a:prstGeom prst="line">
            <a:avLst/>
          </a:prstGeom>
          <a:noFill/>
          <a:ln w="25400">
            <a:solidFill>
              <a:srgbClr val="FF3300"/>
            </a:solidFill>
            <a:prstDash val="dash"/>
            <a:round/>
            <a:headEnd type="triangle" w="lg" len="med"/>
            <a:tailEnd type="triangle" w="lg" len="med"/>
          </a:ln>
          <a:effectLst>
            <a:outerShdw blurRad="50800" dist="38100" dir="2700000" algn="tl" rotWithShape="0">
              <a:prstClr val="black">
                <a:alpha val="40000"/>
              </a:prstClr>
            </a:outerShdw>
          </a:effectLst>
        </p:spPr>
        <p:txBody>
          <a:bodyPr/>
          <a:lstStyle/>
          <a:p>
            <a:endParaRPr lang="es-ES"/>
          </a:p>
        </p:txBody>
      </p:sp>
      <p:sp>
        <p:nvSpPr>
          <p:cNvPr id="51" name="Line 75">
            <a:extLst>
              <a:ext uri="{FF2B5EF4-FFF2-40B4-BE49-F238E27FC236}">
                <a16:creationId xmlns:a16="http://schemas.microsoft.com/office/drawing/2014/main" id="{A0E41364-1971-4F17-B04A-1E0B6D715D09}"/>
              </a:ext>
            </a:extLst>
          </p:cNvPr>
          <p:cNvSpPr>
            <a:spLocks noChangeShapeType="1"/>
          </p:cNvSpPr>
          <p:nvPr/>
        </p:nvSpPr>
        <p:spPr bwMode="auto">
          <a:xfrm flipV="1">
            <a:off x="6763549" y="2135605"/>
            <a:ext cx="0" cy="1828800"/>
          </a:xfrm>
          <a:prstGeom prst="line">
            <a:avLst/>
          </a:prstGeom>
          <a:noFill/>
          <a:ln w="25400">
            <a:solidFill>
              <a:srgbClr val="FF3300"/>
            </a:solidFill>
            <a:prstDash val="dash"/>
            <a:round/>
            <a:headEnd type="triangle" w="med" len="med"/>
            <a:tailEnd type="triangle" w="med" len="med"/>
          </a:ln>
          <a:effectLst>
            <a:outerShdw blurRad="50800" dist="38100" dir="2700000" algn="tl" rotWithShape="0">
              <a:prstClr val="black">
                <a:alpha val="40000"/>
              </a:prstClr>
            </a:outerShdw>
          </a:effectLst>
        </p:spPr>
        <p:txBody>
          <a:bodyPr/>
          <a:lstStyle/>
          <a:p>
            <a:endParaRPr lang="es-ES"/>
          </a:p>
        </p:txBody>
      </p:sp>
      <p:sp>
        <p:nvSpPr>
          <p:cNvPr id="52" name="Text Box 76">
            <a:extLst>
              <a:ext uri="{FF2B5EF4-FFF2-40B4-BE49-F238E27FC236}">
                <a16:creationId xmlns:a16="http://schemas.microsoft.com/office/drawing/2014/main" id="{E6EB6FB4-275D-49DF-90E9-45F974D8E858}"/>
              </a:ext>
            </a:extLst>
          </p:cNvPr>
          <p:cNvSpPr txBox="1">
            <a:spLocks noChangeArrowheads="1"/>
          </p:cNvSpPr>
          <p:nvPr/>
        </p:nvSpPr>
        <p:spPr bwMode="auto">
          <a:xfrm>
            <a:off x="6382549" y="2745205"/>
            <a:ext cx="533400" cy="366713"/>
          </a:xfrm>
          <a:prstGeom prst="rect">
            <a:avLst/>
          </a:prstGeom>
          <a:noFill/>
          <a:ln w="9525">
            <a:noFill/>
            <a:miter lim="800000"/>
            <a:headEnd/>
            <a:tailEnd/>
          </a:ln>
          <a:effectLst/>
        </p:spPr>
        <p:txBody>
          <a:bodyPr>
            <a:spAutoFit/>
          </a:bodyPr>
          <a:lstStyle/>
          <a:p>
            <a:pPr eaLnBrk="0" hangingPunct="0">
              <a:spcBef>
                <a:spcPct val="50000"/>
              </a:spcBef>
            </a:pPr>
            <a:r>
              <a:rPr lang="es-ES" altLang="es-ES" b="1" i="0">
                <a:solidFill>
                  <a:srgbClr val="000000"/>
                </a:solidFill>
                <a:latin typeface="Arial Narrow" pitchFamily="34" charset="0"/>
              </a:rPr>
              <a:t>Q</a:t>
            </a:r>
            <a:r>
              <a:rPr lang="es-ES" altLang="es-ES" b="1" i="0" baseline="-25000">
                <a:solidFill>
                  <a:srgbClr val="000000"/>
                </a:solidFill>
                <a:latin typeface="Arial Narrow" pitchFamily="34" charset="0"/>
              </a:rPr>
              <a:t>2</a:t>
            </a:r>
          </a:p>
        </p:txBody>
      </p:sp>
      <p:sp>
        <p:nvSpPr>
          <p:cNvPr id="53" name="Text Box 77">
            <a:extLst>
              <a:ext uri="{FF2B5EF4-FFF2-40B4-BE49-F238E27FC236}">
                <a16:creationId xmlns:a16="http://schemas.microsoft.com/office/drawing/2014/main" id="{69AC2CA2-17CE-454D-B8B8-349F79A6DD1B}"/>
              </a:ext>
            </a:extLst>
          </p:cNvPr>
          <p:cNvSpPr txBox="1">
            <a:spLocks noChangeArrowheads="1"/>
          </p:cNvSpPr>
          <p:nvPr/>
        </p:nvSpPr>
        <p:spPr bwMode="auto">
          <a:xfrm>
            <a:off x="4997504" y="3354805"/>
            <a:ext cx="457200" cy="369332"/>
          </a:xfrm>
          <a:prstGeom prst="rect">
            <a:avLst/>
          </a:prstGeom>
          <a:noFill/>
          <a:ln w="9525">
            <a:noFill/>
            <a:miter lim="800000"/>
            <a:headEnd/>
            <a:tailEnd/>
          </a:ln>
          <a:effectLst/>
        </p:spPr>
        <p:txBody>
          <a:bodyPr>
            <a:spAutoFit/>
          </a:bodyPr>
          <a:lstStyle/>
          <a:p>
            <a:pPr eaLnBrk="0" hangingPunct="0">
              <a:spcBef>
                <a:spcPct val="50000"/>
              </a:spcBef>
            </a:pPr>
            <a:r>
              <a:rPr lang="es-ES" altLang="es-ES" b="1" i="0">
                <a:solidFill>
                  <a:srgbClr val="000000"/>
                </a:solidFill>
                <a:latin typeface="Arial Narrow" pitchFamily="34" charset="0"/>
              </a:rPr>
              <a:t>Q</a:t>
            </a:r>
            <a:r>
              <a:rPr lang="es-ES" altLang="es-ES" b="1" baseline="-25000">
                <a:solidFill>
                  <a:srgbClr val="000000"/>
                </a:solidFill>
                <a:latin typeface="Arial Narrow" pitchFamily="34" charset="0"/>
              </a:rPr>
              <a:t>1</a:t>
            </a:r>
          </a:p>
        </p:txBody>
      </p:sp>
      <p:sp>
        <p:nvSpPr>
          <p:cNvPr id="54" name="Line 78">
            <a:extLst>
              <a:ext uri="{FF2B5EF4-FFF2-40B4-BE49-F238E27FC236}">
                <a16:creationId xmlns:a16="http://schemas.microsoft.com/office/drawing/2014/main" id="{FC8D94F2-ADDE-4C2E-AE21-B49695A433E9}"/>
              </a:ext>
            </a:extLst>
          </p:cNvPr>
          <p:cNvSpPr>
            <a:spLocks noChangeShapeType="1"/>
          </p:cNvSpPr>
          <p:nvPr/>
        </p:nvSpPr>
        <p:spPr bwMode="auto">
          <a:xfrm>
            <a:off x="6382549" y="3964405"/>
            <a:ext cx="609600" cy="0"/>
          </a:xfrm>
          <a:prstGeom prst="line">
            <a:avLst/>
          </a:prstGeom>
          <a:noFill/>
          <a:ln w="9525">
            <a:solidFill>
              <a:srgbClr val="000000"/>
            </a:solidFill>
            <a:prstDash val="dash"/>
            <a:round/>
            <a:headEnd/>
            <a:tailEnd/>
          </a:ln>
          <a:effectLst/>
        </p:spPr>
        <p:txBody>
          <a:bodyPr/>
          <a:lstStyle/>
          <a:p>
            <a:endParaRPr lang="es-ES"/>
          </a:p>
        </p:txBody>
      </p:sp>
      <p:sp>
        <p:nvSpPr>
          <p:cNvPr id="55" name="Line 81">
            <a:extLst>
              <a:ext uri="{FF2B5EF4-FFF2-40B4-BE49-F238E27FC236}">
                <a16:creationId xmlns:a16="http://schemas.microsoft.com/office/drawing/2014/main" id="{35FB34BC-61D9-4B32-A249-15C006833738}"/>
              </a:ext>
            </a:extLst>
          </p:cNvPr>
          <p:cNvSpPr>
            <a:spLocks noChangeShapeType="1"/>
          </p:cNvSpPr>
          <p:nvPr/>
        </p:nvSpPr>
        <p:spPr bwMode="auto">
          <a:xfrm>
            <a:off x="8287549" y="4116805"/>
            <a:ext cx="609600" cy="0"/>
          </a:xfrm>
          <a:prstGeom prst="line">
            <a:avLst/>
          </a:prstGeom>
          <a:noFill/>
          <a:ln w="9525">
            <a:solidFill>
              <a:srgbClr val="000000"/>
            </a:solidFill>
            <a:prstDash val="dash"/>
            <a:round/>
            <a:headEnd/>
            <a:tailEnd/>
          </a:ln>
          <a:effectLst/>
        </p:spPr>
        <p:txBody>
          <a:bodyPr/>
          <a:lstStyle/>
          <a:p>
            <a:endParaRPr lang="es-ES"/>
          </a:p>
        </p:txBody>
      </p:sp>
      <p:sp>
        <p:nvSpPr>
          <p:cNvPr id="56" name="Line 82">
            <a:extLst>
              <a:ext uri="{FF2B5EF4-FFF2-40B4-BE49-F238E27FC236}">
                <a16:creationId xmlns:a16="http://schemas.microsoft.com/office/drawing/2014/main" id="{07FB0DEF-41C6-46D2-A896-8205AB68DC86}"/>
              </a:ext>
            </a:extLst>
          </p:cNvPr>
          <p:cNvSpPr>
            <a:spLocks noChangeShapeType="1"/>
          </p:cNvSpPr>
          <p:nvPr/>
        </p:nvSpPr>
        <p:spPr bwMode="auto">
          <a:xfrm>
            <a:off x="8287549" y="4574005"/>
            <a:ext cx="914400" cy="0"/>
          </a:xfrm>
          <a:prstGeom prst="line">
            <a:avLst/>
          </a:prstGeom>
          <a:noFill/>
          <a:ln w="9525">
            <a:solidFill>
              <a:srgbClr val="000000"/>
            </a:solidFill>
            <a:prstDash val="dash"/>
            <a:round/>
            <a:headEnd/>
            <a:tailEnd/>
          </a:ln>
          <a:effectLst/>
        </p:spPr>
        <p:txBody>
          <a:bodyPr/>
          <a:lstStyle/>
          <a:p>
            <a:endParaRPr lang="es-ES"/>
          </a:p>
        </p:txBody>
      </p:sp>
      <p:sp>
        <p:nvSpPr>
          <p:cNvPr id="57" name="Line 84">
            <a:extLst>
              <a:ext uri="{FF2B5EF4-FFF2-40B4-BE49-F238E27FC236}">
                <a16:creationId xmlns:a16="http://schemas.microsoft.com/office/drawing/2014/main" id="{DF25AE4D-A243-49F9-B891-A64136AED54C}"/>
              </a:ext>
            </a:extLst>
          </p:cNvPr>
          <p:cNvSpPr>
            <a:spLocks noChangeShapeType="1"/>
          </p:cNvSpPr>
          <p:nvPr/>
        </p:nvSpPr>
        <p:spPr bwMode="auto">
          <a:xfrm flipV="1">
            <a:off x="8744749" y="2135605"/>
            <a:ext cx="0" cy="1905000"/>
          </a:xfrm>
          <a:prstGeom prst="line">
            <a:avLst/>
          </a:prstGeom>
          <a:noFill/>
          <a:ln w="25400">
            <a:solidFill>
              <a:srgbClr val="FF3300"/>
            </a:solidFill>
            <a:prstDash val="dash"/>
            <a:round/>
            <a:headEnd type="triangle" w="med" len="med"/>
            <a:tailEnd type="triangle" w="med" len="med"/>
          </a:ln>
          <a:effectLst>
            <a:outerShdw blurRad="50800" dist="38100" dir="2700000" algn="tl" rotWithShape="0">
              <a:prstClr val="black">
                <a:alpha val="40000"/>
              </a:prstClr>
            </a:outerShdw>
          </a:effectLst>
        </p:spPr>
        <p:txBody>
          <a:bodyPr/>
          <a:lstStyle/>
          <a:p>
            <a:endParaRPr lang="es-ES"/>
          </a:p>
        </p:txBody>
      </p:sp>
      <p:sp>
        <p:nvSpPr>
          <p:cNvPr id="58" name="Text Box 85">
            <a:extLst>
              <a:ext uri="{FF2B5EF4-FFF2-40B4-BE49-F238E27FC236}">
                <a16:creationId xmlns:a16="http://schemas.microsoft.com/office/drawing/2014/main" id="{AD83DCA5-F305-46AA-B2EC-2508650B233A}"/>
              </a:ext>
            </a:extLst>
          </p:cNvPr>
          <p:cNvSpPr txBox="1">
            <a:spLocks noChangeArrowheads="1"/>
          </p:cNvSpPr>
          <p:nvPr/>
        </p:nvSpPr>
        <p:spPr bwMode="auto">
          <a:xfrm>
            <a:off x="8395129" y="2821405"/>
            <a:ext cx="533400" cy="366713"/>
          </a:xfrm>
          <a:prstGeom prst="rect">
            <a:avLst/>
          </a:prstGeom>
          <a:noFill/>
          <a:ln w="9525">
            <a:noFill/>
            <a:miter lim="800000"/>
            <a:headEnd/>
            <a:tailEnd/>
          </a:ln>
          <a:effectLst/>
        </p:spPr>
        <p:txBody>
          <a:bodyPr>
            <a:spAutoFit/>
          </a:bodyPr>
          <a:lstStyle/>
          <a:p>
            <a:pPr eaLnBrk="0" hangingPunct="0">
              <a:spcBef>
                <a:spcPct val="50000"/>
              </a:spcBef>
            </a:pPr>
            <a:r>
              <a:rPr lang="es-ES" altLang="es-ES" b="1" i="0">
                <a:solidFill>
                  <a:srgbClr val="000000"/>
                </a:solidFill>
                <a:latin typeface="Arial Narrow" pitchFamily="34" charset="0"/>
              </a:rPr>
              <a:t>Q</a:t>
            </a:r>
            <a:r>
              <a:rPr lang="es-ES" altLang="es-ES" b="1" i="0" baseline="-25000">
                <a:solidFill>
                  <a:srgbClr val="000000"/>
                </a:solidFill>
                <a:latin typeface="Arial Narrow" pitchFamily="34" charset="0"/>
              </a:rPr>
              <a:t>3</a:t>
            </a:r>
          </a:p>
        </p:txBody>
      </p:sp>
      <p:sp>
        <p:nvSpPr>
          <p:cNvPr id="59" name="Text Box 86">
            <a:extLst>
              <a:ext uri="{FF2B5EF4-FFF2-40B4-BE49-F238E27FC236}">
                <a16:creationId xmlns:a16="http://schemas.microsoft.com/office/drawing/2014/main" id="{5EDFF2E6-7371-4180-82C3-E6861022159E}"/>
              </a:ext>
            </a:extLst>
          </p:cNvPr>
          <p:cNvSpPr txBox="1">
            <a:spLocks noChangeArrowheads="1"/>
          </p:cNvSpPr>
          <p:nvPr/>
        </p:nvSpPr>
        <p:spPr bwMode="auto">
          <a:xfrm>
            <a:off x="2648749" y="1907005"/>
            <a:ext cx="762000" cy="366713"/>
          </a:xfrm>
          <a:prstGeom prst="rect">
            <a:avLst/>
          </a:prstGeom>
          <a:noFill/>
          <a:ln w="9525">
            <a:noFill/>
            <a:miter lim="800000"/>
            <a:headEnd/>
            <a:tailEnd/>
          </a:ln>
          <a:effectLst/>
        </p:spPr>
        <p:txBody>
          <a:bodyPr>
            <a:spAutoFit/>
          </a:bodyPr>
          <a:lstStyle/>
          <a:p>
            <a:pPr eaLnBrk="0" hangingPunct="0">
              <a:spcBef>
                <a:spcPct val="50000"/>
              </a:spcBef>
            </a:pPr>
            <a:r>
              <a:rPr lang="es-ES" altLang="es-ES" b="1" i="0">
                <a:solidFill>
                  <a:srgbClr val="000000"/>
                </a:solidFill>
                <a:latin typeface="Arial Narrow" pitchFamily="34" charset="0"/>
              </a:rPr>
              <a:t>NR</a:t>
            </a:r>
            <a:endParaRPr lang="es-ES" altLang="es-ES" b="1" i="0" baseline="-10000">
              <a:solidFill>
                <a:srgbClr val="000000"/>
              </a:solidFill>
              <a:latin typeface="Arial Narrow" pitchFamily="34" charset="0"/>
            </a:endParaRPr>
          </a:p>
        </p:txBody>
      </p:sp>
      <p:sp>
        <p:nvSpPr>
          <p:cNvPr id="60" name="Line 87">
            <a:extLst>
              <a:ext uri="{FF2B5EF4-FFF2-40B4-BE49-F238E27FC236}">
                <a16:creationId xmlns:a16="http://schemas.microsoft.com/office/drawing/2014/main" id="{657F35E5-BC24-4A52-AA40-BD1425D77C92}"/>
              </a:ext>
            </a:extLst>
          </p:cNvPr>
          <p:cNvSpPr>
            <a:spLocks noChangeShapeType="1"/>
          </p:cNvSpPr>
          <p:nvPr/>
        </p:nvSpPr>
        <p:spPr bwMode="auto">
          <a:xfrm>
            <a:off x="4477549" y="4802605"/>
            <a:ext cx="990600" cy="0"/>
          </a:xfrm>
          <a:prstGeom prst="line">
            <a:avLst/>
          </a:prstGeom>
          <a:noFill/>
          <a:ln w="9525">
            <a:solidFill>
              <a:srgbClr val="000000"/>
            </a:solidFill>
            <a:prstDash val="dash"/>
            <a:round/>
            <a:headEnd/>
            <a:tailEnd/>
          </a:ln>
          <a:effectLst/>
        </p:spPr>
        <p:txBody>
          <a:bodyPr/>
          <a:lstStyle/>
          <a:p>
            <a:endParaRPr lang="es-ES"/>
          </a:p>
        </p:txBody>
      </p:sp>
      <p:sp>
        <p:nvSpPr>
          <p:cNvPr id="61" name="Line 88">
            <a:extLst>
              <a:ext uri="{FF2B5EF4-FFF2-40B4-BE49-F238E27FC236}">
                <a16:creationId xmlns:a16="http://schemas.microsoft.com/office/drawing/2014/main" id="{E8CFAD67-F1EA-4B99-9855-BA13BE371A17}"/>
              </a:ext>
            </a:extLst>
          </p:cNvPr>
          <p:cNvSpPr>
            <a:spLocks noChangeShapeType="1"/>
          </p:cNvSpPr>
          <p:nvPr/>
        </p:nvSpPr>
        <p:spPr bwMode="auto">
          <a:xfrm>
            <a:off x="8516149" y="4116805"/>
            <a:ext cx="0" cy="457200"/>
          </a:xfrm>
          <a:prstGeom prst="line">
            <a:avLst/>
          </a:prstGeom>
          <a:noFill/>
          <a:ln w="9525">
            <a:solidFill>
              <a:srgbClr val="000000"/>
            </a:solidFill>
            <a:round/>
            <a:headEnd type="triangle" w="med" len="med"/>
            <a:tailEnd type="triangle" w="med" len="med"/>
          </a:ln>
          <a:effectLst/>
        </p:spPr>
        <p:txBody>
          <a:bodyPr/>
          <a:lstStyle/>
          <a:p>
            <a:endParaRPr lang="es-ES"/>
          </a:p>
        </p:txBody>
      </p:sp>
      <p:sp>
        <p:nvSpPr>
          <p:cNvPr id="62" name="Line 32">
            <a:extLst>
              <a:ext uri="{FF2B5EF4-FFF2-40B4-BE49-F238E27FC236}">
                <a16:creationId xmlns:a16="http://schemas.microsoft.com/office/drawing/2014/main" id="{1CD208EB-2A5C-48AF-84A6-FABF505E500F}"/>
              </a:ext>
            </a:extLst>
          </p:cNvPr>
          <p:cNvSpPr>
            <a:spLocks noChangeShapeType="1"/>
          </p:cNvSpPr>
          <p:nvPr/>
        </p:nvSpPr>
        <p:spPr bwMode="auto">
          <a:xfrm>
            <a:off x="3967221" y="4193005"/>
            <a:ext cx="0" cy="457200"/>
          </a:xfrm>
          <a:prstGeom prst="line">
            <a:avLst/>
          </a:prstGeom>
          <a:noFill/>
          <a:ln w="9525">
            <a:solidFill>
              <a:srgbClr val="000000"/>
            </a:solidFill>
            <a:round/>
            <a:headEnd type="triangle" w="med" len="med"/>
            <a:tailEnd type="triangle" w="med" len="med"/>
          </a:ln>
          <a:effectLst/>
        </p:spPr>
        <p:txBody>
          <a:bodyPr/>
          <a:lstStyle/>
          <a:p>
            <a:endParaRPr lang="es-ES"/>
          </a:p>
        </p:txBody>
      </p:sp>
      <p:sp>
        <p:nvSpPr>
          <p:cNvPr id="63" name="7 CuadroTexto">
            <a:extLst>
              <a:ext uri="{FF2B5EF4-FFF2-40B4-BE49-F238E27FC236}">
                <a16:creationId xmlns:a16="http://schemas.microsoft.com/office/drawing/2014/main" id="{9CA0BFA1-F870-4844-8A6C-6B85D8EB6507}"/>
              </a:ext>
            </a:extLst>
          </p:cNvPr>
          <p:cNvSpPr txBox="1">
            <a:spLocks noChangeArrowheads="1"/>
          </p:cNvSpPr>
          <p:nvPr/>
        </p:nvSpPr>
        <p:spPr bwMode="auto">
          <a:xfrm>
            <a:off x="4223549" y="2961105"/>
            <a:ext cx="508000" cy="369888"/>
          </a:xfrm>
          <a:prstGeom prst="rect">
            <a:avLst/>
          </a:prstGeom>
          <a:noFill/>
          <a:ln w="9525">
            <a:noFill/>
            <a:miter lim="800000"/>
            <a:headEnd/>
            <a:tailEnd/>
          </a:ln>
        </p:spPr>
        <p:txBody>
          <a:bodyPr>
            <a:spAutoFit/>
          </a:bodyPr>
          <a:lstStyle/>
          <a:p>
            <a:pPr eaLnBrk="0" hangingPunct="0"/>
            <a:r>
              <a:rPr lang="es-ES" altLang="es-ES" b="1" i="0">
                <a:solidFill>
                  <a:srgbClr val="000000"/>
                </a:solidFill>
                <a:latin typeface="Arial Narrow" pitchFamily="34" charset="0"/>
              </a:rPr>
              <a:t>d</a:t>
            </a:r>
            <a:r>
              <a:rPr lang="es-ES" altLang="es-ES" b="1" i="0" baseline="-12000">
                <a:solidFill>
                  <a:srgbClr val="000000"/>
                </a:solidFill>
                <a:latin typeface="Arial Narrow" pitchFamily="34" charset="0"/>
              </a:rPr>
              <a:t>m</a:t>
            </a:r>
          </a:p>
        </p:txBody>
      </p:sp>
      <p:sp>
        <p:nvSpPr>
          <p:cNvPr id="64" name="8 Forma libre">
            <a:extLst>
              <a:ext uri="{FF2B5EF4-FFF2-40B4-BE49-F238E27FC236}">
                <a16:creationId xmlns:a16="http://schemas.microsoft.com/office/drawing/2014/main" id="{D79BAF16-C41B-4252-AEB4-B76AF8FA4707}"/>
              </a:ext>
            </a:extLst>
          </p:cNvPr>
          <p:cNvSpPr>
            <a:spLocks/>
          </p:cNvSpPr>
          <p:nvPr/>
        </p:nvSpPr>
        <p:spPr bwMode="auto">
          <a:xfrm>
            <a:off x="4807749" y="2173705"/>
            <a:ext cx="520700" cy="406400"/>
          </a:xfrm>
          <a:custGeom>
            <a:avLst/>
            <a:gdLst>
              <a:gd name="T0" fmla="*/ 519641 w 520965"/>
              <a:gd name="T1" fmla="*/ 406400 h 406400"/>
              <a:gd name="T2" fmla="*/ 418300 w 520965"/>
              <a:gd name="T3" fmla="*/ 317500 h 406400"/>
              <a:gd name="T4" fmla="*/ 367630 w 520965"/>
              <a:gd name="T5" fmla="*/ 304800 h 406400"/>
              <a:gd name="T6" fmla="*/ 329625 w 520965"/>
              <a:gd name="T7" fmla="*/ 292100 h 406400"/>
              <a:gd name="T8" fmla="*/ 278955 w 520965"/>
              <a:gd name="T9" fmla="*/ 215900 h 406400"/>
              <a:gd name="T10" fmla="*/ 215615 w 520965"/>
              <a:gd name="T11" fmla="*/ 165100 h 406400"/>
              <a:gd name="T12" fmla="*/ 139610 w 520965"/>
              <a:gd name="T13" fmla="*/ 152400 h 406400"/>
              <a:gd name="T14" fmla="*/ 126940 w 520965"/>
              <a:gd name="T15" fmla="*/ 101600 h 406400"/>
              <a:gd name="T16" fmla="*/ 63605 w 520965"/>
              <a:gd name="T17" fmla="*/ 88900 h 406400"/>
              <a:gd name="T18" fmla="*/ 25600 w 520965"/>
              <a:gd name="T19" fmla="*/ 63500 h 406400"/>
              <a:gd name="T20" fmla="*/ 265 w 520965"/>
              <a:gd name="T21" fmla="*/ 0 h 4064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20965" h="406400">
                <a:moveTo>
                  <a:pt x="520965" y="406400"/>
                </a:moveTo>
                <a:cubicBezTo>
                  <a:pt x="498158" y="383593"/>
                  <a:pt x="456119" y="333252"/>
                  <a:pt x="419365" y="317500"/>
                </a:cubicBezTo>
                <a:cubicBezTo>
                  <a:pt x="403322" y="310624"/>
                  <a:pt x="385348" y="309595"/>
                  <a:pt x="368565" y="304800"/>
                </a:cubicBezTo>
                <a:cubicBezTo>
                  <a:pt x="355693" y="301122"/>
                  <a:pt x="343165" y="296333"/>
                  <a:pt x="330465" y="292100"/>
                </a:cubicBezTo>
                <a:lnTo>
                  <a:pt x="279665" y="215900"/>
                </a:lnTo>
                <a:cubicBezTo>
                  <a:pt x="252052" y="174481"/>
                  <a:pt x="264173" y="175768"/>
                  <a:pt x="216165" y="165100"/>
                </a:cubicBezTo>
                <a:cubicBezTo>
                  <a:pt x="191028" y="159514"/>
                  <a:pt x="165365" y="156633"/>
                  <a:pt x="139965" y="152400"/>
                </a:cubicBezTo>
                <a:cubicBezTo>
                  <a:pt x="135732" y="135467"/>
                  <a:pt x="140674" y="112774"/>
                  <a:pt x="127265" y="101600"/>
                </a:cubicBezTo>
                <a:cubicBezTo>
                  <a:pt x="110682" y="87781"/>
                  <a:pt x="83976" y="96479"/>
                  <a:pt x="63765" y="88900"/>
                </a:cubicBezTo>
                <a:cubicBezTo>
                  <a:pt x="49473" y="83541"/>
                  <a:pt x="38365" y="71967"/>
                  <a:pt x="25665" y="63500"/>
                </a:cubicBezTo>
                <a:cubicBezTo>
                  <a:pt x="-4431" y="18355"/>
                  <a:pt x="265" y="40664"/>
                  <a:pt x="265" y="0"/>
                </a:cubicBezTo>
              </a:path>
            </a:pathLst>
          </a:custGeom>
          <a:noFill/>
          <a:ln w="19050" cap="flat" cmpd="sng" algn="ctr">
            <a:solidFill>
              <a:srgbClr val="FF3300"/>
            </a:solidFill>
            <a:prstDash val="dash"/>
            <a:round/>
            <a:headEnd type="none" w="med" len="med"/>
            <a:tailEnd type="none" w="med" len="med"/>
          </a:ln>
          <a:effectLst>
            <a:outerShdw blurRad="50800" dist="38100" dir="2700000" algn="tl" rotWithShape="0">
              <a:prstClr val="black">
                <a:alpha val="40000"/>
              </a:prstClr>
            </a:outerShdw>
          </a:effectLst>
        </p:spPr>
        <p:txBody>
          <a:bodyPr/>
          <a:lstStyle/>
          <a:p>
            <a:endParaRPr lang="es-ES"/>
          </a:p>
        </p:txBody>
      </p:sp>
      <p:sp>
        <p:nvSpPr>
          <p:cNvPr id="65" name="9 Forma libre">
            <a:extLst>
              <a:ext uri="{FF2B5EF4-FFF2-40B4-BE49-F238E27FC236}">
                <a16:creationId xmlns:a16="http://schemas.microsoft.com/office/drawing/2014/main" id="{33525ACF-1E23-4EC4-883B-CA1CA45B2B47}"/>
              </a:ext>
            </a:extLst>
          </p:cNvPr>
          <p:cNvSpPr>
            <a:spLocks/>
          </p:cNvSpPr>
          <p:nvPr/>
        </p:nvSpPr>
        <p:spPr bwMode="auto">
          <a:xfrm>
            <a:off x="3271049" y="2326105"/>
            <a:ext cx="241300" cy="215900"/>
          </a:xfrm>
          <a:custGeom>
            <a:avLst/>
            <a:gdLst>
              <a:gd name="T0" fmla="*/ 240589 w 241478"/>
              <a:gd name="T1" fmla="*/ 215900 h 215900"/>
              <a:gd name="T2" fmla="*/ 215283 w 241478"/>
              <a:gd name="T3" fmla="*/ 152400 h 215900"/>
              <a:gd name="T4" fmla="*/ 88749 w 241478"/>
              <a:gd name="T5" fmla="*/ 88900 h 215900"/>
              <a:gd name="T6" fmla="*/ 12833 w 241478"/>
              <a:gd name="T7" fmla="*/ 63500 h 215900"/>
              <a:gd name="T8" fmla="*/ 178 w 241478"/>
              <a:gd name="T9" fmla="*/ 0 h 2159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1478" h="215900">
                <a:moveTo>
                  <a:pt x="241478" y="215900"/>
                </a:moveTo>
                <a:cubicBezTo>
                  <a:pt x="233011" y="194733"/>
                  <a:pt x="231224" y="169439"/>
                  <a:pt x="216078" y="152400"/>
                </a:cubicBezTo>
                <a:cubicBezTo>
                  <a:pt x="167233" y="97449"/>
                  <a:pt x="145549" y="105841"/>
                  <a:pt x="89078" y="88900"/>
                </a:cubicBezTo>
                <a:cubicBezTo>
                  <a:pt x="63433" y="81207"/>
                  <a:pt x="12878" y="63500"/>
                  <a:pt x="12878" y="63500"/>
                </a:cubicBezTo>
                <a:cubicBezTo>
                  <a:pt x="-2499" y="17368"/>
                  <a:pt x="178" y="38787"/>
                  <a:pt x="178" y="0"/>
                </a:cubicBezTo>
              </a:path>
            </a:pathLst>
          </a:custGeom>
          <a:noFill/>
          <a:ln w="19050" cap="flat" cmpd="sng" algn="ctr">
            <a:solidFill>
              <a:srgbClr val="FF3300"/>
            </a:solidFill>
            <a:prstDash val="dash"/>
            <a:round/>
            <a:headEnd type="none" w="med" len="med"/>
            <a:tailEnd type="none" w="med" len="med"/>
          </a:ln>
          <a:effectLst>
            <a:outerShdw blurRad="50800" dist="38100" dir="2700000" algn="tl" rotWithShape="0">
              <a:prstClr val="black">
                <a:alpha val="40000"/>
              </a:prstClr>
            </a:outerShdw>
          </a:effectLst>
        </p:spPr>
        <p:txBody>
          <a:bodyPr/>
          <a:lstStyle/>
          <a:p>
            <a:endParaRPr lang="es-ES"/>
          </a:p>
        </p:txBody>
      </p:sp>
      <p:sp>
        <p:nvSpPr>
          <p:cNvPr id="66" name="74 CuadroTexto">
            <a:extLst>
              <a:ext uri="{FF2B5EF4-FFF2-40B4-BE49-F238E27FC236}">
                <a16:creationId xmlns:a16="http://schemas.microsoft.com/office/drawing/2014/main" id="{04A4B9DA-0E2F-4552-91C8-A260FB99B0DE}"/>
              </a:ext>
            </a:extLst>
          </p:cNvPr>
          <p:cNvSpPr txBox="1">
            <a:spLocks noChangeArrowheads="1"/>
          </p:cNvSpPr>
          <p:nvPr/>
        </p:nvSpPr>
        <p:spPr bwMode="auto">
          <a:xfrm>
            <a:off x="3944149" y="2375318"/>
            <a:ext cx="508000" cy="369887"/>
          </a:xfrm>
          <a:prstGeom prst="rect">
            <a:avLst/>
          </a:prstGeom>
          <a:noFill/>
          <a:ln w="9525">
            <a:noFill/>
            <a:miter lim="800000"/>
            <a:headEnd/>
            <a:tailEnd/>
          </a:ln>
        </p:spPr>
        <p:txBody>
          <a:bodyPr>
            <a:spAutoFit/>
          </a:bodyPr>
          <a:lstStyle/>
          <a:p>
            <a:pPr eaLnBrk="0" hangingPunct="0"/>
            <a:r>
              <a:rPr lang="es-ES" altLang="es-ES" b="1" i="0">
                <a:solidFill>
                  <a:srgbClr val="000000"/>
                </a:solidFill>
                <a:latin typeface="Arial Narrow" pitchFamily="34" charset="0"/>
              </a:rPr>
              <a:t>d</a:t>
            </a:r>
            <a:r>
              <a:rPr lang="es-ES" altLang="es-ES" sz="1400" b="1" i="0">
                <a:solidFill>
                  <a:srgbClr val="000000"/>
                </a:solidFill>
                <a:latin typeface="Arial Narrow" pitchFamily="34" charset="0"/>
              </a:rPr>
              <a:t>r</a:t>
            </a:r>
            <a:endParaRPr lang="es-ES" altLang="es-ES" sz="1400" b="1" i="0" baseline="-12000">
              <a:solidFill>
                <a:srgbClr val="000000"/>
              </a:solidFill>
              <a:latin typeface="Arial Narrow" pitchFamily="34" charset="0"/>
            </a:endParaRPr>
          </a:p>
        </p:txBody>
      </p:sp>
      <p:cxnSp>
        <p:nvCxnSpPr>
          <p:cNvPr id="67" name="11 Conector recto de flecha">
            <a:extLst>
              <a:ext uri="{FF2B5EF4-FFF2-40B4-BE49-F238E27FC236}">
                <a16:creationId xmlns:a16="http://schemas.microsoft.com/office/drawing/2014/main" id="{06B699FD-79BE-4706-B44A-FB209A9AD08C}"/>
              </a:ext>
            </a:extLst>
          </p:cNvPr>
          <p:cNvCxnSpPr>
            <a:cxnSpLocks noChangeShapeType="1"/>
          </p:cNvCxnSpPr>
          <p:nvPr/>
        </p:nvCxnSpPr>
        <p:spPr bwMode="auto">
          <a:xfrm flipH="1">
            <a:off x="3791749" y="2678530"/>
            <a:ext cx="208960" cy="104775"/>
          </a:xfrm>
          <a:prstGeom prst="straightConnector1">
            <a:avLst/>
          </a:prstGeom>
          <a:noFill/>
          <a:ln w="9525" algn="ctr">
            <a:solidFill>
              <a:srgbClr val="002060"/>
            </a:solidFill>
            <a:round/>
            <a:headEnd/>
            <a:tailEnd type="arrow" w="med" len="med"/>
          </a:ln>
          <a:effectLst/>
        </p:spPr>
      </p:cxnSp>
      <p:cxnSp>
        <p:nvCxnSpPr>
          <p:cNvPr id="68" name="13 Conector recto de flecha">
            <a:extLst>
              <a:ext uri="{FF2B5EF4-FFF2-40B4-BE49-F238E27FC236}">
                <a16:creationId xmlns:a16="http://schemas.microsoft.com/office/drawing/2014/main" id="{307C4982-8F2F-4A67-93E1-E420B997DD03}"/>
              </a:ext>
            </a:extLst>
          </p:cNvPr>
          <p:cNvCxnSpPr>
            <a:cxnSpLocks noChangeShapeType="1"/>
            <a:stCxn id="63" idx="2"/>
          </p:cNvCxnSpPr>
          <p:nvPr/>
        </p:nvCxnSpPr>
        <p:spPr bwMode="auto">
          <a:xfrm flipH="1">
            <a:off x="4325149" y="3330993"/>
            <a:ext cx="152400" cy="176212"/>
          </a:xfrm>
          <a:prstGeom prst="straightConnector1">
            <a:avLst/>
          </a:prstGeom>
          <a:noFill/>
          <a:ln w="9525" algn="ctr">
            <a:solidFill>
              <a:srgbClr val="002060"/>
            </a:solidFill>
            <a:round/>
            <a:headEnd/>
            <a:tailEnd type="arrow" w="med" len="med"/>
          </a:ln>
          <a:effectLst/>
        </p:spPr>
      </p:cxnSp>
      <p:sp>
        <p:nvSpPr>
          <p:cNvPr id="69" name="Line 23">
            <a:extLst>
              <a:ext uri="{FF2B5EF4-FFF2-40B4-BE49-F238E27FC236}">
                <a16:creationId xmlns:a16="http://schemas.microsoft.com/office/drawing/2014/main" id="{71B5F89C-5476-4B9C-8E2F-8658D55F724C}"/>
              </a:ext>
            </a:extLst>
          </p:cNvPr>
          <p:cNvSpPr>
            <a:spLocks noChangeShapeType="1"/>
          </p:cNvSpPr>
          <p:nvPr/>
        </p:nvSpPr>
        <p:spPr bwMode="auto">
          <a:xfrm flipV="1">
            <a:off x="3497777" y="2540418"/>
            <a:ext cx="4378" cy="1246188"/>
          </a:xfrm>
          <a:prstGeom prst="line">
            <a:avLst/>
          </a:prstGeom>
          <a:noFill/>
          <a:ln w="25400">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70" name="Line 75">
            <a:extLst>
              <a:ext uri="{FF2B5EF4-FFF2-40B4-BE49-F238E27FC236}">
                <a16:creationId xmlns:a16="http://schemas.microsoft.com/office/drawing/2014/main" id="{CB7280E5-C87E-47C7-8F71-859FE1E1E61F}"/>
              </a:ext>
            </a:extLst>
          </p:cNvPr>
          <p:cNvSpPr>
            <a:spLocks noChangeShapeType="1"/>
          </p:cNvSpPr>
          <p:nvPr/>
        </p:nvSpPr>
        <p:spPr bwMode="auto">
          <a:xfrm flipV="1">
            <a:off x="3233322" y="2346275"/>
            <a:ext cx="9711" cy="1433512"/>
          </a:xfrm>
          <a:prstGeom prst="line">
            <a:avLst/>
          </a:prstGeom>
          <a:noFill/>
          <a:ln w="25400">
            <a:solidFill>
              <a:srgbClr val="FF3300"/>
            </a:solidFill>
            <a:prstDash val="dash"/>
            <a:round/>
            <a:headEnd type="triangle" w="med" len="med"/>
            <a:tailEnd type="triangle" w="med" len="med"/>
          </a:ln>
          <a:effectLst>
            <a:outerShdw blurRad="50800" dist="38100" dir="2700000" algn="tl" rotWithShape="0">
              <a:prstClr val="black">
                <a:alpha val="40000"/>
              </a:prstClr>
            </a:outerShdw>
          </a:effectLst>
        </p:spPr>
        <p:txBody>
          <a:bodyPr/>
          <a:lstStyle/>
          <a:p>
            <a:endParaRPr lang="es-ES"/>
          </a:p>
        </p:txBody>
      </p:sp>
      <p:sp>
        <p:nvSpPr>
          <p:cNvPr id="71" name="Line 88">
            <a:extLst>
              <a:ext uri="{FF2B5EF4-FFF2-40B4-BE49-F238E27FC236}">
                <a16:creationId xmlns:a16="http://schemas.microsoft.com/office/drawing/2014/main" id="{63521A97-A598-41FC-9D81-DFC7F0A21752}"/>
              </a:ext>
            </a:extLst>
          </p:cNvPr>
          <p:cNvSpPr>
            <a:spLocks noChangeShapeType="1"/>
          </p:cNvSpPr>
          <p:nvPr/>
        </p:nvSpPr>
        <p:spPr bwMode="auto">
          <a:xfrm flipH="1">
            <a:off x="6561844" y="3973372"/>
            <a:ext cx="4480" cy="511733"/>
          </a:xfrm>
          <a:prstGeom prst="line">
            <a:avLst/>
          </a:prstGeom>
          <a:noFill/>
          <a:ln w="9525">
            <a:solidFill>
              <a:srgbClr val="000000"/>
            </a:solidFill>
            <a:round/>
            <a:headEnd type="triangle" w="med" len="med"/>
            <a:tailEnd type="triangle" w="med" len="med"/>
          </a:ln>
          <a:effectLst/>
        </p:spPr>
        <p:txBody>
          <a:bodyPr/>
          <a:lstStyle/>
          <a:p>
            <a:endParaRPr lang="es-ES"/>
          </a:p>
        </p:txBody>
      </p:sp>
      <p:sp>
        <p:nvSpPr>
          <p:cNvPr id="72" name="Rectángulo 71">
            <a:extLst>
              <a:ext uri="{FF2B5EF4-FFF2-40B4-BE49-F238E27FC236}">
                <a16:creationId xmlns:a16="http://schemas.microsoft.com/office/drawing/2014/main" id="{7982D70B-C297-45EF-9EF2-31F0EFE85F75}"/>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3.2.2. MODELOS PROBABILÍSTICOS</a:t>
            </a:r>
          </a:p>
        </p:txBody>
      </p:sp>
    </p:spTree>
    <p:extLst>
      <p:ext uri="{BB962C8B-B14F-4D97-AF65-F5344CB8AC3E}">
        <p14:creationId xmlns:p14="http://schemas.microsoft.com/office/powerpoint/2010/main" val="35559885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0-#ppt_w/2"/>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0-#ppt_w/2"/>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12"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0-#ppt_w/2"/>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childTnLst>
                          </p:cTn>
                        </p:par>
                        <p:par>
                          <p:cTn id="27" fill="hold">
                            <p:stCondLst>
                              <p:cond delay="0"/>
                            </p:stCondLst>
                            <p:childTnLst>
                              <p:par>
                                <p:cTn id="28" presetID="22" presetClass="entr" presetSubtype="8" fill="hold" grpId="0" nodeType="afterEffect">
                                  <p:stCondLst>
                                    <p:cond delay="0"/>
                                  </p:stCondLst>
                                  <p:childTnLst>
                                    <p:set>
                                      <p:cBhvr>
                                        <p:cTn id="29" dur="1" fill="hold">
                                          <p:stCondLst>
                                            <p:cond delay="0"/>
                                          </p:stCondLst>
                                        </p:cTn>
                                        <p:tgtEl>
                                          <p:spTgt spid="65"/>
                                        </p:tgtEl>
                                        <p:attrNameLst>
                                          <p:attrName>style.visibility</p:attrName>
                                        </p:attrNameLst>
                                      </p:cBhvr>
                                      <p:to>
                                        <p:strVal val="visible"/>
                                      </p:to>
                                    </p:set>
                                    <p:animEffect transition="in" filter="wipe(left)">
                                      <p:cBhvr>
                                        <p:cTn id="30" dur="500"/>
                                        <p:tgtEl>
                                          <p:spTgt spid="65"/>
                                        </p:tgtEl>
                                      </p:cBhvr>
                                    </p:animEffect>
                                  </p:childTnLst>
                                </p:cTn>
                              </p:par>
                            </p:childTnLst>
                          </p:cTn>
                        </p:par>
                        <p:par>
                          <p:cTn id="31" fill="hold">
                            <p:stCondLst>
                              <p:cond delay="500"/>
                            </p:stCondLst>
                            <p:childTnLst>
                              <p:par>
                                <p:cTn id="32" presetID="22" presetClass="entr" presetSubtype="1" fill="hold" grpId="0" nodeType="after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wipe(up)">
                                      <p:cBhvr>
                                        <p:cTn id="34" dur="500"/>
                                        <p:tgtEl>
                                          <p:spTgt spid="30"/>
                                        </p:tgtEl>
                                      </p:cBhvr>
                                    </p:animEffect>
                                  </p:childTnLst>
                                </p:cTn>
                              </p:par>
                            </p:childTnLst>
                          </p:cTn>
                        </p:par>
                        <p:par>
                          <p:cTn id="35" fill="hold">
                            <p:stCondLst>
                              <p:cond delay="1000"/>
                            </p:stCondLst>
                            <p:childTnLst>
                              <p:par>
                                <p:cTn id="36" presetID="22" presetClass="entr" presetSubtype="4" fill="hold" grpId="0" nodeType="after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down)">
                                      <p:cBhvr>
                                        <p:cTn id="38" dur="500"/>
                                        <p:tgtEl>
                                          <p:spTgt spid="23"/>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wipe(down)">
                                      <p:cBhvr>
                                        <p:cTn id="41" dur="500"/>
                                        <p:tgtEl>
                                          <p:spTgt spid="53"/>
                                        </p:tgtEl>
                                      </p:cBhvr>
                                    </p:animEffect>
                                  </p:childTnLst>
                                </p:cTn>
                              </p:par>
                            </p:childTnLst>
                          </p:cTn>
                        </p:par>
                        <p:par>
                          <p:cTn id="42" fill="hold">
                            <p:stCondLst>
                              <p:cond delay="1500"/>
                            </p:stCondLst>
                            <p:childTnLst>
                              <p:par>
                                <p:cTn id="43" presetID="22" presetClass="entr" presetSubtype="1" fill="hold" grpId="0" nodeType="after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wipe(up)">
                                      <p:cBhvr>
                                        <p:cTn id="45" dur="500"/>
                                        <p:tgtEl>
                                          <p:spTgt spid="49"/>
                                        </p:tgtEl>
                                      </p:cBhvr>
                                    </p:animEffect>
                                  </p:childTnLst>
                                </p:cTn>
                              </p:par>
                            </p:childTnLst>
                          </p:cTn>
                        </p:par>
                        <p:par>
                          <p:cTn id="46" fill="hold">
                            <p:stCondLst>
                              <p:cond delay="2000"/>
                            </p:stCondLst>
                            <p:childTnLst>
                              <p:par>
                                <p:cTn id="47" presetID="22" presetClass="entr" presetSubtype="4" fill="hold" grpId="0" nodeType="after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ipe(down)">
                                      <p:cBhvr>
                                        <p:cTn id="49" dur="500"/>
                                        <p:tgtEl>
                                          <p:spTgt spid="24"/>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down)">
                                      <p:cBhvr>
                                        <p:cTn id="52" dur="500"/>
                                        <p:tgtEl>
                                          <p:spTgt spid="20"/>
                                        </p:tgtEl>
                                      </p:cBhvr>
                                    </p:animEffect>
                                  </p:childTnLst>
                                </p:cTn>
                              </p:par>
                            </p:childTnLst>
                          </p:cTn>
                        </p:par>
                        <p:par>
                          <p:cTn id="53" fill="hold">
                            <p:stCondLst>
                              <p:cond delay="2500"/>
                            </p:stCondLst>
                            <p:childTnLst>
                              <p:par>
                                <p:cTn id="54" presetID="22" presetClass="entr" presetSubtype="1" fill="hold" grpId="0" nodeType="after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wipe(up)">
                                      <p:cBhvr>
                                        <p:cTn id="56" dur="500"/>
                                        <p:tgtEl>
                                          <p:spTgt spid="33"/>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wipe(left)">
                                      <p:cBhvr>
                                        <p:cTn id="69" dur="500"/>
                                        <p:tgtEl>
                                          <p:spTgt spid="9"/>
                                        </p:tgtEl>
                                      </p:cBhvr>
                                    </p:animEffect>
                                  </p:childTnLst>
                                </p:cTn>
                              </p:par>
                            </p:childTnLst>
                          </p:cTn>
                        </p:par>
                        <p:par>
                          <p:cTn id="70" fill="hold">
                            <p:stCondLst>
                              <p:cond delay="500"/>
                            </p:stCondLst>
                            <p:childTnLst>
                              <p:par>
                                <p:cTn id="71" presetID="22" presetClass="entr" presetSubtype="1" fill="hold" grpId="0" nodeType="after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wipe(up)">
                                      <p:cBhvr>
                                        <p:cTn id="73" dur="500"/>
                                        <p:tgtEl>
                                          <p:spTgt spid="21"/>
                                        </p:tgtEl>
                                      </p:cBhvr>
                                    </p:animEffect>
                                  </p:childTnLst>
                                </p:cTn>
                              </p:par>
                              <p:par>
                                <p:cTn id="74" presetID="22" presetClass="entr" presetSubtype="1" fill="hold" grpId="0"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wipe(up)">
                                      <p:cBhvr>
                                        <p:cTn id="76" dur="500"/>
                                        <p:tgtEl>
                                          <p:spTgt spid="32"/>
                                        </p:tgtEl>
                                      </p:cBhvr>
                                    </p:animEffect>
                                  </p:childTnLst>
                                </p:cTn>
                              </p:par>
                              <p:par>
                                <p:cTn id="77" presetID="22" presetClass="entr" presetSubtype="1" fill="hold" grpId="0" nodeType="withEffect">
                                  <p:stCondLst>
                                    <p:cond delay="0"/>
                                  </p:stCondLst>
                                  <p:childTnLst>
                                    <p:set>
                                      <p:cBhvr>
                                        <p:cTn id="78" dur="1" fill="hold">
                                          <p:stCondLst>
                                            <p:cond delay="0"/>
                                          </p:stCondLst>
                                        </p:cTn>
                                        <p:tgtEl>
                                          <p:spTgt spid="60"/>
                                        </p:tgtEl>
                                        <p:attrNameLst>
                                          <p:attrName>style.visibility</p:attrName>
                                        </p:attrNameLst>
                                      </p:cBhvr>
                                      <p:to>
                                        <p:strVal val="visible"/>
                                      </p:to>
                                    </p:set>
                                    <p:animEffect transition="in" filter="wipe(up)">
                                      <p:cBhvr>
                                        <p:cTn id="79" dur="500"/>
                                        <p:tgtEl>
                                          <p:spTgt spid="60"/>
                                        </p:tgtEl>
                                      </p:cBhvr>
                                    </p:animEffect>
                                  </p:childTnLst>
                                </p:cTn>
                              </p:par>
                              <p:par>
                                <p:cTn id="80" presetID="22" presetClass="entr" presetSubtype="1" fill="hold" grpId="0" nodeType="withEffect">
                                  <p:stCondLst>
                                    <p:cond delay="0"/>
                                  </p:stCondLst>
                                  <p:childTnLst>
                                    <p:set>
                                      <p:cBhvr>
                                        <p:cTn id="81" dur="1" fill="hold">
                                          <p:stCondLst>
                                            <p:cond delay="0"/>
                                          </p:stCondLst>
                                        </p:cTn>
                                        <p:tgtEl>
                                          <p:spTgt spid="10"/>
                                        </p:tgtEl>
                                        <p:attrNameLst>
                                          <p:attrName>style.visibility</p:attrName>
                                        </p:attrNameLst>
                                      </p:cBhvr>
                                      <p:to>
                                        <p:strVal val="visible"/>
                                      </p:to>
                                    </p:set>
                                    <p:animEffect transition="in" filter="wipe(up)">
                                      <p:cBhvr>
                                        <p:cTn id="82" dur="500"/>
                                        <p:tgtEl>
                                          <p:spTgt spid="10"/>
                                        </p:tgtEl>
                                      </p:cBhvr>
                                    </p:animEffect>
                                  </p:childTnLst>
                                </p:cTn>
                              </p:par>
                              <p:par>
                                <p:cTn id="83" presetID="22" presetClass="entr" presetSubtype="1" fill="hold" grpId="0" nodeType="with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wipe(up)">
                                      <p:cBhvr>
                                        <p:cTn id="85" dur="500"/>
                                        <p:tgtEl>
                                          <p:spTgt spid="12"/>
                                        </p:tgtEl>
                                      </p:cBhvr>
                                    </p:animEffect>
                                  </p:childTnLst>
                                </p:cTn>
                              </p:par>
                              <p:par>
                                <p:cTn id="86" presetID="22" presetClass="entr" presetSubtype="1" fill="hold" grpId="0" nodeType="with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wipe(up)">
                                      <p:cBhvr>
                                        <p:cTn id="88" dur="500"/>
                                        <p:tgtEl>
                                          <p:spTgt spid="35"/>
                                        </p:tgtEl>
                                      </p:cBhvr>
                                    </p:animEffect>
                                  </p:childTnLst>
                                </p:cTn>
                              </p:par>
                              <p:par>
                                <p:cTn id="89" presetID="22" presetClass="entr" presetSubtype="1" fill="hold" grpId="0" nodeType="with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wipe(up)">
                                      <p:cBhvr>
                                        <p:cTn id="91" dur="500"/>
                                        <p:tgtEl>
                                          <p:spTgt spid="34"/>
                                        </p:tgtEl>
                                      </p:cBhvr>
                                    </p:animEffect>
                                  </p:childTnLst>
                                </p:cTn>
                              </p:par>
                              <p:par>
                                <p:cTn id="92" presetID="22" presetClass="entr" presetSubtype="1" fill="hold" grpId="0" nodeType="withEffect">
                                  <p:stCondLst>
                                    <p:cond delay="0"/>
                                  </p:stCondLst>
                                  <p:childTnLst>
                                    <p:set>
                                      <p:cBhvr>
                                        <p:cTn id="93" dur="1" fill="hold">
                                          <p:stCondLst>
                                            <p:cond delay="0"/>
                                          </p:stCondLst>
                                        </p:cTn>
                                        <p:tgtEl>
                                          <p:spTgt spid="43"/>
                                        </p:tgtEl>
                                        <p:attrNameLst>
                                          <p:attrName>style.visibility</p:attrName>
                                        </p:attrNameLst>
                                      </p:cBhvr>
                                      <p:to>
                                        <p:strVal val="visible"/>
                                      </p:to>
                                    </p:set>
                                    <p:animEffect transition="in" filter="wipe(up)">
                                      <p:cBhvr>
                                        <p:cTn id="94" dur="500"/>
                                        <p:tgtEl>
                                          <p:spTgt spid="43"/>
                                        </p:tgtEl>
                                      </p:cBhvr>
                                    </p:animEffect>
                                  </p:childTnLst>
                                </p:cTn>
                              </p:par>
                              <p:par>
                                <p:cTn id="95" presetID="22" presetClass="entr" presetSubtype="1" fill="hold" grpId="0" nodeType="withEffect">
                                  <p:stCondLst>
                                    <p:cond delay="0"/>
                                  </p:stCondLst>
                                  <p:childTnLst>
                                    <p:set>
                                      <p:cBhvr>
                                        <p:cTn id="96" dur="1" fill="hold">
                                          <p:stCondLst>
                                            <p:cond delay="0"/>
                                          </p:stCondLst>
                                        </p:cTn>
                                        <p:tgtEl>
                                          <p:spTgt spid="13"/>
                                        </p:tgtEl>
                                        <p:attrNameLst>
                                          <p:attrName>style.visibility</p:attrName>
                                        </p:attrNameLst>
                                      </p:cBhvr>
                                      <p:to>
                                        <p:strVal val="visible"/>
                                      </p:to>
                                    </p:set>
                                    <p:animEffect transition="in" filter="wipe(up)">
                                      <p:cBhvr>
                                        <p:cTn id="97" dur="500"/>
                                        <p:tgtEl>
                                          <p:spTgt spid="13"/>
                                        </p:tgtEl>
                                      </p:cBhvr>
                                    </p:animEffect>
                                  </p:childTnLst>
                                </p:cTn>
                              </p:par>
                              <p:par>
                                <p:cTn id="98" presetID="22" presetClass="entr" presetSubtype="1" fill="hold" grpId="0" nodeType="with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wipe(up)">
                                      <p:cBhvr>
                                        <p:cTn id="100" dur="500"/>
                                        <p:tgtEl>
                                          <p:spTgt spid="29"/>
                                        </p:tgtEl>
                                      </p:cBhvr>
                                    </p:animEffect>
                                  </p:childTnLst>
                                </p:cTn>
                              </p:par>
                              <p:par>
                                <p:cTn id="101" presetID="22" presetClass="entr" presetSubtype="1" fill="hold" grpId="0" nodeType="withEffect">
                                  <p:stCondLst>
                                    <p:cond delay="0"/>
                                  </p:stCondLst>
                                  <p:childTnLst>
                                    <p:set>
                                      <p:cBhvr>
                                        <p:cTn id="102" dur="1" fill="hold">
                                          <p:stCondLst>
                                            <p:cond delay="0"/>
                                          </p:stCondLst>
                                        </p:cTn>
                                        <p:tgtEl>
                                          <p:spTgt spid="14"/>
                                        </p:tgtEl>
                                        <p:attrNameLst>
                                          <p:attrName>style.visibility</p:attrName>
                                        </p:attrNameLst>
                                      </p:cBhvr>
                                      <p:to>
                                        <p:strVal val="visible"/>
                                      </p:to>
                                    </p:set>
                                    <p:animEffect transition="in" filter="wipe(up)">
                                      <p:cBhvr>
                                        <p:cTn id="103" dur="500"/>
                                        <p:tgtEl>
                                          <p:spTgt spid="14"/>
                                        </p:tgtEl>
                                      </p:cBhvr>
                                    </p:animEffect>
                                  </p:childTnLst>
                                </p:cTn>
                              </p:par>
                              <p:par>
                                <p:cTn id="104" presetID="22" presetClass="entr" presetSubtype="1" fill="hold" grpId="0" nodeType="withEffect">
                                  <p:stCondLst>
                                    <p:cond delay="0"/>
                                  </p:stCondLst>
                                  <p:childTnLst>
                                    <p:set>
                                      <p:cBhvr>
                                        <p:cTn id="105" dur="1" fill="hold">
                                          <p:stCondLst>
                                            <p:cond delay="0"/>
                                          </p:stCondLst>
                                        </p:cTn>
                                        <p:tgtEl>
                                          <p:spTgt spid="36"/>
                                        </p:tgtEl>
                                        <p:attrNameLst>
                                          <p:attrName>style.visibility</p:attrName>
                                        </p:attrNameLst>
                                      </p:cBhvr>
                                      <p:to>
                                        <p:strVal val="visible"/>
                                      </p:to>
                                    </p:set>
                                    <p:animEffect transition="in" filter="wipe(up)">
                                      <p:cBhvr>
                                        <p:cTn id="106" dur="500"/>
                                        <p:tgtEl>
                                          <p:spTgt spid="36"/>
                                        </p:tgtEl>
                                      </p:cBhvr>
                                    </p:animEffect>
                                  </p:childTnLst>
                                </p:cTn>
                              </p:par>
                              <p:par>
                                <p:cTn id="107" presetID="22" presetClass="entr" presetSubtype="1" fill="hold" grpId="0" nodeType="withEffect">
                                  <p:stCondLst>
                                    <p:cond delay="0"/>
                                  </p:stCondLst>
                                  <p:childTnLst>
                                    <p:set>
                                      <p:cBhvr>
                                        <p:cTn id="108" dur="1" fill="hold">
                                          <p:stCondLst>
                                            <p:cond delay="0"/>
                                          </p:stCondLst>
                                        </p:cTn>
                                        <p:tgtEl>
                                          <p:spTgt spid="38"/>
                                        </p:tgtEl>
                                        <p:attrNameLst>
                                          <p:attrName>style.visibility</p:attrName>
                                        </p:attrNameLst>
                                      </p:cBhvr>
                                      <p:to>
                                        <p:strVal val="visible"/>
                                      </p:to>
                                    </p:set>
                                    <p:animEffect transition="in" filter="wipe(up)">
                                      <p:cBhvr>
                                        <p:cTn id="109" dur="500"/>
                                        <p:tgtEl>
                                          <p:spTgt spid="38"/>
                                        </p:tgtEl>
                                      </p:cBhvr>
                                    </p:animEffect>
                                  </p:childTnLst>
                                </p:cTn>
                              </p:par>
                              <p:par>
                                <p:cTn id="110" presetID="22" presetClass="entr" presetSubtype="1" fill="hold" grpId="0" nodeType="withEffect">
                                  <p:stCondLst>
                                    <p:cond delay="0"/>
                                  </p:stCondLst>
                                  <p:childTnLst>
                                    <p:set>
                                      <p:cBhvr>
                                        <p:cTn id="111" dur="1" fill="hold">
                                          <p:stCondLst>
                                            <p:cond delay="0"/>
                                          </p:stCondLst>
                                        </p:cTn>
                                        <p:tgtEl>
                                          <p:spTgt spid="37"/>
                                        </p:tgtEl>
                                        <p:attrNameLst>
                                          <p:attrName>style.visibility</p:attrName>
                                        </p:attrNameLst>
                                      </p:cBhvr>
                                      <p:to>
                                        <p:strVal val="visible"/>
                                      </p:to>
                                    </p:set>
                                    <p:animEffect transition="in" filter="wipe(up)">
                                      <p:cBhvr>
                                        <p:cTn id="112" dur="500"/>
                                        <p:tgtEl>
                                          <p:spTgt spid="37"/>
                                        </p:tgtEl>
                                      </p:cBhvr>
                                    </p:animEffect>
                                  </p:childTnLst>
                                </p:cTn>
                              </p:par>
                              <p:par>
                                <p:cTn id="113" presetID="22" presetClass="entr" presetSubtype="1" fill="hold" grpId="0" nodeType="withEffect">
                                  <p:stCondLst>
                                    <p:cond delay="0"/>
                                  </p:stCondLst>
                                  <p:childTnLst>
                                    <p:set>
                                      <p:cBhvr>
                                        <p:cTn id="114" dur="1" fill="hold">
                                          <p:stCondLst>
                                            <p:cond delay="0"/>
                                          </p:stCondLst>
                                        </p:cTn>
                                        <p:tgtEl>
                                          <p:spTgt spid="45"/>
                                        </p:tgtEl>
                                        <p:attrNameLst>
                                          <p:attrName>style.visibility</p:attrName>
                                        </p:attrNameLst>
                                      </p:cBhvr>
                                      <p:to>
                                        <p:strVal val="visible"/>
                                      </p:to>
                                    </p:set>
                                    <p:animEffect transition="in" filter="wipe(up)">
                                      <p:cBhvr>
                                        <p:cTn id="115" dur="500"/>
                                        <p:tgtEl>
                                          <p:spTgt spid="45"/>
                                        </p:tgtEl>
                                      </p:cBhvr>
                                    </p:animEffect>
                                  </p:childTnLst>
                                </p:cTn>
                              </p:par>
                              <p:par>
                                <p:cTn id="116" presetID="22" presetClass="entr" presetSubtype="1" fill="hold" grpId="0" nodeType="withEffect">
                                  <p:stCondLst>
                                    <p:cond delay="0"/>
                                  </p:stCondLst>
                                  <p:childTnLst>
                                    <p:set>
                                      <p:cBhvr>
                                        <p:cTn id="117" dur="1" fill="hold">
                                          <p:stCondLst>
                                            <p:cond delay="0"/>
                                          </p:stCondLst>
                                        </p:cTn>
                                        <p:tgtEl>
                                          <p:spTgt spid="46"/>
                                        </p:tgtEl>
                                        <p:attrNameLst>
                                          <p:attrName>style.visibility</p:attrName>
                                        </p:attrNameLst>
                                      </p:cBhvr>
                                      <p:to>
                                        <p:strVal val="visible"/>
                                      </p:to>
                                    </p:set>
                                    <p:animEffect transition="in" filter="wipe(up)">
                                      <p:cBhvr>
                                        <p:cTn id="118" dur="500"/>
                                        <p:tgtEl>
                                          <p:spTgt spid="46"/>
                                        </p:tgtEl>
                                      </p:cBhvr>
                                    </p:animEffect>
                                  </p:childTnLst>
                                </p:cTn>
                              </p:par>
                              <p:par>
                                <p:cTn id="119" presetID="22" presetClass="entr" presetSubtype="1" fill="hold" grpId="0" nodeType="withEffect">
                                  <p:stCondLst>
                                    <p:cond delay="0"/>
                                  </p:stCondLst>
                                  <p:childTnLst>
                                    <p:set>
                                      <p:cBhvr>
                                        <p:cTn id="120" dur="1" fill="hold">
                                          <p:stCondLst>
                                            <p:cond delay="0"/>
                                          </p:stCondLst>
                                        </p:cTn>
                                        <p:tgtEl>
                                          <p:spTgt spid="42"/>
                                        </p:tgtEl>
                                        <p:attrNameLst>
                                          <p:attrName>style.visibility</p:attrName>
                                        </p:attrNameLst>
                                      </p:cBhvr>
                                      <p:to>
                                        <p:strVal val="visible"/>
                                      </p:to>
                                    </p:set>
                                    <p:animEffect transition="in" filter="wipe(up)">
                                      <p:cBhvr>
                                        <p:cTn id="121" dur="500"/>
                                        <p:tgtEl>
                                          <p:spTgt spid="42"/>
                                        </p:tgtEl>
                                      </p:cBhvr>
                                    </p:animEffect>
                                  </p:childTnLst>
                                </p:cTn>
                              </p:par>
                              <p:par>
                                <p:cTn id="122" presetID="22" presetClass="entr" presetSubtype="1" fill="hold" grpId="0" nodeType="withEffect">
                                  <p:stCondLst>
                                    <p:cond delay="0"/>
                                  </p:stCondLst>
                                  <p:childTnLst>
                                    <p:set>
                                      <p:cBhvr>
                                        <p:cTn id="123" dur="1" fill="hold">
                                          <p:stCondLst>
                                            <p:cond delay="0"/>
                                          </p:stCondLst>
                                        </p:cTn>
                                        <p:tgtEl>
                                          <p:spTgt spid="44"/>
                                        </p:tgtEl>
                                        <p:attrNameLst>
                                          <p:attrName>style.visibility</p:attrName>
                                        </p:attrNameLst>
                                      </p:cBhvr>
                                      <p:to>
                                        <p:strVal val="visible"/>
                                      </p:to>
                                    </p:set>
                                    <p:animEffect transition="in" filter="wipe(up)">
                                      <p:cBhvr>
                                        <p:cTn id="124" dur="500"/>
                                        <p:tgtEl>
                                          <p:spTgt spid="44"/>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grpId="0" nodeType="clickEffect">
                                  <p:stCondLst>
                                    <p:cond delay="0"/>
                                  </p:stCondLst>
                                  <p:childTnLst>
                                    <p:set>
                                      <p:cBhvr>
                                        <p:cTn id="128" dur="1" fill="hold">
                                          <p:stCondLst>
                                            <p:cond delay="0"/>
                                          </p:stCondLst>
                                        </p:cTn>
                                        <p:tgtEl>
                                          <p:spTgt spid="62"/>
                                        </p:tgtEl>
                                        <p:attrNameLst>
                                          <p:attrName>style.visibility</p:attrName>
                                        </p:attrNameLst>
                                      </p:cBhvr>
                                      <p:to>
                                        <p:strVal val="visible"/>
                                      </p:to>
                                    </p:set>
                                    <p:animEffect transition="in" filter="wipe(left)">
                                      <p:cBhvr>
                                        <p:cTn id="129" dur="500"/>
                                        <p:tgtEl>
                                          <p:spTgt spid="62"/>
                                        </p:tgtEl>
                                      </p:cBhvr>
                                    </p:animEffect>
                                  </p:childTnLst>
                                </p:cTn>
                              </p:par>
                              <p:par>
                                <p:cTn id="130" presetID="22" presetClass="entr" presetSubtype="8" fill="hold" grpId="0" nodeType="withEffect">
                                  <p:stCondLst>
                                    <p:cond delay="0"/>
                                  </p:stCondLst>
                                  <p:childTnLst>
                                    <p:set>
                                      <p:cBhvr>
                                        <p:cTn id="131" dur="1" fill="hold">
                                          <p:stCondLst>
                                            <p:cond delay="0"/>
                                          </p:stCondLst>
                                        </p:cTn>
                                        <p:tgtEl>
                                          <p:spTgt spid="8"/>
                                        </p:tgtEl>
                                        <p:attrNameLst>
                                          <p:attrName>style.visibility</p:attrName>
                                        </p:attrNameLst>
                                      </p:cBhvr>
                                      <p:to>
                                        <p:strVal val="visible"/>
                                      </p:to>
                                    </p:set>
                                    <p:animEffect transition="in" filter="wipe(left)">
                                      <p:cBhvr>
                                        <p:cTn id="132" dur="500"/>
                                        <p:tgtEl>
                                          <p:spTgt spid="8"/>
                                        </p:tgtEl>
                                      </p:cBhvr>
                                    </p:animEffect>
                                  </p:childTnLst>
                                </p:cTn>
                              </p:par>
                              <p:par>
                                <p:cTn id="133" presetID="22" presetClass="entr" presetSubtype="8" fill="hold" grpId="0" nodeType="withEffect">
                                  <p:stCondLst>
                                    <p:cond delay="0"/>
                                  </p:stCondLst>
                                  <p:childTnLst>
                                    <p:set>
                                      <p:cBhvr>
                                        <p:cTn id="134" dur="1" fill="hold">
                                          <p:stCondLst>
                                            <p:cond delay="0"/>
                                          </p:stCondLst>
                                        </p:cTn>
                                        <p:tgtEl>
                                          <p:spTgt spid="31"/>
                                        </p:tgtEl>
                                        <p:attrNameLst>
                                          <p:attrName>style.visibility</p:attrName>
                                        </p:attrNameLst>
                                      </p:cBhvr>
                                      <p:to>
                                        <p:strVal val="visible"/>
                                      </p:to>
                                    </p:set>
                                    <p:animEffect transition="in" filter="wipe(left)">
                                      <p:cBhvr>
                                        <p:cTn id="135" dur="500"/>
                                        <p:tgtEl>
                                          <p:spTgt spid="31"/>
                                        </p:tgtEl>
                                      </p:cBhvr>
                                    </p:animEffect>
                                  </p:childTnLst>
                                </p:cTn>
                              </p:par>
                            </p:childTnLst>
                          </p:cTn>
                        </p:par>
                        <p:par>
                          <p:cTn id="136" fill="hold">
                            <p:stCondLst>
                              <p:cond delay="500"/>
                            </p:stCondLst>
                            <p:childTnLst>
                              <p:par>
                                <p:cTn id="137" presetID="22" presetClass="entr" presetSubtype="8" fill="hold" grpId="0" nodeType="afterEffect">
                                  <p:stCondLst>
                                    <p:cond delay="0"/>
                                  </p:stCondLst>
                                  <p:childTnLst>
                                    <p:set>
                                      <p:cBhvr>
                                        <p:cTn id="138" dur="1" fill="hold">
                                          <p:stCondLst>
                                            <p:cond delay="0"/>
                                          </p:stCondLst>
                                        </p:cTn>
                                        <p:tgtEl>
                                          <p:spTgt spid="71"/>
                                        </p:tgtEl>
                                        <p:attrNameLst>
                                          <p:attrName>style.visibility</p:attrName>
                                        </p:attrNameLst>
                                      </p:cBhvr>
                                      <p:to>
                                        <p:strVal val="visible"/>
                                      </p:to>
                                    </p:set>
                                    <p:animEffect transition="in" filter="wipe(left)">
                                      <p:cBhvr>
                                        <p:cTn id="139" dur="500"/>
                                        <p:tgtEl>
                                          <p:spTgt spid="71"/>
                                        </p:tgtEl>
                                      </p:cBhvr>
                                    </p:animEffect>
                                  </p:childTnLst>
                                </p:cTn>
                              </p:par>
                              <p:par>
                                <p:cTn id="140" presetID="22" presetClass="entr" presetSubtype="8" fill="hold" grpId="0" nodeType="withEffect">
                                  <p:stCondLst>
                                    <p:cond delay="0"/>
                                  </p:stCondLst>
                                  <p:childTnLst>
                                    <p:set>
                                      <p:cBhvr>
                                        <p:cTn id="141" dur="1" fill="hold">
                                          <p:stCondLst>
                                            <p:cond delay="0"/>
                                          </p:stCondLst>
                                        </p:cTn>
                                        <p:tgtEl>
                                          <p:spTgt spid="54"/>
                                        </p:tgtEl>
                                        <p:attrNameLst>
                                          <p:attrName>style.visibility</p:attrName>
                                        </p:attrNameLst>
                                      </p:cBhvr>
                                      <p:to>
                                        <p:strVal val="visible"/>
                                      </p:to>
                                    </p:set>
                                    <p:animEffect transition="in" filter="wipe(left)">
                                      <p:cBhvr>
                                        <p:cTn id="142" dur="500"/>
                                        <p:tgtEl>
                                          <p:spTgt spid="54"/>
                                        </p:tgtEl>
                                      </p:cBhvr>
                                    </p:animEffect>
                                  </p:childTnLst>
                                </p:cTn>
                              </p:par>
                              <p:par>
                                <p:cTn id="143" presetID="22" presetClass="entr" presetSubtype="8" fill="hold" grpId="0" nodeType="withEffect">
                                  <p:stCondLst>
                                    <p:cond delay="0"/>
                                  </p:stCondLst>
                                  <p:childTnLst>
                                    <p:set>
                                      <p:cBhvr>
                                        <p:cTn id="144" dur="1" fill="hold">
                                          <p:stCondLst>
                                            <p:cond delay="0"/>
                                          </p:stCondLst>
                                        </p:cTn>
                                        <p:tgtEl>
                                          <p:spTgt spid="48"/>
                                        </p:tgtEl>
                                        <p:attrNameLst>
                                          <p:attrName>style.visibility</p:attrName>
                                        </p:attrNameLst>
                                      </p:cBhvr>
                                      <p:to>
                                        <p:strVal val="visible"/>
                                      </p:to>
                                    </p:set>
                                    <p:animEffect transition="in" filter="wipe(left)">
                                      <p:cBhvr>
                                        <p:cTn id="145" dur="500"/>
                                        <p:tgtEl>
                                          <p:spTgt spid="48"/>
                                        </p:tgtEl>
                                      </p:cBhvr>
                                    </p:animEffect>
                                  </p:childTnLst>
                                </p:cTn>
                              </p:par>
                            </p:childTnLst>
                          </p:cTn>
                        </p:par>
                        <p:par>
                          <p:cTn id="146" fill="hold">
                            <p:stCondLst>
                              <p:cond delay="1000"/>
                            </p:stCondLst>
                            <p:childTnLst>
                              <p:par>
                                <p:cTn id="147" presetID="22" presetClass="entr" presetSubtype="8" fill="hold" grpId="0" nodeType="afterEffect">
                                  <p:stCondLst>
                                    <p:cond delay="0"/>
                                  </p:stCondLst>
                                  <p:childTnLst>
                                    <p:set>
                                      <p:cBhvr>
                                        <p:cTn id="148" dur="1" fill="hold">
                                          <p:stCondLst>
                                            <p:cond delay="0"/>
                                          </p:stCondLst>
                                        </p:cTn>
                                        <p:tgtEl>
                                          <p:spTgt spid="55"/>
                                        </p:tgtEl>
                                        <p:attrNameLst>
                                          <p:attrName>style.visibility</p:attrName>
                                        </p:attrNameLst>
                                      </p:cBhvr>
                                      <p:to>
                                        <p:strVal val="visible"/>
                                      </p:to>
                                    </p:set>
                                    <p:animEffect transition="in" filter="wipe(left)">
                                      <p:cBhvr>
                                        <p:cTn id="149" dur="500"/>
                                        <p:tgtEl>
                                          <p:spTgt spid="55"/>
                                        </p:tgtEl>
                                      </p:cBhvr>
                                    </p:animEffect>
                                  </p:childTnLst>
                                </p:cTn>
                              </p:par>
                              <p:par>
                                <p:cTn id="150" presetID="22" presetClass="entr" presetSubtype="8" fill="hold" grpId="0" nodeType="withEffect">
                                  <p:stCondLst>
                                    <p:cond delay="0"/>
                                  </p:stCondLst>
                                  <p:childTnLst>
                                    <p:set>
                                      <p:cBhvr>
                                        <p:cTn id="151" dur="1" fill="hold">
                                          <p:stCondLst>
                                            <p:cond delay="0"/>
                                          </p:stCondLst>
                                        </p:cTn>
                                        <p:tgtEl>
                                          <p:spTgt spid="61"/>
                                        </p:tgtEl>
                                        <p:attrNameLst>
                                          <p:attrName>style.visibility</p:attrName>
                                        </p:attrNameLst>
                                      </p:cBhvr>
                                      <p:to>
                                        <p:strVal val="visible"/>
                                      </p:to>
                                    </p:set>
                                    <p:animEffect transition="in" filter="wipe(left)">
                                      <p:cBhvr>
                                        <p:cTn id="152" dur="500"/>
                                        <p:tgtEl>
                                          <p:spTgt spid="61"/>
                                        </p:tgtEl>
                                      </p:cBhvr>
                                    </p:animEffect>
                                  </p:childTnLst>
                                </p:cTn>
                              </p:par>
                              <p:par>
                                <p:cTn id="153" presetID="22" presetClass="entr" presetSubtype="8" fill="hold" grpId="0" nodeType="withEffect">
                                  <p:stCondLst>
                                    <p:cond delay="0"/>
                                  </p:stCondLst>
                                  <p:childTnLst>
                                    <p:set>
                                      <p:cBhvr>
                                        <p:cTn id="154" dur="1" fill="hold">
                                          <p:stCondLst>
                                            <p:cond delay="0"/>
                                          </p:stCondLst>
                                        </p:cTn>
                                        <p:tgtEl>
                                          <p:spTgt spid="56"/>
                                        </p:tgtEl>
                                        <p:attrNameLst>
                                          <p:attrName>style.visibility</p:attrName>
                                        </p:attrNameLst>
                                      </p:cBhvr>
                                      <p:to>
                                        <p:strVal val="visible"/>
                                      </p:to>
                                    </p:set>
                                    <p:animEffect transition="in" filter="wipe(left)">
                                      <p:cBhvr>
                                        <p:cTn id="155" dur="500"/>
                                        <p:tgtEl>
                                          <p:spTgt spid="56"/>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1" fill="hold" grpId="0" nodeType="clickEffect">
                                  <p:stCondLst>
                                    <p:cond delay="0"/>
                                  </p:stCondLst>
                                  <p:childTnLst>
                                    <p:set>
                                      <p:cBhvr>
                                        <p:cTn id="159" dur="1" fill="hold">
                                          <p:stCondLst>
                                            <p:cond delay="0"/>
                                          </p:stCondLst>
                                        </p:cTn>
                                        <p:tgtEl>
                                          <p:spTgt spid="47"/>
                                        </p:tgtEl>
                                        <p:attrNameLst>
                                          <p:attrName>style.visibility</p:attrName>
                                        </p:attrNameLst>
                                      </p:cBhvr>
                                      <p:to>
                                        <p:strVal val="visible"/>
                                      </p:to>
                                    </p:set>
                                    <p:animEffect transition="in" filter="wipe(up)">
                                      <p:cBhvr>
                                        <p:cTn id="160" dur="500"/>
                                        <p:tgtEl>
                                          <p:spTgt spid="47"/>
                                        </p:tgtEl>
                                      </p:cBhvr>
                                    </p:animEffect>
                                  </p:childTnLst>
                                </p:cTn>
                              </p:par>
                            </p:childTnLst>
                          </p:cTn>
                        </p:par>
                        <p:par>
                          <p:cTn id="161" fill="hold">
                            <p:stCondLst>
                              <p:cond delay="500"/>
                            </p:stCondLst>
                            <p:childTnLst>
                              <p:par>
                                <p:cTn id="162" presetID="1" presetClass="entr" presetSubtype="0" fill="hold" grpId="0" nodeType="afterEffect">
                                  <p:stCondLst>
                                    <p:cond delay="0"/>
                                  </p:stCondLst>
                                  <p:childTnLst>
                                    <p:set>
                                      <p:cBhvr>
                                        <p:cTn id="163" dur="1" fill="hold">
                                          <p:stCondLst>
                                            <p:cond delay="0"/>
                                          </p:stCondLst>
                                        </p:cTn>
                                        <p:tgtEl>
                                          <p:spTgt spid="66"/>
                                        </p:tgtEl>
                                        <p:attrNameLst>
                                          <p:attrName>style.visibility</p:attrName>
                                        </p:attrNameLst>
                                      </p:cBhvr>
                                      <p:to>
                                        <p:strVal val="visible"/>
                                      </p:to>
                                    </p:set>
                                  </p:childTnLst>
                                </p:cTn>
                              </p:par>
                              <p:par>
                                <p:cTn id="164" presetID="1" presetClass="entr" presetSubtype="0" fill="hold" grpId="0" nodeType="withEffect">
                                  <p:stCondLst>
                                    <p:cond delay="0"/>
                                  </p:stCondLst>
                                  <p:childTnLst>
                                    <p:set>
                                      <p:cBhvr>
                                        <p:cTn id="165" dur="1" fill="hold">
                                          <p:stCondLst>
                                            <p:cond delay="0"/>
                                          </p:stCondLst>
                                        </p:cTn>
                                        <p:tgtEl>
                                          <p:spTgt spid="63"/>
                                        </p:tgtEl>
                                        <p:attrNameLst>
                                          <p:attrName>style.visibility</p:attrName>
                                        </p:attrNameLst>
                                      </p:cBhvr>
                                      <p:to>
                                        <p:strVal val="visible"/>
                                      </p:to>
                                    </p:set>
                                  </p:childTnLst>
                                </p:cTn>
                              </p:par>
                              <p:par>
                                <p:cTn id="166" presetID="1" presetClass="entr" presetSubtype="0" fill="hold" nodeType="withEffect">
                                  <p:stCondLst>
                                    <p:cond delay="0"/>
                                  </p:stCondLst>
                                  <p:childTnLst>
                                    <p:set>
                                      <p:cBhvr>
                                        <p:cTn id="167" dur="1" fill="hold">
                                          <p:stCondLst>
                                            <p:cond delay="0"/>
                                          </p:stCondLst>
                                        </p:cTn>
                                        <p:tgtEl>
                                          <p:spTgt spid="68"/>
                                        </p:tgtEl>
                                        <p:attrNameLst>
                                          <p:attrName>style.visibility</p:attrName>
                                        </p:attrNameLst>
                                      </p:cBhvr>
                                      <p:to>
                                        <p:strVal val="visible"/>
                                      </p:to>
                                    </p:set>
                                  </p:childTnLst>
                                </p:cTn>
                              </p:par>
                              <p:par>
                                <p:cTn id="168" presetID="1" presetClass="entr" presetSubtype="0" fill="hold" nodeType="withEffect">
                                  <p:stCondLst>
                                    <p:cond delay="0"/>
                                  </p:stCondLst>
                                  <p:childTnLst>
                                    <p:set>
                                      <p:cBhvr>
                                        <p:cTn id="169" dur="1" fill="hold">
                                          <p:stCondLst>
                                            <p:cond delay="0"/>
                                          </p:stCondLst>
                                        </p:cTn>
                                        <p:tgtEl>
                                          <p:spTgt spid="67"/>
                                        </p:tgtEl>
                                        <p:attrNameLst>
                                          <p:attrName>style.visibility</p:attrName>
                                        </p:attrNameLst>
                                      </p:cBhvr>
                                      <p:to>
                                        <p:strVal val="visible"/>
                                      </p:to>
                                    </p:set>
                                  </p:childTnLst>
                                </p:cTn>
                              </p:par>
                            </p:childTnLst>
                          </p:cTn>
                        </p:par>
                      </p:childTnLst>
                    </p:cTn>
                  </p:par>
                  <p:par>
                    <p:cTn id="170" fill="hold">
                      <p:stCondLst>
                        <p:cond delay="indefinite"/>
                      </p:stCondLst>
                      <p:childTnLst>
                        <p:par>
                          <p:cTn id="171" fill="hold">
                            <p:stCondLst>
                              <p:cond delay="0"/>
                            </p:stCondLst>
                            <p:childTnLst>
                              <p:par>
                                <p:cTn id="172" presetID="22" presetClass="entr" presetSubtype="4" fill="hold" grpId="0" nodeType="clickEffect">
                                  <p:stCondLst>
                                    <p:cond delay="0"/>
                                  </p:stCondLst>
                                  <p:childTnLst>
                                    <p:set>
                                      <p:cBhvr>
                                        <p:cTn id="173" dur="1" fill="hold">
                                          <p:stCondLst>
                                            <p:cond delay="0"/>
                                          </p:stCondLst>
                                        </p:cTn>
                                        <p:tgtEl>
                                          <p:spTgt spid="50"/>
                                        </p:tgtEl>
                                        <p:attrNameLst>
                                          <p:attrName>style.visibility</p:attrName>
                                        </p:attrNameLst>
                                      </p:cBhvr>
                                      <p:to>
                                        <p:strVal val="visible"/>
                                      </p:to>
                                    </p:set>
                                    <p:animEffect transition="in" filter="wipe(down)">
                                      <p:cBhvr>
                                        <p:cTn id="174" dur="500"/>
                                        <p:tgtEl>
                                          <p:spTgt spid="50"/>
                                        </p:tgtEl>
                                      </p:cBhvr>
                                    </p:animEffect>
                                  </p:childTnLst>
                                </p:cTn>
                              </p:par>
                              <p:par>
                                <p:cTn id="175" presetID="22" presetClass="entr" presetSubtype="4" fill="hold" grpId="0" nodeType="withEffect">
                                  <p:stCondLst>
                                    <p:cond delay="0"/>
                                  </p:stCondLst>
                                  <p:childTnLst>
                                    <p:set>
                                      <p:cBhvr>
                                        <p:cTn id="176" dur="1" fill="hold">
                                          <p:stCondLst>
                                            <p:cond delay="0"/>
                                          </p:stCondLst>
                                        </p:cTn>
                                        <p:tgtEl>
                                          <p:spTgt spid="19"/>
                                        </p:tgtEl>
                                        <p:attrNameLst>
                                          <p:attrName>style.visibility</p:attrName>
                                        </p:attrNameLst>
                                      </p:cBhvr>
                                      <p:to>
                                        <p:strVal val="visible"/>
                                      </p:to>
                                    </p:set>
                                    <p:animEffect transition="in" filter="wipe(down)">
                                      <p:cBhvr>
                                        <p:cTn id="177" dur="500"/>
                                        <p:tgtEl>
                                          <p:spTgt spid="19"/>
                                        </p:tgtEl>
                                      </p:cBhvr>
                                    </p:animEffect>
                                  </p:childTnLst>
                                </p:cTn>
                              </p:par>
                            </p:childTnLst>
                          </p:cTn>
                        </p:par>
                        <p:par>
                          <p:cTn id="178" fill="hold">
                            <p:stCondLst>
                              <p:cond delay="500"/>
                            </p:stCondLst>
                            <p:childTnLst>
                              <p:par>
                                <p:cTn id="179" presetID="22" presetClass="entr" presetSubtype="1" fill="hold" grpId="0" nodeType="afterEffect">
                                  <p:stCondLst>
                                    <p:cond delay="0"/>
                                  </p:stCondLst>
                                  <p:childTnLst>
                                    <p:set>
                                      <p:cBhvr>
                                        <p:cTn id="180" dur="1" fill="hold">
                                          <p:stCondLst>
                                            <p:cond delay="0"/>
                                          </p:stCondLst>
                                        </p:cTn>
                                        <p:tgtEl>
                                          <p:spTgt spid="64"/>
                                        </p:tgtEl>
                                        <p:attrNameLst>
                                          <p:attrName>style.visibility</p:attrName>
                                        </p:attrNameLst>
                                      </p:cBhvr>
                                      <p:to>
                                        <p:strVal val="visible"/>
                                      </p:to>
                                    </p:set>
                                    <p:animEffect transition="in" filter="wipe(up)">
                                      <p:cBhvr>
                                        <p:cTn id="181" dur="500"/>
                                        <p:tgtEl>
                                          <p:spTgt spid="64"/>
                                        </p:tgtEl>
                                      </p:cBhvr>
                                    </p:animEffect>
                                  </p:childTnLst>
                                </p:cTn>
                              </p:par>
                            </p:childTnLst>
                          </p:cTn>
                        </p:par>
                        <p:par>
                          <p:cTn id="182" fill="hold">
                            <p:stCondLst>
                              <p:cond delay="1000"/>
                            </p:stCondLst>
                            <p:childTnLst>
                              <p:par>
                                <p:cTn id="183" presetID="22" presetClass="entr" presetSubtype="4" fill="hold" grpId="0" nodeType="afterEffect">
                                  <p:stCondLst>
                                    <p:cond delay="0"/>
                                  </p:stCondLst>
                                  <p:childTnLst>
                                    <p:set>
                                      <p:cBhvr>
                                        <p:cTn id="184" dur="1" fill="hold">
                                          <p:stCondLst>
                                            <p:cond delay="0"/>
                                          </p:stCondLst>
                                        </p:cTn>
                                        <p:tgtEl>
                                          <p:spTgt spid="51"/>
                                        </p:tgtEl>
                                        <p:attrNameLst>
                                          <p:attrName>style.visibility</p:attrName>
                                        </p:attrNameLst>
                                      </p:cBhvr>
                                      <p:to>
                                        <p:strVal val="visible"/>
                                      </p:to>
                                    </p:set>
                                    <p:animEffect transition="in" filter="wipe(down)">
                                      <p:cBhvr>
                                        <p:cTn id="185" dur="500"/>
                                        <p:tgtEl>
                                          <p:spTgt spid="51"/>
                                        </p:tgtEl>
                                      </p:cBhvr>
                                    </p:animEffect>
                                  </p:childTnLst>
                                </p:cTn>
                              </p:par>
                              <p:par>
                                <p:cTn id="186" presetID="22" presetClass="entr" presetSubtype="4" fill="hold" grpId="0" nodeType="withEffect">
                                  <p:stCondLst>
                                    <p:cond delay="0"/>
                                  </p:stCondLst>
                                  <p:childTnLst>
                                    <p:set>
                                      <p:cBhvr>
                                        <p:cTn id="187" dur="1" fill="hold">
                                          <p:stCondLst>
                                            <p:cond delay="0"/>
                                          </p:stCondLst>
                                        </p:cTn>
                                        <p:tgtEl>
                                          <p:spTgt spid="52"/>
                                        </p:tgtEl>
                                        <p:attrNameLst>
                                          <p:attrName>style.visibility</p:attrName>
                                        </p:attrNameLst>
                                      </p:cBhvr>
                                      <p:to>
                                        <p:strVal val="visible"/>
                                      </p:to>
                                    </p:set>
                                    <p:animEffect transition="in" filter="wipe(down)">
                                      <p:cBhvr>
                                        <p:cTn id="188" dur="500"/>
                                        <p:tgtEl>
                                          <p:spTgt spid="52"/>
                                        </p:tgtEl>
                                      </p:cBhvr>
                                    </p:animEffect>
                                  </p:childTnLst>
                                </p:cTn>
                              </p:par>
                            </p:childTnLst>
                          </p:cTn>
                        </p:par>
                        <p:par>
                          <p:cTn id="189" fill="hold">
                            <p:stCondLst>
                              <p:cond delay="1500"/>
                            </p:stCondLst>
                            <p:childTnLst>
                              <p:par>
                                <p:cTn id="190" presetID="22" presetClass="entr" presetSubtype="4" fill="hold" grpId="0" nodeType="afterEffect">
                                  <p:stCondLst>
                                    <p:cond delay="0"/>
                                  </p:stCondLst>
                                  <p:childTnLst>
                                    <p:set>
                                      <p:cBhvr>
                                        <p:cTn id="191" dur="1" fill="hold">
                                          <p:stCondLst>
                                            <p:cond delay="0"/>
                                          </p:stCondLst>
                                        </p:cTn>
                                        <p:tgtEl>
                                          <p:spTgt spid="57"/>
                                        </p:tgtEl>
                                        <p:attrNameLst>
                                          <p:attrName>style.visibility</p:attrName>
                                        </p:attrNameLst>
                                      </p:cBhvr>
                                      <p:to>
                                        <p:strVal val="visible"/>
                                      </p:to>
                                    </p:set>
                                    <p:animEffect transition="in" filter="wipe(down)">
                                      <p:cBhvr>
                                        <p:cTn id="192" dur="500"/>
                                        <p:tgtEl>
                                          <p:spTgt spid="57"/>
                                        </p:tgtEl>
                                      </p:cBhvr>
                                    </p:animEffect>
                                  </p:childTnLst>
                                </p:cTn>
                              </p:par>
                              <p:par>
                                <p:cTn id="193" presetID="22" presetClass="entr" presetSubtype="4" fill="hold" grpId="0" nodeType="withEffect">
                                  <p:stCondLst>
                                    <p:cond delay="0"/>
                                  </p:stCondLst>
                                  <p:childTnLst>
                                    <p:set>
                                      <p:cBhvr>
                                        <p:cTn id="194" dur="1" fill="hold">
                                          <p:stCondLst>
                                            <p:cond delay="0"/>
                                          </p:stCondLst>
                                        </p:cTn>
                                        <p:tgtEl>
                                          <p:spTgt spid="58"/>
                                        </p:tgtEl>
                                        <p:attrNameLst>
                                          <p:attrName>style.visibility</p:attrName>
                                        </p:attrNameLst>
                                      </p:cBhvr>
                                      <p:to>
                                        <p:strVal val="visible"/>
                                      </p:to>
                                    </p:set>
                                    <p:animEffect transition="in" filter="wipe(down)">
                                      <p:cBhvr>
                                        <p:cTn id="195" dur="500"/>
                                        <p:tgtEl>
                                          <p:spTgt spid="58"/>
                                        </p:tgtEl>
                                      </p:cBhvr>
                                    </p:animEffect>
                                  </p:childTnLst>
                                </p:cTn>
                              </p:par>
                            </p:childTnLst>
                          </p:cTn>
                        </p:par>
                        <p:par>
                          <p:cTn id="196" fill="hold">
                            <p:stCondLst>
                              <p:cond delay="2000"/>
                            </p:stCondLst>
                            <p:childTnLst>
                              <p:par>
                                <p:cTn id="197" presetID="1" presetClass="entr" presetSubtype="0" fill="hold" grpId="0" nodeType="afterEffect">
                                  <p:stCondLst>
                                    <p:cond delay="0"/>
                                  </p:stCondLst>
                                  <p:childTnLst>
                                    <p:set>
                                      <p:cBhvr>
                                        <p:cTn id="198" dur="1" fill="hold">
                                          <p:stCondLst>
                                            <p:cond delay="0"/>
                                          </p:stCondLst>
                                        </p:cTn>
                                        <p:tgtEl>
                                          <p:spTgt spid="59"/>
                                        </p:tgtEl>
                                        <p:attrNameLst>
                                          <p:attrName>style.visibility</p:attrName>
                                        </p:attrNameLst>
                                      </p:cBhvr>
                                      <p:to>
                                        <p:strVal val="visible"/>
                                      </p:to>
                                    </p:set>
                                  </p:childTnLst>
                                </p:cTn>
                              </p:par>
                            </p:childTnLst>
                          </p:cTn>
                        </p:par>
                        <p:par>
                          <p:cTn id="199" fill="hold">
                            <p:stCondLst>
                              <p:cond delay="2000"/>
                            </p:stCondLst>
                            <p:childTnLst>
                              <p:par>
                                <p:cTn id="200" presetID="22" presetClass="entr" presetSubtype="8" fill="hold" grpId="0" nodeType="afterEffect">
                                  <p:stCondLst>
                                    <p:cond delay="0"/>
                                  </p:stCondLst>
                                  <p:childTnLst>
                                    <p:set>
                                      <p:cBhvr>
                                        <p:cTn id="201" dur="1" fill="hold">
                                          <p:stCondLst>
                                            <p:cond delay="0"/>
                                          </p:stCondLst>
                                        </p:cTn>
                                        <p:tgtEl>
                                          <p:spTgt spid="40"/>
                                        </p:tgtEl>
                                        <p:attrNameLst>
                                          <p:attrName>style.visibility</p:attrName>
                                        </p:attrNameLst>
                                      </p:cBhvr>
                                      <p:to>
                                        <p:strVal val="visible"/>
                                      </p:to>
                                    </p:set>
                                    <p:animEffect transition="in" filter="wipe(left)">
                                      <p:cBhvr>
                                        <p:cTn id="20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2" grpId="0" animBg="1"/>
      <p:bldP spid="13" grpId="0" animBg="1"/>
      <p:bldP spid="14" grpId="0" animBg="1"/>
      <p:bldP spid="15" grpId="0"/>
      <p:bldP spid="18" grpId="0"/>
      <p:bldP spid="19" grpId="0"/>
      <p:bldP spid="20" grpId="0"/>
      <p:bldP spid="21" grpId="0"/>
      <p:bldP spid="23" grpId="0" animBg="1"/>
      <p:bldP spid="24" grpId="0" animBg="1"/>
      <p:bldP spid="25" grpId="0" animBg="1"/>
      <p:bldP spid="26" grpId="0" animBg="1"/>
      <p:bldP spid="27" grpId="0"/>
      <p:bldP spid="28" grpId="0"/>
      <p:bldP spid="29" grpId="0"/>
      <p:bldP spid="30" grpId="0" animBg="1"/>
      <p:bldP spid="31" grpId="0" animBg="1"/>
      <p:bldP spid="32" grpId="0" animBg="1"/>
      <p:bldP spid="33" grpId="0" animBg="1"/>
      <p:bldP spid="34" grpId="0" animBg="1"/>
      <p:bldP spid="35" grpId="0" animBg="1"/>
      <p:bldP spid="36" grpId="0" animBg="1"/>
      <p:bldP spid="37" grpId="0" animBg="1"/>
      <p:bldP spid="38" grpId="0"/>
      <p:bldP spid="39" grpId="0" animBg="1"/>
      <p:bldP spid="40" grpId="0" animBg="1"/>
      <p:bldP spid="42" grpId="0" animBg="1"/>
      <p:bldP spid="43" grpId="0" animBg="1"/>
      <p:bldP spid="44" grpId="0"/>
      <p:bldP spid="45" grpId="0" animBg="1"/>
      <p:bldP spid="46" grpId="0"/>
      <p:bldP spid="47" grpId="0" animBg="1"/>
      <p:bldP spid="48" grpId="0" animBg="1"/>
      <p:bldP spid="49" grpId="0" animBg="1"/>
      <p:bldP spid="50" grpId="0" animBg="1"/>
      <p:bldP spid="51" grpId="0" animBg="1"/>
      <p:bldP spid="52" grpId="0"/>
      <p:bldP spid="53" grpId="0"/>
      <p:bldP spid="54" grpId="0" animBg="1"/>
      <p:bldP spid="55" grpId="0" animBg="1"/>
      <p:bldP spid="56" grpId="0" animBg="1"/>
      <p:bldP spid="57" grpId="0" animBg="1"/>
      <p:bldP spid="58" grpId="0"/>
      <p:bldP spid="59" grpId="0"/>
      <p:bldP spid="60" grpId="0" animBg="1"/>
      <p:bldP spid="61" grpId="0" animBg="1"/>
      <p:bldP spid="62" grpId="0" animBg="1"/>
      <p:bldP spid="63" grpId="0"/>
      <p:bldP spid="64" grpId="0" animBg="1"/>
      <p:bldP spid="65" grpId="0" animBg="1"/>
      <p:bldP spid="66" grpId="0"/>
      <p:bldP spid="69" grpId="0" animBg="1"/>
      <p:bldP spid="70" grpId="0" animBg="1"/>
      <p:bldP spid="7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39" name="Rectángulo 38">
            <a:extLst>
              <a:ext uri="{FF2B5EF4-FFF2-40B4-BE49-F238E27FC236}">
                <a16:creationId xmlns:a16="http://schemas.microsoft.com/office/drawing/2014/main" id="{E4C6E70D-D27B-439E-A15A-3BEA0D6465B9}"/>
              </a:ext>
            </a:extLst>
          </p:cNvPr>
          <p:cNvSpPr/>
          <p:nvPr/>
        </p:nvSpPr>
        <p:spPr>
          <a:xfrm>
            <a:off x="0" y="401932"/>
            <a:ext cx="12191998" cy="830997"/>
          </a:xfrm>
          <a:prstGeom prst="rect">
            <a:avLst/>
          </a:prstGeom>
        </p:spPr>
        <p:txBody>
          <a:bodyPr wrap="square">
            <a:spAutoFit/>
          </a:bodyPr>
          <a:lstStyle/>
          <a:p>
            <a:pPr marL="285750" indent="-285750" algn="just">
              <a:buFont typeface="Arial" panose="020B0604020202020204" pitchFamily="34" charset="0"/>
              <a:buChar char="•"/>
            </a:pPr>
            <a:r>
              <a:rPr lang="es-ES" sz="2400">
                <a:ea typeface="Calibri" panose="020F0502020204030204" pitchFamily="34" charset="0"/>
                <a:cs typeface="Times New Roman" panose="02020603050405020304" pitchFamily="18" charset="0"/>
              </a:rPr>
              <a:t>Los inventarios también permiten “desacoplar” las sucesivas etapas de la cadena de suministro, de la de producción y del canal de distribución.</a:t>
            </a:r>
          </a:p>
        </p:txBody>
      </p:sp>
      <p:sp>
        <p:nvSpPr>
          <p:cNvPr id="40" name="Rectángulo 39">
            <a:extLst>
              <a:ext uri="{FF2B5EF4-FFF2-40B4-BE49-F238E27FC236}">
                <a16:creationId xmlns:a16="http://schemas.microsoft.com/office/drawing/2014/main" id="{74AEF13E-A061-4717-ACE9-525D9E466FB2}"/>
              </a:ext>
            </a:extLst>
          </p:cNvPr>
          <p:cNvSpPr/>
          <p:nvPr/>
        </p:nvSpPr>
        <p:spPr>
          <a:xfrm>
            <a:off x="0" y="5440826"/>
            <a:ext cx="12191998" cy="1200329"/>
          </a:xfrm>
          <a:prstGeom prst="rect">
            <a:avLst/>
          </a:prstGeom>
        </p:spPr>
        <p:txBody>
          <a:bodyPr wrap="square">
            <a:spAutoFit/>
          </a:bodyPr>
          <a:lstStyle/>
          <a:p>
            <a:pPr marL="285750" indent="-285750" algn="just">
              <a:buFont typeface="Arial" panose="020B0604020202020204" pitchFamily="34" charset="0"/>
              <a:buChar char="•"/>
            </a:pPr>
            <a:r>
              <a:rPr lang="es-ES" sz="2400">
                <a:ea typeface="Calibri" panose="020F0502020204030204" pitchFamily="34" charset="0"/>
                <a:cs typeface="Times New Roman" panose="02020603050405020304" pitchFamily="18" charset="0"/>
              </a:rPr>
              <a:t>Así, resulta más sencillo y más cómodo mantener un cierto nivel de inventarios y que cada etapa trabaje a su propio ritmo y sin necesidad de mantener una sincronización estricta con la que la precede y la que la sigue. </a:t>
            </a:r>
          </a:p>
        </p:txBody>
      </p:sp>
      <p:grpSp>
        <p:nvGrpSpPr>
          <p:cNvPr id="41" name="Grupo 40">
            <a:extLst>
              <a:ext uri="{FF2B5EF4-FFF2-40B4-BE49-F238E27FC236}">
                <a16:creationId xmlns:a16="http://schemas.microsoft.com/office/drawing/2014/main" id="{F58A43CC-7D51-44E7-858C-BCA2F1BC8CA2}"/>
              </a:ext>
            </a:extLst>
          </p:cNvPr>
          <p:cNvGrpSpPr/>
          <p:nvPr/>
        </p:nvGrpSpPr>
        <p:grpSpPr>
          <a:xfrm>
            <a:off x="6996606" y="1226927"/>
            <a:ext cx="5131142" cy="2831645"/>
            <a:chOff x="1994396" y="1410168"/>
            <a:chExt cx="9822049" cy="4783137"/>
          </a:xfrm>
          <a:effectLst>
            <a:outerShdw blurRad="50800" dist="38100" dir="2700000" algn="tl" rotWithShape="0">
              <a:prstClr val="black">
                <a:alpha val="40000"/>
              </a:prstClr>
            </a:outerShdw>
          </a:effectLst>
        </p:grpSpPr>
        <p:sp>
          <p:nvSpPr>
            <p:cNvPr id="42" name="AutoShape 5">
              <a:extLst>
                <a:ext uri="{FF2B5EF4-FFF2-40B4-BE49-F238E27FC236}">
                  <a16:creationId xmlns:a16="http://schemas.microsoft.com/office/drawing/2014/main" id="{932EC923-D43E-4B5E-9789-CA66ACB7F2E0}"/>
                </a:ext>
              </a:extLst>
            </p:cNvPr>
            <p:cNvSpPr>
              <a:spLocks noChangeArrowheads="1"/>
            </p:cNvSpPr>
            <p:nvPr/>
          </p:nvSpPr>
          <p:spPr bwMode="auto">
            <a:xfrm>
              <a:off x="5007062" y="2534118"/>
              <a:ext cx="2057400" cy="2971800"/>
            </a:xfrm>
            <a:prstGeom prst="can">
              <a:avLst>
                <a:gd name="adj" fmla="val 36111"/>
              </a:avLst>
            </a:prstGeom>
            <a:gradFill rotWithShape="0">
              <a:gsLst>
                <a:gs pos="0">
                  <a:srgbClr val="97A6AE"/>
                </a:gs>
                <a:gs pos="50000">
                  <a:srgbClr val="F3F5F6"/>
                </a:gs>
                <a:gs pos="100000">
                  <a:srgbClr val="97A6AE"/>
                </a:gs>
              </a:gsLst>
              <a:lin ang="0" scaled="1"/>
            </a:gradFill>
            <a:ln w="12700">
              <a:solidFill>
                <a:schemeClr val="bg1"/>
              </a:solidFill>
              <a:round/>
              <a:headEnd/>
              <a:tailEnd/>
            </a:ln>
            <a:effectLst/>
          </p:spPr>
          <p:txBody>
            <a:bodyPr wrap="none" anchor="ctr"/>
            <a:lstStyle/>
            <a:p>
              <a:pPr eaLnBrk="0" hangingPunct="0"/>
              <a:endParaRPr lang="es-ES" altLang="es-ES"/>
            </a:p>
          </p:txBody>
        </p:sp>
        <p:sp>
          <p:nvSpPr>
            <p:cNvPr id="43" name="Text Box 6">
              <a:extLst>
                <a:ext uri="{FF2B5EF4-FFF2-40B4-BE49-F238E27FC236}">
                  <a16:creationId xmlns:a16="http://schemas.microsoft.com/office/drawing/2014/main" id="{8BA802A0-F919-4021-8D81-C6C88F166C50}"/>
                </a:ext>
              </a:extLst>
            </p:cNvPr>
            <p:cNvSpPr txBox="1">
              <a:spLocks noChangeArrowheads="1"/>
            </p:cNvSpPr>
            <p:nvPr/>
          </p:nvSpPr>
          <p:spPr bwMode="auto">
            <a:xfrm>
              <a:off x="1994396" y="2275256"/>
              <a:ext cx="2984643" cy="779832"/>
            </a:xfrm>
            <a:prstGeom prst="rect">
              <a:avLst/>
            </a:prstGeom>
            <a:noFill/>
            <a:ln w="12700">
              <a:noFill/>
              <a:miter lim="800000"/>
              <a:headEnd/>
              <a:tailEnd/>
            </a:ln>
            <a:effectLst/>
          </p:spPr>
          <p:txBody>
            <a:bodyPr wrap="none">
              <a:spAutoFit/>
            </a:bodyPr>
            <a:lstStyle/>
            <a:p>
              <a:pPr defTabSz="762000" eaLnBrk="0" hangingPunct="0"/>
              <a:r>
                <a:rPr lang="es-ES" altLang="es-ES" sz="2400" b="1" i="0"/>
                <a:t>Suministro</a:t>
              </a:r>
            </a:p>
          </p:txBody>
        </p:sp>
        <p:sp>
          <p:nvSpPr>
            <p:cNvPr id="44" name="Text Box 7">
              <a:extLst>
                <a:ext uri="{FF2B5EF4-FFF2-40B4-BE49-F238E27FC236}">
                  <a16:creationId xmlns:a16="http://schemas.microsoft.com/office/drawing/2014/main" id="{615DEAE4-EEB5-4C52-83D9-341DD0227919}"/>
                </a:ext>
              </a:extLst>
            </p:cNvPr>
            <p:cNvSpPr txBox="1">
              <a:spLocks noChangeArrowheads="1"/>
            </p:cNvSpPr>
            <p:nvPr/>
          </p:nvSpPr>
          <p:spPr bwMode="auto">
            <a:xfrm>
              <a:off x="7354271" y="1995400"/>
              <a:ext cx="4462174" cy="779832"/>
            </a:xfrm>
            <a:prstGeom prst="rect">
              <a:avLst/>
            </a:prstGeom>
            <a:noFill/>
            <a:ln w="12700">
              <a:noFill/>
              <a:miter lim="800000"/>
              <a:headEnd/>
              <a:tailEnd/>
            </a:ln>
            <a:effectLst/>
          </p:spPr>
          <p:txBody>
            <a:bodyPr wrap="none">
              <a:spAutoFit/>
            </a:bodyPr>
            <a:lstStyle/>
            <a:p>
              <a:pPr defTabSz="762000" eaLnBrk="0" hangingPunct="0"/>
              <a:r>
                <a:rPr lang="es-ES" altLang="es-ES" sz="2400" b="1" i="0"/>
                <a:t>Nivel</a:t>
              </a:r>
              <a:r>
                <a:rPr lang="en-US" altLang="es-ES" sz="2400" b="1" i="0"/>
                <a:t> </a:t>
              </a:r>
              <a:r>
                <a:rPr lang="es-ES" altLang="es-ES" sz="2400" b="1" i="0"/>
                <a:t>inventarios</a:t>
              </a:r>
            </a:p>
          </p:txBody>
        </p:sp>
        <p:sp>
          <p:nvSpPr>
            <p:cNvPr id="45" name="Text Box 8">
              <a:extLst>
                <a:ext uri="{FF2B5EF4-FFF2-40B4-BE49-F238E27FC236}">
                  <a16:creationId xmlns:a16="http://schemas.microsoft.com/office/drawing/2014/main" id="{F000250B-8930-429B-B497-8FF9D68589CE}"/>
                </a:ext>
              </a:extLst>
            </p:cNvPr>
            <p:cNvSpPr txBox="1">
              <a:spLocks noChangeArrowheads="1"/>
            </p:cNvSpPr>
            <p:nvPr/>
          </p:nvSpPr>
          <p:spPr bwMode="auto">
            <a:xfrm>
              <a:off x="8525198" y="5082689"/>
              <a:ext cx="2716212" cy="779832"/>
            </a:xfrm>
            <a:prstGeom prst="rect">
              <a:avLst/>
            </a:prstGeom>
            <a:noFill/>
            <a:ln w="12700">
              <a:noFill/>
              <a:miter lim="800000"/>
              <a:headEnd/>
              <a:tailEnd/>
            </a:ln>
            <a:effectLst/>
          </p:spPr>
          <p:txBody>
            <a:bodyPr wrap="none">
              <a:spAutoFit/>
            </a:bodyPr>
            <a:lstStyle/>
            <a:p>
              <a:pPr defTabSz="762000" eaLnBrk="0" hangingPunct="0"/>
              <a:r>
                <a:rPr lang="es-ES" altLang="es-ES" sz="2400" b="1" i="0"/>
                <a:t>Demanda</a:t>
              </a:r>
            </a:p>
          </p:txBody>
        </p:sp>
        <p:grpSp>
          <p:nvGrpSpPr>
            <p:cNvPr id="46" name="Group 9">
              <a:extLst>
                <a:ext uri="{FF2B5EF4-FFF2-40B4-BE49-F238E27FC236}">
                  <a16:creationId xmlns:a16="http://schemas.microsoft.com/office/drawing/2014/main" id="{FFEC69C1-C4DB-43C8-8763-2451E632A27D}"/>
                </a:ext>
              </a:extLst>
            </p:cNvPr>
            <p:cNvGrpSpPr>
              <a:grpSpLocks/>
            </p:cNvGrpSpPr>
            <p:nvPr/>
          </p:nvGrpSpPr>
          <p:grpSpPr bwMode="auto">
            <a:xfrm>
              <a:off x="3490999" y="1634005"/>
              <a:ext cx="2244725" cy="400050"/>
              <a:chOff x="425" y="1129"/>
              <a:chExt cx="1414" cy="252"/>
            </a:xfrm>
          </p:grpSpPr>
          <p:sp>
            <p:nvSpPr>
              <p:cNvPr id="92" name="AutoShape 10">
                <a:extLst>
                  <a:ext uri="{FF2B5EF4-FFF2-40B4-BE49-F238E27FC236}">
                    <a16:creationId xmlns:a16="http://schemas.microsoft.com/office/drawing/2014/main" id="{FA5D2470-4AEC-4F51-BD15-52BA17E6E45A}"/>
                  </a:ext>
                </a:extLst>
              </p:cNvPr>
              <p:cNvSpPr>
                <a:spLocks noChangeArrowheads="1"/>
              </p:cNvSpPr>
              <p:nvPr/>
            </p:nvSpPr>
            <p:spPr bwMode="auto">
              <a:xfrm rot="5850691">
                <a:off x="613" y="941"/>
                <a:ext cx="162" cy="538"/>
              </a:xfrm>
              <a:prstGeom prst="can">
                <a:avLst>
                  <a:gd name="adj" fmla="val 77028"/>
                </a:avLst>
              </a:prstGeom>
              <a:gradFill rotWithShape="0">
                <a:gsLst>
                  <a:gs pos="0">
                    <a:srgbClr val="97A6AE"/>
                  </a:gs>
                  <a:gs pos="50000">
                    <a:srgbClr val="F3F5F6"/>
                  </a:gs>
                  <a:gs pos="100000">
                    <a:srgbClr val="97A6AE"/>
                  </a:gs>
                </a:gsLst>
                <a:lin ang="5400000" scaled="1"/>
              </a:gradFill>
              <a:ln w="12700">
                <a:solidFill>
                  <a:schemeClr val="bg1"/>
                </a:solidFill>
                <a:round/>
                <a:headEnd/>
                <a:tailEnd/>
              </a:ln>
              <a:effectLst/>
            </p:spPr>
            <p:txBody>
              <a:bodyPr wrap="none" anchor="ctr"/>
              <a:lstStyle/>
              <a:p>
                <a:pPr eaLnBrk="0" hangingPunct="0"/>
                <a:endParaRPr lang="es-ES" altLang="es-ES"/>
              </a:p>
            </p:txBody>
          </p:sp>
          <p:sp>
            <p:nvSpPr>
              <p:cNvPr id="93" name="AutoShape 11">
                <a:extLst>
                  <a:ext uri="{FF2B5EF4-FFF2-40B4-BE49-F238E27FC236}">
                    <a16:creationId xmlns:a16="http://schemas.microsoft.com/office/drawing/2014/main" id="{295DA9FD-E4BC-4D08-BC9A-304419075E99}"/>
                  </a:ext>
                </a:extLst>
              </p:cNvPr>
              <p:cNvSpPr>
                <a:spLocks noChangeArrowheads="1"/>
              </p:cNvSpPr>
              <p:nvPr/>
            </p:nvSpPr>
            <p:spPr bwMode="auto">
              <a:xfrm rot="5850691">
                <a:off x="818" y="1076"/>
                <a:ext cx="212" cy="328"/>
              </a:xfrm>
              <a:prstGeom prst="can">
                <a:avLst>
                  <a:gd name="adj" fmla="val 65189"/>
                </a:avLst>
              </a:prstGeom>
              <a:gradFill rotWithShape="0">
                <a:gsLst>
                  <a:gs pos="0">
                    <a:srgbClr val="97A6AE"/>
                  </a:gs>
                  <a:gs pos="50000">
                    <a:srgbClr val="F3F5F6"/>
                  </a:gs>
                  <a:gs pos="100000">
                    <a:srgbClr val="97A6AE"/>
                  </a:gs>
                </a:gsLst>
                <a:lin ang="5400000" scaled="1"/>
              </a:gradFill>
              <a:ln w="12700">
                <a:solidFill>
                  <a:schemeClr val="bg1"/>
                </a:solidFill>
                <a:round/>
                <a:headEnd/>
                <a:tailEnd/>
              </a:ln>
              <a:effectLst/>
            </p:spPr>
            <p:txBody>
              <a:bodyPr wrap="none" anchor="ctr"/>
              <a:lstStyle/>
              <a:p>
                <a:pPr eaLnBrk="0" hangingPunct="0"/>
                <a:endParaRPr lang="es-ES" altLang="es-ES"/>
              </a:p>
            </p:txBody>
          </p:sp>
          <p:sp>
            <p:nvSpPr>
              <p:cNvPr id="94" name="AutoShape 12">
                <a:extLst>
                  <a:ext uri="{FF2B5EF4-FFF2-40B4-BE49-F238E27FC236}">
                    <a16:creationId xmlns:a16="http://schemas.microsoft.com/office/drawing/2014/main" id="{2CCF7EE1-6049-40E9-B812-C3C7A780D237}"/>
                  </a:ext>
                </a:extLst>
              </p:cNvPr>
              <p:cNvSpPr>
                <a:spLocks noChangeArrowheads="1"/>
              </p:cNvSpPr>
              <p:nvPr/>
            </p:nvSpPr>
            <p:spPr bwMode="auto">
              <a:xfrm rot="5850691">
                <a:off x="1325" y="867"/>
                <a:ext cx="159" cy="869"/>
              </a:xfrm>
              <a:prstGeom prst="can">
                <a:avLst>
                  <a:gd name="adj" fmla="val 60069"/>
                </a:avLst>
              </a:prstGeom>
              <a:gradFill rotWithShape="0">
                <a:gsLst>
                  <a:gs pos="0">
                    <a:srgbClr val="97A6AE"/>
                  </a:gs>
                  <a:gs pos="50000">
                    <a:srgbClr val="F3F5F6"/>
                  </a:gs>
                  <a:gs pos="100000">
                    <a:srgbClr val="97A6AE"/>
                  </a:gs>
                </a:gsLst>
                <a:lin ang="5400000" scaled="1"/>
              </a:gradFill>
              <a:ln w="12700">
                <a:solidFill>
                  <a:schemeClr val="bg1"/>
                </a:solidFill>
                <a:round/>
                <a:headEnd/>
                <a:tailEnd/>
              </a:ln>
              <a:effectLst/>
            </p:spPr>
            <p:txBody>
              <a:bodyPr wrap="none" anchor="ctr"/>
              <a:lstStyle/>
              <a:p>
                <a:pPr eaLnBrk="0" hangingPunct="0"/>
                <a:endParaRPr lang="es-ES" altLang="es-ES"/>
              </a:p>
            </p:txBody>
          </p:sp>
        </p:grpSp>
        <p:sp>
          <p:nvSpPr>
            <p:cNvPr id="47" name="AutoShape 13">
              <a:extLst>
                <a:ext uri="{FF2B5EF4-FFF2-40B4-BE49-F238E27FC236}">
                  <a16:creationId xmlns:a16="http://schemas.microsoft.com/office/drawing/2014/main" id="{97412328-8326-4D2D-AF37-72C377E77A69}"/>
                </a:ext>
              </a:extLst>
            </p:cNvPr>
            <p:cNvSpPr>
              <a:spLocks noChangeArrowheads="1"/>
            </p:cNvSpPr>
            <p:nvPr/>
          </p:nvSpPr>
          <p:spPr bwMode="auto">
            <a:xfrm rot="239136">
              <a:off x="4148224" y="1580030"/>
              <a:ext cx="271463" cy="100013"/>
            </a:xfrm>
            <a:prstGeom prst="can">
              <a:avLst>
                <a:gd name="adj" fmla="val 50000"/>
              </a:avLst>
            </a:prstGeom>
            <a:gradFill rotWithShape="0">
              <a:gsLst>
                <a:gs pos="0">
                  <a:srgbClr val="97A6AE"/>
                </a:gs>
                <a:gs pos="50000">
                  <a:srgbClr val="F3F5F6"/>
                </a:gs>
                <a:gs pos="100000">
                  <a:srgbClr val="97A6AE"/>
                </a:gs>
              </a:gsLst>
              <a:lin ang="0" scaled="1"/>
            </a:gradFill>
            <a:ln w="12700">
              <a:noFill/>
              <a:round/>
              <a:headEnd/>
              <a:tailEnd/>
            </a:ln>
            <a:effectLst/>
          </p:spPr>
          <p:txBody>
            <a:bodyPr wrap="none" anchor="ctr"/>
            <a:lstStyle/>
            <a:p>
              <a:pPr eaLnBrk="0" hangingPunct="0"/>
              <a:endParaRPr lang="es-ES" altLang="es-ES"/>
            </a:p>
          </p:txBody>
        </p:sp>
        <p:sp>
          <p:nvSpPr>
            <p:cNvPr id="48" name="AutoShape 14">
              <a:extLst>
                <a:ext uri="{FF2B5EF4-FFF2-40B4-BE49-F238E27FC236}">
                  <a16:creationId xmlns:a16="http://schemas.microsoft.com/office/drawing/2014/main" id="{39B77F6D-CA58-4D16-8E2A-8C9CC3CBC354}"/>
                </a:ext>
              </a:extLst>
            </p:cNvPr>
            <p:cNvSpPr>
              <a:spLocks noChangeArrowheads="1"/>
            </p:cNvSpPr>
            <p:nvPr/>
          </p:nvSpPr>
          <p:spPr bwMode="auto">
            <a:xfrm>
              <a:off x="4245062" y="1486368"/>
              <a:ext cx="74612" cy="133350"/>
            </a:xfrm>
            <a:prstGeom prst="can">
              <a:avLst>
                <a:gd name="adj" fmla="val 44681"/>
              </a:avLst>
            </a:prstGeom>
            <a:gradFill rotWithShape="0">
              <a:gsLst>
                <a:gs pos="0">
                  <a:srgbClr val="97A6AE"/>
                </a:gs>
                <a:gs pos="50000">
                  <a:schemeClr val="bg1"/>
                </a:gs>
                <a:gs pos="100000">
                  <a:srgbClr val="97A6AE"/>
                </a:gs>
              </a:gsLst>
              <a:lin ang="0" scaled="1"/>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defRPr/>
              </a:pPr>
              <a:endParaRPr lang="es-ES"/>
            </a:p>
          </p:txBody>
        </p:sp>
        <p:sp>
          <p:nvSpPr>
            <p:cNvPr id="49" name="AutoShape 15">
              <a:extLst>
                <a:ext uri="{FF2B5EF4-FFF2-40B4-BE49-F238E27FC236}">
                  <a16:creationId xmlns:a16="http://schemas.microsoft.com/office/drawing/2014/main" id="{6BF2B7DA-866F-448F-8A70-EB4517F69D19}"/>
                </a:ext>
              </a:extLst>
            </p:cNvPr>
            <p:cNvSpPr>
              <a:spLocks noChangeArrowheads="1"/>
            </p:cNvSpPr>
            <p:nvPr/>
          </p:nvSpPr>
          <p:spPr bwMode="auto">
            <a:xfrm>
              <a:off x="3997412" y="1410168"/>
              <a:ext cx="571500" cy="146050"/>
            </a:xfrm>
            <a:prstGeom prst="can">
              <a:avLst>
                <a:gd name="adj" fmla="val 50000"/>
              </a:avLst>
            </a:prstGeom>
            <a:gradFill rotWithShape="0">
              <a:gsLst>
                <a:gs pos="0">
                  <a:srgbClr val="97A6AE"/>
                </a:gs>
                <a:gs pos="50000">
                  <a:srgbClr val="F3F5F6"/>
                </a:gs>
                <a:gs pos="100000">
                  <a:srgbClr val="97A6AE"/>
                </a:gs>
              </a:gsLst>
              <a:lin ang="0" scaled="1"/>
            </a:gradFill>
            <a:ln w="12700">
              <a:solidFill>
                <a:schemeClr val="bg1"/>
              </a:solidFill>
              <a:round/>
              <a:headEnd/>
              <a:tailEnd/>
            </a:ln>
            <a:effectLst/>
          </p:spPr>
          <p:txBody>
            <a:bodyPr wrap="none" anchor="ctr"/>
            <a:lstStyle/>
            <a:p>
              <a:pPr eaLnBrk="0" hangingPunct="0"/>
              <a:endParaRPr lang="es-ES" altLang="es-ES"/>
            </a:p>
          </p:txBody>
        </p:sp>
        <p:sp>
          <p:nvSpPr>
            <p:cNvPr id="50" name="Oval 16">
              <a:extLst>
                <a:ext uri="{FF2B5EF4-FFF2-40B4-BE49-F238E27FC236}">
                  <a16:creationId xmlns:a16="http://schemas.microsoft.com/office/drawing/2014/main" id="{7E73F691-8B41-41D5-B7BD-A757283D4BC5}"/>
                </a:ext>
              </a:extLst>
            </p:cNvPr>
            <p:cNvSpPr>
              <a:spLocks noChangeArrowheads="1"/>
            </p:cNvSpPr>
            <p:nvPr/>
          </p:nvSpPr>
          <p:spPr bwMode="auto">
            <a:xfrm>
              <a:off x="4983249" y="2508718"/>
              <a:ext cx="2081213" cy="774700"/>
            </a:xfrm>
            <a:prstGeom prst="ellipse">
              <a:avLst/>
            </a:prstGeom>
            <a:gradFill rotWithShape="0">
              <a:gsLst>
                <a:gs pos="0">
                  <a:schemeClr val="bg2"/>
                </a:gs>
                <a:gs pos="100000">
                  <a:srgbClr val="F3F5F6"/>
                </a:gs>
              </a:gsLst>
              <a:lin ang="0" scaled="1"/>
            </a:gradFill>
            <a:ln w="12700">
              <a:noFill/>
              <a:round/>
              <a:headEnd/>
              <a:tailEnd/>
            </a:ln>
            <a:effectLst/>
          </p:spPr>
          <p:txBody>
            <a:bodyPr wrap="none" anchor="ctr"/>
            <a:lstStyle/>
            <a:p>
              <a:pPr eaLnBrk="0" hangingPunct="0"/>
              <a:endParaRPr lang="es-ES" altLang="es-ES"/>
            </a:p>
          </p:txBody>
        </p:sp>
        <p:sp>
          <p:nvSpPr>
            <p:cNvPr id="51" name="Oval 17">
              <a:extLst>
                <a:ext uri="{FF2B5EF4-FFF2-40B4-BE49-F238E27FC236}">
                  <a16:creationId xmlns:a16="http://schemas.microsoft.com/office/drawing/2014/main" id="{74635784-5E00-4952-A4B8-6D05C37EF8CC}"/>
                </a:ext>
              </a:extLst>
            </p:cNvPr>
            <p:cNvSpPr>
              <a:spLocks noChangeArrowheads="1"/>
            </p:cNvSpPr>
            <p:nvPr/>
          </p:nvSpPr>
          <p:spPr bwMode="auto">
            <a:xfrm>
              <a:off x="5100724" y="2591268"/>
              <a:ext cx="1846263" cy="609600"/>
            </a:xfrm>
            <a:prstGeom prst="ellipse">
              <a:avLst/>
            </a:prstGeom>
            <a:solidFill>
              <a:srgbClr val="DDDDDD"/>
            </a:solidFill>
            <a:ln w="12700">
              <a:noFill/>
              <a:round/>
              <a:headEnd/>
              <a:tailEnd/>
            </a:ln>
            <a:effectLst/>
          </p:spPr>
          <p:txBody>
            <a:bodyPr wrap="none" anchor="ctr"/>
            <a:lstStyle/>
            <a:p>
              <a:pPr eaLnBrk="0" hangingPunct="0"/>
              <a:endParaRPr lang="es-ES" altLang="es-ES"/>
            </a:p>
          </p:txBody>
        </p:sp>
        <p:sp>
          <p:nvSpPr>
            <p:cNvPr id="52" name="Freeform 18">
              <a:extLst>
                <a:ext uri="{FF2B5EF4-FFF2-40B4-BE49-F238E27FC236}">
                  <a16:creationId xmlns:a16="http://schemas.microsoft.com/office/drawing/2014/main" id="{533B0CDD-4E80-457A-9226-96E0F645FFA4}"/>
                </a:ext>
              </a:extLst>
            </p:cNvPr>
            <p:cNvSpPr>
              <a:spLocks/>
            </p:cNvSpPr>
            <p:nvPr/>
          </p:nvSpPr>
          <p:spPr bwMode="auto">
            <a:xfrm>
              <a:off x="5095962" y="2726205"/>
              <a:ext cx="1839912" cy="477838"/>
            </a:xfrm>
            <a:custGeom>
              <a:avLst/>
              <a:gdLst>
                <a:gd name="T0" fmla="*/ 2147483647 w 1159"/>
                <a:gd name="T1" fmla="*/ 2147483647 h 301"/>
                <a:gd name="T2" fmla="*/ 2147483647 w 1159"/>
                <a:gd name="T3" fmla="*/ 2147483647 h 301"/>
                <a:gd name="T4" fmla="*/ 2147483647 w 1159"/>
                <a:gd name="T5" fmla="*/ 2147483647 h 301"/>
                <a:gd name="T6" fmla="*/ 2147483647 w 1159"/>
                <a:gd name="T7" fmla="*/ 2147483647 h 301"/>
                <a:gd name="T8" fmla="*/ 2147483647 w 1159"/>
                <a:gd name="T9" fmla="*/ 2147483647 h 301"/>
                <a:gd name="T10" fmla="*/ 2147483647 w 1159"/>
                <a:gd name="T11" fmla="*/ 2147483647 h 301"/>
                <a:gd name="T12" fmla="*/ 2147483647 w 1159"/>
                <a:gd name="T13" fmla="*/ 2147483647 h 301"/>
                <a:gd name="T14" fmla="*/ 2147483647 w 1159"/>
                <a:gd name="T15" fmla="*/ 2147483647 h 301"/>
                <a:gd name="T16" fmla="*/ 2147483647 w 1159"/>
                <a:gd name="T17" fmla="*/ 2147483647 h 301"/>
                <a:gd name="T18" fmla="*/ 2147483647 w 1159"/>
                <a:gd name="T19" fmla="*/ 2147483647 h 301"/>
                <a:gd name="T20" fmla="*/ 2147483647 w 1159"/>
                <a:gd name="T21" fmla="*/ 2147483647 h 301"/>
                <a:gd name="T22" fmla="*/ 2147483647 w 1159"/>
                <a:gd name="T23" fmla="*/ 2147483647 h 301"/>
                <a:gd name="T24" fmla="*/ 2147483647 w 1159"/>
                <a:gd name="T25" fmla="*/ 2147483647 h 301"/>
                <a:gd name="T26" fmla="*/ 2147483647 w 1159"/>
                <a:gd name="T27" fmla="*/ 2147483647 h 301"/>
                <a:gd name="T28" fmla="*/ 2147483647 w 1159"/>
                <a:gd name="T29" fmla="*/ 2147483647 h 301"/>
                <a:gd name="T30" fmla="*/ 2147483647 w 1159"/>
                <a:gd name="T31" fmla="*/ 2147483647 h 301"/>
                <a:gd name="T32" fmla="*/ 2147483647 w 1159"/>
                <a:gd name="T33" fmla="*/ 2147483647 h 301"/>
                <a:gd name="T34" fmla="*/ 2147483647 w 1159"/>
                <a:gd name="T35" fmla="*/ 2147483647 h 301"/>
                <a:gd name="T36" fmla="*/ 2147483647 w 1159"/>
                <a:gd name="T37" fmla="*/ 2147483647 h 301"/>
                <a:gd name="T38" fmla="*/ 2147483647 w 1159"/>
                <a:gd name="T39" fmla="*/ 2147483647 h 301"/>
                <a:gd name="T40" fmla="*/ 2147483647 w 1159"/>
                <a:gd name="T41" fmla="*/ 2147483647 h 301"/>
                <a:gd name="T42" fmla="*/ 2147483647 w 1159"/>
                <a:gd name="T43" fmla="*/ 2147483647 h 301"/>
                <a:gd name="T44" fmla="*/ 2147483647 w 1159"/>
                <a:gd name="T45" fmla="*/ 2147483647 h 301"/>
                <a:gd name="T46" fmla="*/ 2147483647 w 1159"/>
                <a:gd name="T47" fmla="*/ 2147483647 h 301"/>
                <a:gd name="T48" fmla="*/ 2147483647 w 1159"/>
                <a:gd name="T49" fmla="*/ 2147483647 h 301"/>
                <a:gd name="T50" fmla="*/ 2147483647 w 1159"/>
                <a:gd name="T51" fmla="*/ 2147483647 h 301"/>
                <a:gd name="T52" fmla="*/ 2147483647 w 1159"/>
                <a:gd name="T53" fmla="*/ 2147483647 h 301"/>
                <a:gd name="T54" fmla="*/ 2147483647 w 1159"/>
                <a:gd name="T55" fmla="*/ 2147483647 h 301"/>
                <a:gd name="T56" fmla="*/ 2147483647 w 1159"/>
                <a:gd name="T57" fmla="*/ 2147483647 h 301"/>
                <a:gd name="T58" fmla="*/ 2147483647 w 1159"/>
                <a:gd name="T59" fmla="*/ 2147483647 h 30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159" h="301">
                  <a:moveTo>
                    <a:pt x="12" y="133"/>
                  </a:moveTo>
                  <a:cubicBezTo>
                    <a:pt x="23" y="121"/>
                    <a:pt x="48" y="89"/>
                    <a:pt x="82" y="73"/>
                  </a:cubicBezTo>
                  <a:cubicBezTo>
                    <a:pt x="115" y="56"/>
                    <a:pt x="160" y="45"/>
                    <a:pt x="212" y="35"/>
                  </a:cubicBezTo>
                  <a:cubicBezTo>
                    <a:pt x="263" y="24"/>
                    <a:pt x="328" y="14"/>
                    <a:pt x="390" y="9"/>
                  </a:cubicBezTo>
                  <a:cubicBezTo>
                    <a:pt x="451" y="3"/>
                    <a:pt x="519" y="1"/>
                    <a:pt x="580" y="1"/>
                  </a:cubicBezTo>
                  <a:cubicBezTo>
                    <a:pt x="641" y="0"/>
                    <a:pt x="698" y="2"/>
                    <a:pt x="756" y="7"/>
                  </a:cubicBezTo>
                  <a:cubicBezTo>
                    <a:pt x="813" y="11"/>
                    <a:pt x="876" y="19"/>
                    <a:pt x="928" y="29"/>
                  </a:cubicBezTo>
                  <a:cubicBezTo>
                    <a:pt x="979" y="38"/>
                    <a:pt x="1030" y="51"/>
                    <a:pt x="1064" y="63"/>
                  </a:cubicBezTo>
                  <a:cubicBezTo>
                    <a:pt x="1097" y="74"/>
                    <a:pt x="1113" y="87"/>
                    <a:pt x="1128" y="97"/>
                  </a:cubicBezTo>
                  <a:cubicBezTo>
                    <a:pt x="1142" y="107"/>
                    <a:pt x="1147" y="117"/>
                    <a:pt x="1152" y="123"/>
                  </a:cubicBezTo>
                  <a:cubicBezTo>
                    <a:pt x="1157" y="129"/>
                    <a:pt x="1159" y="126"/>
                    <a:pt x="1158" y="133"/>
                  </a:cubicBezTo>
                  <a:cubicBezTo>
                    <a:pt x="1156" y="139"/>
                    <a:pt x="1148" y="155"/>
                    <a:pt x="1140" y="165"/>
                  </a:cubicBezTo>
                  <a:cubicBezTo>
                    <a:pt x="1131" y="174"/>
                    <a:pt x="1122" y="179"/>
                    <a:pt x="1108" y="189"/>
                  </a:cubicBezTo>
                  <a:cubicBezTo>
                    <a:pt x="1093" y="198"/>
                    <a:pt x="1074" y="211"/>
                    <a:pt x="1052" y="221"/>
                  </a:cubicBezTo>
                  <a:cubicBezTo>
                    <a:pt x="1029" y="231"/>
                    <a:pt x="1001" y="241"/>
                    <a:pt x="974" y="249"/>
                  </a:cubicBezTo>
                  <a:cubicBezTo>
                    <a:pt x="947" y="256"/>
                    <a:pt x="919" y="261"/>
                    <a:pt x="890" y="267"/>
                  </a:cubicBezTo>
                  <a:cubicBezTo>
                    <a:pt x="860" y="272"/>
                    <a:pt x="828" y="276"/>
                    <a:pt x="798" y="281"/>
                  </a:cubicBezTo>
                  <a:cubicBezTo>
                    <a:pt x="767" y="285"/>
                    <a:pt x="735" y="290"/>
                    <a:pt x="708" y="293"/>
                  </a:cubicBezTo>
                  <a:cubicBezTo>
                    <a:pt x="680" y="295"/>
                    <a:pt x="655" y="297"/>
                    <a:pt x="630" y="299"/>
                  </a:cubicBezTo>
                  <a:cubicBezTo>
                    <a:pt x="604" y="300"/>
                    <a:pt x="578" y="301"/>
                    <a:pt x="554" y="301"/>
                  </a:cubicBezTo>
                  <a:cubicBezTo>
                    <a:pt x="529" y="300"/>
                    <a:pt x="510" y="297"/>
                    <a:pt x="484" y="295"/>
                  </a:cubicBezTo>
                  <a:cubicBezTo>
                    <a:pt x="458" y="293"/>
                    <a:pt x="427" y="292"/>
                    <a:pt x="398" y="289"/>
                  </a:cubicBezTo>
                  <a:cubicBezTo>
                    <a:pt x="368" y="285"/>
                    <a:pt x="333" y="280"/>
                    <a:pt x="304" y="275"/>
                  </a:cubicBezTo>
                  <a:cubicBezTo>
                    <a:pt x="274" y="269"/>
                    <a:pt x="249" y="264"/>
                    <a:pt x="222" y="257"/>
                  </a:cubicBezTo>
                  <a:cubicBezTo>
                    <a:pt x="194" y="249"/>
                    <a:pt x="163" y="238"/>
                    <a:pt x="142" y="231"/>
                  </a:cubicBezTo>
                  <a:cubicBezTo>
                    <a:pt x="120" y="223"/>
                    <a:pt x="108" y="217"/>
                    <a:pt x="94" y="211"/>
                  </a:cubicBezTo>
                  <a:cubicBezTo>
                    <a:pt x="79" y="204"/>
                    <a:pt x="66" y="195"/>
                    <a:pt x="56" y="189"/>
                  </a:cubicBezTo>
                  <a:cubicBezTo>
                    <a:pt x="45" y="182"/>
                    <a:pt x="39" y="176"/>
                    <a:pt x="32" y="169"/>
                  </a:cubicBezTo>
                  <a:cubicBezTo>
                    <a:pt x="24" y="161"/>
                    <a:pt x="17" y="151"/>
                    <a:pt x="14" y="145"/>
                  </a:cubicBezTo>
                  <a:cubicBezTo>
                    <a:pt x="10" y="138"/>
                    <a:pt x="0" y="145"/>
                    <a:pt x="12" y="133"/>
                  </a:cubicBezTo>
                  <a:close/>
                </a:path>
              </a:pathLst>
            </a:custGeom>
            <a:solidFill>
              <a:srgbClr val="CEEBF9"/>
            </a:solidFill>
            <a:ln w="12700" cap="flat" cmpd="sng">
              <a:noFill/>
              <a:prstDash val="solid"/>
              <a:round/>
              <a:headEnd/>
              <a:tailEnd/>
            </a:ln>
            <a:effectLst/>
          </p:spPr>
          <p:txBody>
            <a:bodyPr wrap="none" anchor="ctr"/>
            <a:lstStyle/>
            <a:p>
              <a:endParaRPr lang="es-ES"/>
            </a:p>
          </p:txBody>
        </p:sp>
        <p:sp>
          <p:nvSpPr>
            <p:cNvPr id="53" name="Freeform 19">
              <a:extLst>
                <a:ext uri="{FF2B5EF4-FFF2-40B4-BE49-F238E27FC236}">
                  <a16:creationId xmlns:a16="http://schemas.microsoft.com/office/drawing/2014/main" id="{EFD4FD3A-E520-46C5-84A8-72D990F61C48}"/>
                </a:ext>
              </a:extLst>
            </p:cNvPr>
            <p:cNvSpPr>
              <a:spLocks/>
            </p:cNvSpPr>
            <p:nvPr/>
          </p:nvSpPr>
          <p:spPr bwMode="auto">
            <a:xfrm>
              <a:off x="5189624" y="2850030"/>
              <a:ext cx="357188" cy="233363"/>
            </a:xfrm>
            <a:custGeom>
              <a:avLst/>
              <a:gdLst>
                <a:gd name="T0" fmla="*/ 2147483647 w 225"/>
                <a:gd name="T1" fmla="*/ 2147483647 h 147"/>
                <a:gd name="T2" fmla="*/ 2147483647 w 225"/>
                <a:gd name="T3" fmla="*/ 2147483647 h 147"/>
                <a:gd name="T4" fmla="*/ 2147483647 w 225"/>
                <a:gd name="T5" fmla="*/ 2147483647 h 147"/>
                <a:gd name="T6" fmla="*/ 2147483647 w 225"/>
                <a:gd name="T7" fmla="*/ 2147483647 h 147"/>
                <a:gd name="T8" fmla="*/ 2147483647 w 225"/>
                <a:gd name="T9" fmla="*/ 2147483647 h 147"/>
                <a:gd name="T10" fmla="*/ 2147483647 w 225"/>
                <a:gd name="T11" fmla="*/ 2147483647 h 147"/>
                <a:gd name="T12" fmla="*/ 2147483647 w 225"/>
                <a:gd name="T13" fmla="*/ 2147483647 h 147"/>
                <a:gd name="T14" fmla="*/ 2147483647 w 225"/>
                <a:gd name="T15" fmla="*/ 2147483647 h 147"/>
                <a:gd name="T16" fmla="*/ 2147483647 w 225"/>
                <a:gd name="T17" fmla="*/ 2147483647 h 147"/>
                <a:gd name="T18" fmla="*/ 2147483647 w 225"/>
                <a:gd name="T19" fmla="*/ 2147483647 h 147"/>
                <a:gd name="T20" fmla="*/ 2147483647 w 225"/>
                <a:gd name="T21" fmla="*/ 2147483647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5" h="147">
                  <a:moveTo>
                    <a:pt x="133" y="25"/>
                  </a:moveTo>
                  <a:cubicBezTo>
                    <a:pt x="165" y="15"/>
                    <a:pt x="200" y="0"/>
                    <a:pt x="213" y="5"/>
                  </a:cubicBezTo>
                  <a:cubicBezTo>
                    <a:pt x="225" y="9"/>
                    <a:pt x="215" y="37"/>
                    <a:pt x="205" y="49"/>
                  </a:cubicBezTo>
                  <a:cubicBezTo>
                    <a:pt x="194" y="60"/>
                    <a:pt x="163" y="61"/>
                    <a:pt x="149" y="73"/>
                  </a:cubicBezTo>
                  <a:cubicBezTo>
                    <a:pt x="134" y="84"/>
                    <a:pt x="126" y="105"/>
                    <a:pt x="117" y="117"/>
                  </a:cubicBezTo>
                  <a:cubicBezTo>
                    <a:pt x="107" y="128"/>
                    <a:pt x="102" y="136"/>
                    <a:pt x="93" y="141"/>
                  </a:cubicBezTo>
                  <a:cubicBezTo>
                    <a:pt x="83" y="145"/>
                    <a:pt x="71" y="147"/>
                    <a:pt x="61" y="145"/>
                  </a:cubicBezTo>
                  <a:cubicBezTo>
                    <a:pt x="50" y="142"/>
                    <a:pt x="38" y="130"/>
                    <a:pt x="29" y="125"/>
                  </a:cubicBezTo>
                  <a:cubicBezTo>
                    <a:pt x="19" y="119"/>
                    <a:pt x="6" y="119"/>
                    <a:pt x="5" y="109"/>
                  </a:cubicBezTo>
                  <a:cubicBezTo>
                    <a:pt x="3" y="98"/>
                    <a:pt x="0" y="75"/>
                    <a:pt x="21" y="61"/>
                  </a:cubicBezTo>
                  <a:cubicBezTo>
                    <a:pt x="41" y="46"/>
                    <a:pt x="100" y="34"/>
                    <a:pt x="133" y="25"/>
                  </a:cubicBezTo>
                  <a:close/>
                </a:path>
              </a:pathLst>
            </a:custGeom>
            <a:solidFill>
              <a:srgbClr val="B5E3F6"/>
            </a:solidFill>
            <a:ln w="12700" cap="flat" cmpd="sng">
              <a:noFill/>
              <a:prstDash val="solid"/>
              <a:round/>
              <a:headEnd/>
              <a:tailEnd/>
            </a:ln>
            <a:effectLst/>
          </p:spPr>
          <p:txBody>
            <a:bodyPr wrap="none" anchor="ctr"/>
            <a:lstStyle/>
            <a:p>
              <a:endParaRPr lang="es-ES"/>
            </a:p>
          </p:txBody>
        </p:sp>
        <p:sp>
          <p:nvSpPr>
            <p:cNvPr id="54" name="Freeform 20">
              <a:extLst>
                <a:ext uri="{FF2B5EF4-FFF2-40B4-BE49-F238E27FC236}">
                  <a16:creationId xmlns:a16="http://schemas.microsoft.com/office/drawing/2014/main" id="{85C64322-1EE4-452D-B046-1E99F97BD92B}"/>
                </a:ext>
              </a:extLst>
            </p:cNvPr>
            <p:cNvSpPr>
              <a:spLocks/>
            </p:cNvSpPr>
            <p:nvPr/>
          </p:nvSpPr>
          <p:spPr bwMode="auto">
            <a:xfrm>
              <a:off x="5170574" y="2851618"/>
              <a:ext cx="298450" cy="171450"/>
            </a:xfrm>
            <a:custGeom>
              <a:avLst/>
              <a:gdLst>
                <a:gd name="T0" fmla="*/ 2147483647 w 188"/>
                <a:gd name="T1" fmla="*/ 2147483647 h 108"/>
                <a:gd name="T2" fmla="*/ 2147483647 w 188"/>
                <a:gd name="T3" fmla="*/ 2147483647 h 108"/>
                <a:gd name="T4" fmla="*/ 2147483647 w 188"/>
                <a:gd name="T5" fmla="*/ 2147483647 h 108"/>
                <a:gd name="T6" fmla="*/ 2147483647 w 188"/>
                <a:gd name="T7" fmla="*/ 2147483647 h 108"/>
                <a:gd name="T8" fmla="*/ 2147483647 w 188"/>
                <a:gd name="T9" fmla="*/ 2147483647 h 108"/>
                <a:gd name="T10" fmla="*/ 2147483647 w 188"/>
                <a:gd name="T11" fmla="*/ 2147483647 h 108"/>
                <a:gd name="T12" fmla="*/ 2147483647 w 188"/>
                <a:gd name="T13" fmla="*/ 2147483647 h 108"/>
                <a:gd name="T14" fmla="*/ 2147483647 w 188"/>
                <a:gd name="T15" fmla="*/ 2147483647 h 108"/>
                <a:gd name="T16" fmla="*/ 2147483647 w 188"/>
                <a:gd name="T17" fmla="*/ 2147483647 h 108"/>
                <a:gd name="T18" fmla="*/ 2147483647 w 188"/>
                <a:gd name="T19" fmla="*/ 2147483647 h 108"/>
                <a:gd name="T20" fmla="*/ 2147483647 w 188"/>
                <a:gd name="T21" fmla="*/ 2147483647 h 108"/>
                <a:gd name="T22" fmla="*/ 2147483647 w 188"/>
                <a:gd name="T23" fmla="*/ 2147483647 h 10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88" h="108">
                  <a:moveTo>
                    <a:pt x="5" y="82"/>
                  </a:moveTo>
                  <a:cubicBezTo>
                    <a:pt x="2" y="73"/>
                    <a:pt x="0" y="57"/>
                    <a:pt x="5" y="48"/>
                  </a:cubicBezTo>
                  <a:cubicBezTo>
                    <a:pt x="9" y="38"/>
                    <a:pt x="21" y="31"/>
                    <a:pt x="33" y="24"/>
                  </a:cubicBezTo>
                  <a:cubicBezTo>
                    <a:pt x="44" y="16"/>
                    <a:pt x="57" y="7"/>
                    <a:pt x="77" y="4"/>
                  </a:cubicBezTo>
                  <a:cubicBezTo>
                    <a:pt x="96" y="0"/>
                    <a:pt x="133" y="0"/>
                    <a:pt x="151" y="2"/>
                  </a:cubicBezTo>
                  <a:cubicBezTo>
                    <a:pt x="169" y="3"/>
                    <a:pt x="181" y="6"/>
                    <a:pt x="185" y="12"/>
                  </a:cubicBezTo>
                  <a:cubicBezTo>
                    <a:pt x="188" y="17"/>
                    <a:pt x="181" y="26"/>
                    <a:pt x="171" y="34"/>
                  </a:cubicBezTo>
                  <a:cubicBezTo>
                    <a:pt x="160" y="42"/>
                    <a:pt x="135" y="53"/>
                    <a:pt x="121" y="60"/>
                  </a:cubicBezTo>
                  <a:cubicBezTo>
                    <a:pt x="106" y="66"/>
                    <a:pt x="92" y="64"/>
                    <a:pt x="83" y="72"/>
                  </a:cubicBezTo>
                  <a:cubicBezTo>
                    <a:pt x="73" y="79"/>
                    <a:pt x="74" y="99"/>
                    <a:pt x="65" y="104"/>
                  </a:cubicBezTo>
                  <a:cubicBezTo>
                    <a:pt x="55" y="108"/>
                    <a:pt x="32" y="101"/>
                    <a:pt x="23" y="98"/>
                  </a:cubicBezTo>
                  <a:cubicBezTo>
                    <a:pt x="13" y="94"/>
                    <a:pt x="7" y="90"/>
                    <a:pt x="5" y="82"/>
                  </a:cubicBezTo>
                  <a:close/>
                </a:path>
              </a:pathLst>
            </a:custGeom>
            <a:solidFill>
              <a:srgbClr val="F2F9FD"/>
            </a:solidFill>
            <a:ln w="12700" cap="flat" cmpd="sng">
              <a:noFill/>
              <a:prstDash val="solid"/>
              <a:round/>
              <a:headEnd/>
              <a:tailEnd/>
            </a:ln>
            <a:effectLst/>
          </p:spPr>
          <p:txBody>
            <a:bodyPr wrap="none" anchor="ctr"/>
            <a:lstStyle/>
            <a:p>
              <a:endParaRPr lang="es-ES"/>
            </a:p>
          </p:txBody>
        </p:sp>
        <p:sp>
          <p:nvSpPr>
            <p:cNvPr id="55" name="Freeform 21">
              <a:extLst>
                <a:ext uri="{FF2B5EF4-FFF2-40B4-BE49-F238E27FC236}">
                  <a16:creationId xmlns:a16="http://schemas.microsoft.com/office/drawing/2014/main" id="{C001B5FE-6371-4640-B388-08D989BE2786}"/>
                </a:ext>
              </a:extLst>
            </p:cNvPr>
            <p:cNvSpPr>
              <a:spLocks/>
            </p:cNvSpPr>
            <p:nvPr/>
          </p:nvSpPr>
          <p:spPr bwMode="auto">
            <a:xfrm>
              <a:off x="5664287" y="2886543"/>
              <a:ext cx="96837" cy="90487"/>
            </a:xfrm>
            <a:custGeom>
              <a:avLst/>
              <a:gdLst>
                <a:gd name="T0" fmla="*/ 2147483647 w 61"/>
                <a:gd name="T1" fmla="*/ 2147483647 h 57"/>
                <a:gd name="T2" fmla="*/ 2147483647 w 61"/>
                <a:gd name="T3" fmla="*/ 2147483647 h 57"/>
                <a:gd name="T4" fmla="*/ 2147483647 w 61"/>
                <a:gd name="T5" fmla="*/ 2147483647 h 57"/>
                <a:gd name="T6" fmla="*/ 2147483647 w 61"/>
                <a:gd name="T7" fmla="*/ 2147483647 h 57"/>
                <a:gd name="T8" fmla="*/ 2147483647 w 61"/>
                <a:gd name="T9" fmla="*/ 2147483647 h 57"/>
                <a:gd name="T10" fmla="*/ 2147483647 w 61"/>
                <a:gd name="T11" fmla="*/ 2147483647 h 57"/>
                <a:gd name="T12" fmla="*/ 2147483647 w 61"/>
                <a:gd name="T13" fmla="*/ 2147483647 h 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1" h="57">
                  <a:moveTo>
                    <a:pt x="50" y="6"/>
                  </a:moveTo>
                  <a:cubicBezTo>
                    <a:pt x="43" y="0"/>
                    <a:pt x="26" y="6"/>
                    <a:pt x="18" y="10"/>
                  </a:cubicBezTo>
                  <a:cubicBezTo>
                    <a:pt x="10" y="14"/>
                    <a:pt x="3" y="22"/>
                    <a:pt x="2" y="30"/>
                  </a:cubicBezTo>
                  <a:cubicBezTo>
                    <a:pt x="0" y="37"/>
                    <a:pt x="4" y="50"/>
                    <a:pt x="10" y="54"/>
                  </a:cubicBezTo>
                  <a:cubicBezTo>
                    <a:pt x="15" y="57"/>
                    <a:pt x="26" y="55"/>
                    <a:pt x="34" y="54"/>
                  </a:cubicBezTo>
                  <a:cubicBezTo>
                    <a:pt x="41" y="52"/>
                    <a:pt x="54" y="47"/>
                    <a:pt x="58" y="42"/>
                  </a:cubicBezTo>
                  <a:cubicBezTo>
                    <a:pt x="61" y="36"/>
                    <a:pt x="56" y="11"/>
                    <a:pt x="50" y="6"/>
                  </a:cubicBezTo>
                  <a:close/>
                </a:path>
              </a:pathLst>
            </a:custGeom>
            <a:solidFill>
              <a:srgbClr val="F2F9FD"/>
            </a:solidFill>
            <a:ln w="12700" cap="flat" cmpd="sng">
              <a:noFill/>
              <a:prstDash val="solid"/>
              <a:round/>
              <a:headEnd/>
              <a:tailEnd/>
            </a:ln>
            <a:effectLst/>
          </p:spPr>
          <p:txBody>
            <a:bodyPr wrap="none" anchor="ctr"/>
            <a:lstStyle/>
            <a:p>
              <a:endParaRPr lang="es-ES"/>
            </a:p>
          </p:txBody>
        </p:sp>
        <p:sp>
          <p:nvSpPr>
            <p:cNvPr id="56" name="Freeform 22">
              <a:extLst>
                <a:ext uri="{FF2B5EF4-FFF2-40B4-BE49-F238E27FC236}">
                  <a16:creationId xmlns:a16="http://schemas.microsoft.com/office/drawing/2014/main" id="{31C922B4-5124-4C63-88AD-EF3959BCC080}"/>
                </a:ext>
              </a:extLst>
            </p:cNvPr>
            <p:cNvSpPr>
              <a:spLocks/>
            </p:cNvSpPr>
            <p:nvPr/>
          </p:nvSpPr>
          <p:spPr bwMode="auto">
            <a:xfrm>
              <a:off x="5753187" y="2832568"/>
              <a:ext cx="493712" cy="222250"/>
            </a:xfrm>
            <a:custGeom>
              <a:avLst/>
              <a:gdLst>
                <a:gd name="T0" fmla="*/ 2147483647 w 311"/>
                <a:gd name="T1" fmla="*/ 2147483647 h 140"/>
                <a:gd name="T2" fmla="*/ 2147483647 w 311"/>
                <a:gd name="T3" fmla="*/ 2147483647 h 140"/>
                <a:gd name="T4" fmla="*/ 2147483647 w 311"/>
                <a:gd name="T5" fmla="*/ 2147483647 h 140"/>
                <a:gd name="T6" fmla="*/ 2147483647 w 311"/>
                <a:gd name="T7" fmla="*/ 2147483647 h 140"/>
                <a:gd name="T8" fmla="*/ 2147483647 w 311"/>
                <a:gd name="T9" fmla="*/ 2147483647 h 140"/>
                <a:gd name="T10" fmla="*/ 2147483647 w 311"/>
                <a:gd name="T11" fmla="*/ 2147483647 h 140"/>
                <a:gd name="T12" fmla="*/ 2147483647 w 311"/>
                <a:gd name="T13" fmla="*/ 2147483647 h 140"/>
                <a:gd name="T14" fmla="*/ 2147483647 w 311"/>
                <a:gd name="T15" fmla="*/ 2147483647 h 140"/>
                <a:gd name="T16" fmla="*/ 2147483647 w 311"/>
                <a:gd name="T17" fmla="*/ 2147483647 h 140"/>
                <a:gd name="T18" fmla="*/ 2147483647 w 311"/>
                <a:gd name="T19" fmla="*/ 2147483647 h 140"/>
                <a:gd name="T20" fmla="*/ 2147483647 w 311"/>
                <a:gd name="T21" fmla="*/ 2147483647 h 140"/>
                <a:gd name="T22" fmla="*/ 2147483647 w 311"/>
                <a:gd name="T23" fmla="*/ 2147483647 h 140"/>
                <a:gd name="T24" fmla="*/ 2147483647 w 311"/>
                <a:gd name="T25" fmla="*/ 2147483647 h 1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11" h="140">
                  <a:moveTo>
                    <a:pt x="290" y="52"/>
                  </a:moveTo>
                  <a:cubicBezTo>
                    <a:pt x="293" y="38"/>
                    <a:pt x="303" y="20"/>
                    <a:pt x="298" y="12"/>
                  </a:cubicBezTo>
                  <a:cubicBezTo>
                    <a:pt x="292" y="3"/>
                    <a:pt x="270" y="0"/>
                    <a:pt x="258" y="4"/>
                  </a:cubicBezTo>
                  <a:cubicBezTo>
                    <a:pt x="245" y="8"/>
                    <a:pt x="232" y="26"/>
                    <a:pt x="222" y="36"/>
                  </a:cubicBezTo>
                  <a:cubicBezTo>
                    <a:pt x="212" y="45"/>
                    <a:pt x="210" y="53"/>
                    <a:pt x="198" y="60"/>
                  </a:cubicBezTo>
                  <a:cubicBezTo>
                    <a:pt x="185" y="66"/>
                    <a:pt x="162" y="72"/>
                    <a:pt x="146" y="76"/>
                  </a:cubicBezTo>
                  <a:cubicBezTo>
                    <a:pt x="129" y="79"/>
                    <a:pt x="113" y="79"/>
                    <a:pt x="98" y="80"/>
                  </a:cubicBezTo>
                  <a:cubicBezTo>
                    <a:pt x="82" y="80"/>
                    <a:pt x="69" y="77"/>
                    <a:pt x="54" y="80"/>
                  </a:cubicBezTo>
                  <a:cubicBezTo>
                    <a:pt x="38" y="82"/>
                    <a:pt x="11" y="89"/>
                    <a:pt x="6" y="96"/>
                  </a:cubicBezTo>
                  <a:cubicBezTo>
                    <a:pt x="0" y="102"/>
                    <a:pt x="8" y="113"/>
                    <a:pt x="18" y="120"/>
                  </a:cubicBezTo>
                  <a:cubicBezTo>
                    <a:pt x="27" y="126"/>
                    <a:pt x="23" y="140"/>
                    <a:pt x="66" y="136"/>
                  </a:cubicBezTo>
                  <a:cubicBezTo>
                    <a:pt x="108" y="131"/>
                    <a:pt x="236" y="107"/>
                    <a:pt x="274" y="92"/>
                  </a:cubicBezTo>
                  <a:cubicBezTo>
                    <a:pt x="311" y="76"/>
                    <a:pt x="286" y="65"/>
                    <a:pt x="290" y="52"/>
                  </a:cubicBezTo>
                  <a:close/>
                </a:path>
              </a:pathLst>
            </a:custGeom>
            <a:solidFill>
              <a:srgbClr val="B5E3F6"/>
            </a:solidFill>
            <a:ln w="12700" cap="flat" cmpd="sng">
              <a:noFill/>
              <a:prstDash val="solid"/>
              <a:round/>
              <a:headEnd/>
              <a:tailEnd/>
            </a:ln>
            <a:effectLst/>
          </p:spPr>
          <p:txBody>
            <a:bodyPr wrap="none" anchor="ctr"/>
            <a:lstStyle/>
            <a:p>
              <a:endParaRPr lang="es-ES"/>
            </a:p>
          </p:txBody>
        </p:sp>
        <p:sp>
          <p:nvSpPr>
            <p:cNvPr id="57" name="Freeform 23">
              <a:extLst>
                <a:ext uri="{FF2B5EF4-FFF2-40B4-BE49-F238E27FC236}">
                  <a16:creationId xmlns:a16="http://schemas.microsoft.com/office/drawing/2014/main" id="{87CC56BC-0816-4139-A13D-2888A9E2BEF4}"/>
                </a:ext>
              </a:extLst>
            </p:cNvPr>
            <p:cNvSpPr>
              <a:spLocks/>
            </p:cNvSpPr>
            <p:nvPr/>
          </p:nvSpPr>
          <p:spPr bwMode="auto">
            <a:xfrm>
              <a:off x="5786524" y="2884955"/>
              <a:ext cx="481013" cy="200025"/>
            </a:xfrm>
            <a:custGeom>
              <a:avLst/>
              <a:gdLst>
                <a:gd name="T0" fmla="*/ 2147483647 w 303"/>
                <a:gd name="T1" fmla="*/ 2147483647 h 126"/>
                <a:gd name="T2" fmla="*/ 2147483647 w 303"/>
                <a:gd name="T3" fmla="*/ 2147483647 h 126"/>
                <a:gd name="T4" fmla="*/ 2147483647 w 303"/>
                <a:gd name="T5" fmla="*/ 2147483647 h 126"/>
                <a:gd name="T6" fmla="*/ 2147483647 w 303"/>
                <a:gd name="T7" fmla="*/ 2147483647 h 126"/>
                <a:gd name="T8" fmla="*/ 2147483647 w 303"/>
                <a:gd name="T9" fmla="*/ 2147483647 h 126"/>
                <a:gd name="T10" fmla="*/ 2147483647 w 303"/>
                <a:gd name="T11" fmla="*/ 2147483647 h 126"/>
                <a:gd name="T12" fmla="*/ 2147483647 w 303"/>
                <a:gd name="T13" fmla="*/ 2147483647 h 126"/>
                <a:gd name="T14" fmla="*/ 2147483647 w 303"/>
                <a:gd name="T15" fmla="*/ 2147483647 h 126"/>
                <a:gd name="T16" fmla="*/ 2147483647 w 303"/>
                <a:gd name="T17" fmla="*/ 2147483647 h 126"/>
                <a:gd name="T18" fmla="*/ 2147483647 w 303"/>
                <a:gd name="T19" fmla="*/ 2147483647 h 126"/>
                <a:gd name="T20" fmla="*/ 2147483647 w 303"/>
                <a:gd name="T21" fmla="*/ 2147483647 h 126"/>
                <a:gd name="T22" fmla="*/ 2147483647 w 303"/>
                <a:gd name="T23" fmla="*/ 2147483647 h 126"/>
                <a:gd name="T24" fmla="*/ 2147483647 w 303"/>
                <a:gd name="T25" fmla="*/ 2147483647 h 126"/>
                <a:gd name="T26" fmla="*/ 2147483647 w 303"/>
                <a:gd name="T27" fmla="*/ 2147483647 h 12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03" h="126">
                  <a:moveTo>
                    <a:pt x="253" y="3"/>
                  </a:moveTo>
                  <a:cubicBezTo>
                    <a:pt x="236" y="5"/>
                    <a:pt x="214" y="18"/>
                    <a:pt x="201" y="27"/>
                  </a:cubicBezTo>
                  <a:cubicBezTo>
                    <a:pt x="187" y="35"/>
                    <a:pt x="180" y="49"/>
                    <a:pt x="169" y="55"/>
                  </a:cubicBezTo>
                  <a:cubicBezTo>
                    <a:pt x="157" y="60"/>
                    <a:pt x="146" y="57"/>
                    <a:pt x="129" y="59"/>
                  </a:cubicBezTo>
                  <a:cubicBezTo>
                    <a:pt x="111" y="61"/>
                    <a:pt x="82" y="65"/>
                    <a:pt x="65" y="67"/>
                  </a:cubicBezTo>
                  <a:cubicBezTo>
                    <a:pt x="47" y="68"/>
                    <a:pt x="35" y="61"/>
                    <a:pt x="25" y="67"/>
                  </a:cubicBezTo>
                  <a:cubicBezTo>
                    <a:pt x="14" y="72"/>
                    <a:pt x="0" y="90"/>
                    <a:pt x="1" y="99"/>
                  </a:cubicBezTo>
                  <a:cubicBezTo>
                    <a:pt x="1" y="107"/>
                    <a:pt x="20" y="115"/>
                    <a:pt x="29" y="119"/>
                  </a:cubicBezTo>
                  <a:cubicBezTo>
                    <a:pt x="37" y="122"/>
                    <a:pt x="37" y="122"/>
                    <a:pt x="53" y="123"/>
                  </a:cubicBezTo>
                  <a:cubicBezTo>
                    <a:pt x="68" y="123"/>
                    <a:pt x="94" y="126"/>
                    <a:pt x="121" y="123"/>
                  </a:cubicBezTo>
                  <a:cubicBezTo>
                    <a:pt x="147" y="119"/>
                    <a:pt x="187" y="114"/>
                    <a:pt x="213" y="103"/>
                  </a:cubicBezTo>
                  <a:cubicBezTo>
                    <a:pt x="238" y="91"/>
                    <a:pt x="258" y="70"/>
                    <a:pt x="273" y="55"/>
                  </a:cubicBezTo>
                  <a:cubicBezTo>
                    <a:pt x="287" y="39"/>
                    <a:pt x="303" y="20"/>
                    <a:pt x="301" y="11"/>
                  </a:cubicBezTo>
                  <a:cubicBezTo>
                    <a:pt x="298" y="1"/>
                    <a:pt x="269" y="0"/>
                    <a:pt x="253" y="3"/>
                  </a:cubicBezTo>
                  <a:close/>
                </a:path>
              </a:pathLst>
            </a:custGeom>
            <a:solidFill>
              <a:srgbClr val="E9F7FD"/>
            </a:solidFill>
            <a:ln w="12700" cap="flat" cmpd="sng">
              <a:noFill/>
              <a:prstDash val="solid"/>
              <a:round/>
              <a:headEnd/>
              <a:tailEnd/>
            </a:ln>
            <a:effectLst/>
          </p:spPr>
          <p:txBody>
            <a:bodyPr wrap="none" anchor="ctr"/>
            <a:lstStyle/>
            <a:p>
              <a:endParaRPr lang="es-ES"/>
            </a:p>
          </p:txBody>
        </p:sp>
        <p:sp>
          <p:nvSpPr>
            <p:cNvPr id="58" name="Freeform 24">
              <a:extLst>
                <a:ext uri="{FF2B5EF4-FFF2-40B4-BE49-F238E27FC236}">
                  <a16:creationId xmlns:a16="http://schemas.microsoft.com/office/drawing/2014/main" id="{C0581C13-A619-4448-BA52-AD6880010E62}"/>
                </a:ext>
              </a:extLst>
            </p:cNvPr>
            <p:cNvSpPr>
              <a:spLocks/>
            </p:cNvSpPr>
            <p:nvPr/>
          </p:nvSpPr>
          <p:spPr bwMode="auto">
            <a:xfrm>
              <a:off x="5877012" y="2943693"/>
              <a:ext cx="373062" cy="174625"/>
            </a:xfrm>
            <a:custGeom>
              <a:avLst/>
              <a:gdLst>
                <a:gd name="T0" fmla="*/ 2147483647 w 235"/>
                <a:gd name="T1" fmla="*/ 2147483647 h 110"/>
                <a:gd name="T2" fmla="*/ 2147483647 w 235"/>
                <a:gd name="T3" fmla="*/ 2147483647 h 110"/>
                <a:gd name="T4" fmla="*/ 2147483647 w 235"/>
                <a:gd name="T5" fmla="*/ 2147483647 h 110"/>
                <a:gd name="T6" fmla="*/ 2147483647 w 235"/>
                <a:gd name="T7" fmla="*/ 2147483647 h 110"/>
                <a:gd name="T8" fmla="*/ 2147483647 w 235"/>
                <a:gd name="T9" fmla="*/ 2147483647 h 110"/>
                <a:gd name="T10" fmla="*/ 2147483647 w 235"/>
                <a:gd name="T11" fmla="*/ 2147483647 h 110"/>
                <a:gd name="T12" fmla="*/ 2147483647 w 235"/>
                <a:gd name="T13" fmla="*/ 2147483647 h 110"/>
                <a:gd name="T14" fmla="*/ 2147483647 w 235"/>
                <a:gd name="T15" fmla="*/ 2147483647 h 110"/>
                <a:gd name="T16" fmla="*/ 2147483647 w 235"/>
                <a:gd name="T17" fmla="*/ 2147483647 h 110"/>
                <a:gd name="T18" fmla="*/ 2147483647 w 235"/>
                <a:gd name="T19" fmla="*/ 2147483647 h 110"/>
                <a:gd name="T20" fmla="*/ 2147483647 w 235"/>
                <a:gd name="T21" fmla="*/ 2147483647 h 110"/>
                <a:gd name="T22" fmla="*/ 2147483647 w 235"/>
                <a:gd name="T23" fmla="*/ 2147483647 h 110"/>
                <a:gd name="T24" fmla="*/ 2147483647 w 235"/>
                <a:gd name="T25" fmla="*/ 2147483647 h 110"/>
                <a:gd name="T26" fmla="*/ 0 w 235"/>
                <a:gd name="T27" fmla="*/ 2147483647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35" h="110">
                  <a:moveTo>
                    <a:pt x="12" y="98"/>
                  </a:moveTo>
                  <a:cubicBezTo>
                    <a:pt x="21" y="97"/>
                    <a:pt x="30" y="96"/>
                    <a:pt x="40" y="98"/>
                  </a:cubicBezTo>
                  <a:cubicBezTo>
                    <a:pt x="49" y="99"/>
                    <a:pt x="56" y="109"/>
                    <a:pt x="68" y="110"/>
                  </a:cubicBezTo>
                  <a:cubicBezTo>
                    <a:pt x="80" y="110"/>
                    <a:pt x="98" y="104"/>
                    <a:pt x="112" y="102"/>
                  </a:cubicBezTo>
                  <a:cubicBezTo>
                    <a:pt x="125" y="99"/>
                    <a:pt x="132" y="99"/>
                    <a:pt x="148" y="94"/>
                  </a:cubicBezTo>
                  <a:cubicBezTo>
                    <a:pt x="163" y="88"/>
                    <a:pt x="190" y="78"/>
                    <a:pt x="204" y="70"/>
                  </a:cubicBezTo>
                  <a:cubicBezTo>
                    <a:pt x="218" y="62"/>
                    <a:pt x="228" y="55"/>
                    <a:pt x="232" y="46"/>
                  </a:cubicBezTo>
                  <a:cubicBezTo>
                    <a:pt x="235" y="36"/>
                    <a:pt x="235" y="20"/>
                    <a:pt x="228" y="14"/>
                  </a:cubicBezTo>
                  <a:cubicBezTo>
                    <a:pt x="220" y="7"/>
                    <a:pt x="202" y="0"/>
                    <a:pt x="188" y="6"/>
                  </a:cubicBezTo>
                  <a:cubicBezTo>
                    <a:pt x="174" y="12"/>
                    <a:pt x="155" y="41"/>
                    <a:pt x="144" y="50"/>
                  </a:cubicBezTo>
                  <a:cubicBezTo>
                    <a:pt x="132" y="58"/>
                    <a:pt x="127" y="56"/>
                    <a:pt x="116" y="58"/>
                  </a:cubicBezTo>
                  <a:cubicBezTo>
                    <a:pt x="104" y="59"/>
                    <a:pt x="86" y="61"/>
                    <a:pt x="72" y="62"/>
                  </a:cubicBezTo>
                  <a:cubicBezTo>
                    <a:pt x="58" y="62"/>
                    <a:pt x="43" y="60"/>
                    <a:pt x="32" y="62"/>
                  </a:cubicBezTo>
                  <a:cubicBezTo>
                    <a:pt x="20" y="63"/>
                    <a:pt x="3" y="68"/>
                    <a:pt x="0" y="74"/>
                  </a:cubicBezTo>
                </a:path>
              </a:pathLst>
            </a:custGeom>
            <a:solidFill>
              <a:srgbClr val="F2F9FD"/>
            </a:solidFill>
            <a:ln w="12700" cap="flat" cmpd="sng">
              <a:noFill/>
              <a:prstDash val="solid"/>
              <a:round/>
              <a:headEnd type="none" w="med" len="med"/>
              <a:tailEnd type="none" w="med" len="med"/>
            </a:ln>
            <a:effectLst/>
          </p:spPr>
          <p:txBody>
            <a:bodyPr wrap="none" anchor="ctr"/>
            <a:lstStyle/>
            <a:p>
              <a:endParaRPr lang="es-ES"/>
            </a:p>
          </p:txBody>
        </p:sp>
        <p:sp>
          <p:nvSpPr>
            <p:cNvPr id="59" name="Freeform 25">
              <a:extLst>
                <a:ext uri="{FF2B5EF4-FFF2-40B4-BE49-F238E27FC236}">
                  <a16:creationId xmlns:a16="http://schemas.microsoft.com/office/drawing/2014/main" id="{F1C9331A-F5DD-48A4-98B6-581313C0F0DA}"/>
                </a:ext>
              </a:extLst>
            </p:cNvPr>
            <p:cNvSpPr>
              <a:spLocks/>
            </p:cNvSpPr>
            <p:nvPr/>
          </p:nvSpPr>
          <p:spPr bwMode="auto">
            <a:xfrm>
              <a:off x="5796049" y="2834155"/>
              <a:ext cx="174625" cy="74613"/>
            </a:xfrm>
            <a:custGeom>
              <a:avLst/>
              <a:gdLst>
                <a:gd name="T0" fmla="*/ 2147483647 w 110"/>
                <a:gd name="T1" fmla="*/ 2147483647 h 47"/>
                <a:gd name="T2" fmla="*/ 2147483647 w 110"/>
                <a:gd name="T3" fmla="*/ 2147483647 h 47"/>
                <a:gd name="T4" fmla="*/ 2147483647 w 110"/>
                <a:gd name="T5" fmla="*/ 2147483647 h 47"/>
                <a:gd name="T6" fmla="*/ 2147483647 w 110"/>
                <a:gd name="T7" fmla="*/ 2147483647 h 47"/>
                <a:gd name="T8" fmla="*/ 2147483647 w 110"/>
                <a:gd name="T9" fmla="*/ 2147483647 h 47"/>
                <a:gd name="T10" fmla="*/ 2147483647 w 110"/>
                <a:gd name="T11" fmla="*/ 2147483647 h 47"/>
                <a:gd name="T12" fmla="*/ 2147483647 w 110"/>
                <a:gd name="T13" fmla="*/ 2147483647 h 47"/>
                <a:gd name="T14" fmla="*/ 2147483647 w 110"/>
                <a:gd name="T15" fmla="*/ 2147483647 h 47"/>
                <a:gd name="T16" fmla="*/ 2147483647 w 110"/>
                <a:gd name="T17" fmla="*/ 2147483647 h 47"/>
                <a:gd name="T18" fmla="*/ 2147483647 w 110"/>
                <a:gd name="T19" fmla="*/ 2147483647 h 47"/>
                <a:gd name="T20" fmla="*/ 2147483647 w 110"/>
                <a:gd name="T21" fmla="*/ 2147483647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0" h="47">
                  <a:moveTo>
                    <a:pt x="1" y="25"/>
                  </a:moveTo>
                  <a:cubicBezTo>
                    <a:pt x="0" y="31"/>
                    <a:pt x="17" y="39"/>
                    <a:pt x="25" y="43"/>
                  </a:cubicBezTo>
                  <a:cubicBezTo>
                    <a:pt x="32" y="46"/>
                    <a:pt x="38" y="46"/>
                    <a:pt x="47" y="47"/>
                  </a:cubicBezTo>
                  <a:cubicBezTo>
                    <a:pt x="55" y="47"/>
                    <a:pt x="65" y="47"/>
                    <a:pt x="75" y="45"/>
                  </a:cubicBezTo>
                  <a:cubicBezTo>
                    <a:pt x="84" y="42"/>
                    <a:pt x="100" y="39"/>
                    <a:pt x="105" y="33"/>
                  </a:cubicBezTo>
                  <a:cubicBezTo>
                    <a:pt x="110" y="27"/>
                    <a:pt x="107" y="13"/>
                    <a:pt x="105" y="9"/>
                  </a:cubicBezTo>
                  <a:cubicBezTo>
                    <a:pt x="102" y="4"/>
                    <a:pt x="96" y="7"/>
                    <a:pt x="91" y="7"/>
                  </a:cubicBezTo>
                  <a:cubicBezTo>
                    <a:pt x="85" y="6"/>
                    <a:pt x="80" y="8"/>
                    <a:pt x="73" y="7"/>
                  </a:cubicBezTo>
                  <a:cubicBezTo>
                    <a:pt x="65" y="6"/>
                    <a:pt x="54" y="1"/>
                    <a:pt x="47" y="1"/>
                  </a:cubicBezTo>
                  <a:cubicBezTo>
                    <a:pt x="39" y="0"/>
                    <a:pt x="33" y="1"/>
                    <a:pt x="27" y="5"/>
                  </a:cubicBezTo>
                  <a:cubicBezTo>
                    <a:pt x="20" y="8"/>
                    <a:pt x="1" y="18"/>
                    <a:pt x="1" y="25"/>
                  </a:cubicBezTo>
                  <a:close/>
                </a:path>
              </a:pathLst>
            </a:custGeom>
            <a:solidFill>
              <a:srgbClr val="E9F7FD"/>
            </a:solidFill>
            <a:ln w="12700" cap="flat" cmpd="sng">
              <a:noFill/>
              <a:prstDash val="solid"/>
              <a:round/>
              <a:headEnd/>
              <a:tailEnd/>
            </a:ln>
            <a:effectLst/>
          </p:spPr>
          <p:txBody>
            <a:bodyPr wrap="none" anchor="ctr"/>
            <a:lstStyle/>
            <a:p>
              <a:endParaRPr lang="es-ES"/>
            </a:p>
          </p:txBody>
        </p:sp>
        <p:sp>
          <p:nvSpPr>
            <p:cNvPr id="60" name="Freeform 26">
              <a:extLst>
                <a:ext uri="{FF2B5EF4-FFF2-40B4-BE49-F238E27FC236}">
                  <a16:creationId xmlns:a16="http://schemas.microsoft.com/office/drawing/2014/main" id="{FB25AF97-2D5B-4B00-B715-47970F86A43F}"/>
                </a:ext>
              </a:extLst>
            </p:cNvPr>
            <p:cNvSpPr>
              <a:spLocks/>
            </p:cNvSpPr>
            <p:nvPr/>
          </p:nvSpPr>
          <p:spPr bwMode="auto">
            <a:xfrm>
              <a:off x="5429337" y="2980205"/>
              <a:ext cx="284162" cy="182563"/>
            </a:xfrm>
            <a:custGeom>
              <a:avLst/>
              <a:gdLst>
                <a:gd name="T0" fmla="*/ 2147483647 w 179"/>
                <a:gd name="T1" fmla="*/ 2147483647 h 115"/>
                <a:gd name="T2" fmla="*/ 2147483647 w 179"/>
                <a:gd name="T3" fmla="*/ 2147483647 h 115"/>
                <a:gd name="T4" fmla="*/ 2147483647 w 179"/>
                <a:gd name="T5" fmla="*/ 2147483647 h 115"/>
                <a:gd name="T6" fmla="*/ 2147483647 w 179"/>
                <a:gd name="T7" fmla="*/ 2147483647 h 115"/>
                <a:gd name="T8" fmla="*/ 2147483647 w 179"/>
                <a:gd name="T9" fmla="*/ 2147483647 h 115"/>
                <a:gd name="T10" fmla="*/ 2147483647 w 179"/>
                <a:gd name="T11" fmla="*/ 2147483647 h 115"/>
                <a:gd name="T12" fmla="*/ 2147483647 w 179"/>
                <a:gd name="T13" fmla="*/ 2147483647 h 115"/>
                <a:gd name="T14" fmla="*/ 2147483647 w 179"/>
                <a:gd name="T15" fmla="*/ 2147483647 h 115"/>
                <a:gd name="T16" fmla="*/ 2147483647 w 179"/>
                <a:gd name="T17" fmla="*/ 2147483647 h 115"/>
                <a:gd name="T18" fmla="*/ 2147483647 w 179"/>
                <a:gd name="T19" fmla="*/ 2147483647 h 115"/>
                <a:gd name="T20" fmla="*/ 2147483647 w 179"/>
                <a:gd name="T21" fmla="*/ 2147483647 h 115"/>
                <a:gd name="T22" fmla="*/ 2147483647 w 179"/>
                <a:gd name="T23" fmla="*/ 2147483647 h 1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9" h="115">
                  <a:moveTo>
                    <a:pt x="130" y="115"/>
                  </a:moveTo>
                  <a:cubicBezTo>
                    <a:pt x="108" y="110"/>
                    <a:pt x="86" y="106"/>
                    <a:pt x="70" y="103"/>
                  </a:cubicBezTo>
                  <a:cubicBezTo>
                    <a:pt x="53" y="99"/>
                    <a:pt x="39" y="100"/>
                    <a:pt x="30" y="95"/>
                  </a:cubicBezTo>
                  <a:cubicBezTo>
                    <a:pt x="20" y="89"/>
                    <a:pt x="14" y="77"/>
                    <a:pt x="10" y="67"/>
                  </a:cubicBezTo>
                  <a:cubicBezTo>
                    <a:pt x="5" y="57"/>
                    <a:pt x="0" y="45"/>
                    <a:pt x="2" y="35"/>
                  </a:cubicBezTo>
                  <a:cubicBezTo>
                    <a:pt x="3" y="24"/>
                    <a:pt x="10" y="0"/>
                    <a:pt x="18" y="3"/>
                  </a:cubicBezTo>
                  <a:cubicBezTo>
                    <a:pt x="26" y="5"/>
                    <a:pt x="40" y="39"/>
                    <a:pt x="50" y="51"/>
                  </a:cubicBezTo>
                  <a:cubicBezTo>
                    <a:pt x="59" y="62"/>
                    <a:pt x="68" y="71"/>
                    <a:pt x="78" y="75"/>
                  </a:cubicBezTo>
                  <a:cubicBezTo>
                    <a:pt x="87" y="78"/>
                    <a:pt x="95" y="76"/>
                    <a:pt x="106" y="75"/>
                  </a:cubicBezTo>
                  <a:cubicBezTo>
                    <a:pt x="116" y="73"/>
                    <a:pt x="130" y="61"/>
                    <a:pt x="142" y="63"/>
                  </a:cubicBezTo>
                  <a:cubicBezTo>
                    <a:pt x="154" y="64"/>
                    <a:pt x="176" y="74"/>
                    <a:pt x="178" y="83"/>
                  </a:cubicBezTo>
                  <a:cubicBezTo>
                    <a:pt x="179" y="91"/>
                    <a:pt x="160" y="109"/>
                    <a:pt x="154" y="115"/>
                  </a:cubicBezTo>
                </a:path>
              </a:pathLst>
            </a:custGeom>
            <a:solidFill>
              <a:srgbClr val="E9F7FD"/>
            </a:solidFill>
            <a:ln w="12700" cap="flat" cmpd="sng">
              <a:noFill/>
              <a:prstDash val="solid"/>
              <a:round/>
              <a:headEnd type="none" w="med" len="med"/>
              <a:tailEnd type="none" w="med" len="med"/>
            </a:ln>
            <a:effectLst/>
          </p:spPr>
          <p:txBody>
            <a:bodyPr wrap="none" anchor="ctr"/>
            <a:lstStyle/>
            <a:p>
              <a:endParaRPr lang="es-ES"/>
            </a:p>
          </p:txBody>
        </p:sp>
        <p:sp>
          <p:nvSpPr>
            <p:cNvPr id="61" name="Freeform 27">
              <a:extLst>
                <a:ext uri="{FF2B5EF4-FFF2-40B4-BE49-F238E27FC236}">
                  <a16:creationId xmlns:a16="http://schemas.microsoft.com/office/drawing/2014/main" id="{4B7C48FC-523C-4E84-80B6-C72774C3F9D7}"/>
                </a:ext>
              </a:extLst>
            </p:cNvPr>
            <p:cNvSpPr>
              <a:spLocks/>
            </p:cNvSpPr>
            <p:nvPr/>
          </p:nvSpPr>
          <p:spPr bwMode="auto">
            <a:xfrm>
              <a:off x="6383424" y="2810343"/>
              <a:ext cx="271463" cy="338137"/>
            </a:xfrm>
            <a:custGeom>
              <a:avLst/>
              <a:gdLst>
                <a:gd name="T0" fmla="*/ 2147483647 w 171"/>
                <a:gd name="T1" fmla="*/ 2147483647 h 213"/>
                <a:gd name="T2" fmla="*/ 2147483647 w 171"/>
                <a:gd name="T3" fmla="*/ 2147483647 h 213"/>
                <a:gd name="T4" fmla="*/ 2147483647 w 171"/>
                <a:gd name="T5" fmla="*/ 2147483647 h 213"/>
                <a:gd name="T6" fmla="*/ 2147483647 w 171"/>
                <a:gd name="T7" fmla="*/ 2147483647 h 213"/>
                <a:gd name="T8" fmla="*/ 2147483647 w 171"/>
                <a:gd name="T9" fmla="*/ 2147483647 h 213"/>
                <a:gd name="T10" fmla="*/ 2147483647 w 171"/>
                <a:gd name="T11" fmla="*/ 2147483647 h 213"/>
                <a:gd name="T12" fmla="*/ 2147483647 w 171"/>
                <a:gd name="T13" fmla="*/ 2147483647 h 213"/>
                <a:gd name="T14" fmla="*/ 2147483647 w 171"/>
                <a:gd name="T15" fmla="*/ 2147483647 h 213"/>
                <a:gd name="T16" fmla="*/ 2147483647 w 171"/>
                <a:gd name="T17" fmla="*/ 2147483647 h 213"/>
                <a:gd name="T18" fmla="*/ 2147483647 w 171"/>
                <a:gd name="T19" fmla="*/ 2147483647 h 213"/>
                <a:gd name="T20" fmla="*/ 2147483647 w 171"/>
                <a:gd name="T21" fmla="*/ 2147483647 h 213"/>
                <a:gd name="T22" fmla="*/ 2147483647 w 171"/>
                <a:gd name="T23" fmla="*/ 2147483647 h 213"/>
                <a:gd name="T24" fmla="*/ 2147483647 w 171"/>
                <a:gd name="T25" fmla="*/ 2147483647 h 2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1" h="213">
                  <a:moveTo>
                    <a:pt x="25" y="6"/>
                  </a:moveTo>
                  <a:cubicBezTo>
                    <a:pt x="44" y="11"/>
                    <a:pt x="95" y="30"/>
                    <a:pt x="117" y="46"/>
                  </a:cubicBezTo>
                  <a:cubicBezTo>
                    <a:pt x="138" y="61"/>
                    <a:pt x="144" y="82"/>
                    <a:pt x="153" y="98"/>
                  </a:cubicBezTo>
                  <a:cubicBezTo>
                    <a:pt x="161" y="113"/>
                    <a:pt x="166" y="127"/>
                    <a:pt x="169" y="138"/>
                  </a:cubicBezTo>
                  <a:cubicBezTo>
                    <a:pt x="171" y="148"/>
                    <a:pt x="170" y="154"/>
                    <a:pt x="169" y="162"/>
                  </a:cubicBezTo>
                  <a:cubicBezTo>
                    <a:pt x="167" y="169"/>
                    <a:pt x="171" y="178"/>
                    <a:pt x="157" y="186"/>
                  </a:cubicBezTo>
                  <a:cubicBezTo>
                    <a:pt x="143" y="194"/>
                    <a:pt x="96" y="213"/>
                    <a:pt x="85" y="210"/>
                  </a:cubicBezTo>
                  <a:cubicBezTo>
                    <a:pt x="73" y="206"/>
                    <a:pt x="86" y="182"/>
                    <a:pt x="85" y="166"/>
                  </a:cubicBezTo>
                  <a:cubicBezTo>
                    <a:pt x="83" y="149"/>
                    <a:pt x="81" y="125"/>
                    <a:pt x="77" y="110"/>
                  </a:cubicBezTo>
                  <a:cubicBezTo>
                    <a:pt x="72" y="94"/>
                    <a:pt x="66" y="85"/>
                    <a:pt x="57" y="74"/>
                  </a:cubicBezTo>
                  <a:cubicBezTo>
                    <a:pt x="47" y="62"/>
                    <a:pt x="30" y="48"/>
                    <a:pt x="21" y="38"/>
                  </a:cubicBezTo>
                  <a:cubicBezTo>
                    <a:pt x="11" y="28"/>
                    <a:pt x="1" y="22"/>
                    <a:pt x="1" y="14"/>
                  </a:cubicBezTo>
                  <a:cubicBezTo>
                    <a:pt x="0" y="6"/>
                    <a:pt x="5" y="0"/>
                    <a:pt x="25" y="6"/>
                  </a:cubicBezTo>
                  <a:close/>
                </a:path>
              </a:pathLst>
            </a:custGeom>
            <a:solidFill>
              <a:srgbClr val="B5E3F6"/>
            </a:solidFill>
            <a:ln w="12700" cap="flat" cmpd="sng">
              <a:noFill/>
              <a:prstDash val="solid"/>
              <a:round/>
              <a:headEnd/>
              <a:tailEnd/>
            </a:ln>
            <a:effectLst/>
          </p:spPr>
          <p:txBody>
            <a:bodyPr wrap="none" anchor="ctr"/>
            <a:lstStyle/>
            <a:p>
              <a:endParaRPr lang="es-ES"/>
            </a:p>
          </p:txBody>
        </p:sp>
        <p:sp>
          <p:nvSpPr>
            <p:cNvPr id="62" name="Freeform 28">
              <a:extLst>
                <a:ext uri="{FF2B5EF4-FFF2-40B4-BE49-F238E27FC236}">
                  <a16:creationId xmlns:a16="http://schemas.microsoft.com/office/drawing/2014/main" id="{AE10A3DE-3B64-46DF-A54B-254190667331}"/>
                </a:ext>
              </a:extLst>
            </p:cNvPr>
            <p:cNvSpPr>
              <a:spLocks/>
            </p:cNvSpPr>
            <p:nvPr/>
          </p:nvSpPr>
          <p:spPr bwMode="auto">
            <a:xfrm>
              <a:off x="6292937" y="2807168"/>
              <a:ext cx="269875" cy="339725"/>
            </a:xfrm>
            <a:custGeom>
              <a:avLst/>
              <a:gdLst>
                <a:gd name="T0" fmla="*/ 2147483647 w 170"/>
                <a:gd name="T1" fmla="*/ 2147483647 h 214"/>
                <a:gd name="T2" fmla="*/ 2147483647 w 170"/>
                <a:gd name="T3" fmla="*/ 2147483647 h 214"/>
                <a:gd name="T4" fmla="*/ 2147483647 w 170"/>
                <a:gd name="T5" fmla="*/ 2147483647 h 214"/>
                <a:gd name="T6" fmla="*/ 2147483647 w 170"/>
                <a:gd name="T7" fmla="*/ 2147483647 h 214"/>
                <a:gd name="T8" fmla="*/ 2147483647 w 170"/>
                <a:gd name="T9" fmla="*/ 2147483647 h 214"/>
                <a:gd name="T10" fmla="*/ 2147483647 w 170"/>
                <a:gd name="T11" fmla="*/ 2147483647 h 214"/>
                <a:gd name="T12" fmla="*/ 2147483647 w 170"/>
                <a:gd name="T13" fmla="*/ 2147483647 h 214"/>
                <a:gd name="T14" fmla="*/ 2147483647 w 170"/>
                <a:gd name="T15" fmla="*/ 2147483647 h 214"/>
                <a:gd name="T16" fmla="*/ 2147483647 w 170"/>
                <a:gd name="T17" fmla="*/ 2147483647 h 214"/>
                <a:gd name="T18" fmla="*/ 2147483647 w 170"/>
                <a:gd name="T19" fmla="*/ 2147483647 h 214"/>
                <a:gd name="T20" fmla="*/ 2147483647 w 170"/>
                <a:gd name="T21" fmla="*/ 2147483647 h 214"/>
                <a:gd name="T22" fmla="*/ 2147483647 w 170"/>
                <a:gd name="T23" fmla="*/ 2147483647 h 214"/>
                <a:gd name="T24" fmla="*/ 2147483647 w 170"/>
                <a:gd name="T25" fmla="*/ 0 h 2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0" h="214">
                  <a:moveTo>
                    <a:pt x="38" y="12"/>
                  </a:moveTo>
                  <a:cubicBezTo>
                    <a:pt x="69" y="25"/>
                    <a:pt x="101" y="38"/>
                    <a:pt x="122" y="56"/>
                  </a:cubicBezTo>
                  <a:cubicBezTo>
                    <a:pt x="142" y="73"/>
                    <a:pt x="154" y="103"/>
                    <a:pt x="162" y="120"/>
                  </a:cubicBezTo>
                  <a:cubicBezTo>
                    <a:pt x="170" y="136"/>
                    <a:pt x="169" y="146"/>
                    <a:pt x="170" y="156"/>
                  </a:cubicBezTo>
                  <a:cubicBezTo>
                    <a:pt x="170" y="166"/>
                    <a:pt x="170" y="172"/>
                    <a:pt x="166" y="180"/>
                  </a:cubicBezTo>
                  <a:cubicBezTo>
                    <a:pt x="161" y="187"/>
                    <a:pt x="159" y="194"/>
                    <a:pt x="146" y="200"/>
                  </a:cubicBezTo>
                  <a:cubicBezTo>
                    <a:pt x="132" y="205"/>
                    <a:pt x="96" y="214"/>
                    <a:pt x="86" y="212"/>
                  </a:cubicBezTo>
                  <a:cubicBezTo>
                    <a:pt x="75" y="209"/>
                    <a:pt x="79" y="196"/>
                    <a:pt x="82" y="184"/>
                  </a:cubicBezTo>
                  <a:cubicBezTo>
                    <a:pt x="84" y="171"/>
                    <a:pt x="102" y="151"/>
                    <a:pt x="102" y="136"/>
                  </a:cubicBezTo>
                  <a:cubicBezTo>
                    <a:pt x="102" y="120"/>
                    <a:pt x="91" y="103"/>
                    <a:pt x="82" y="92"/>
                  </a:cubicBezTo>
                  <a:cubicBezTo>
                    <a:pt x="72" y="80"/>
                    <a:pt x="54" y="74"/>
                    <a:pt x="42" y="64"/>
                  </a:cubicBezTo>
                  <a:cubicBezTo>
                    <a:pt x="29" y="53"/>
                    <a:pt x="11" y="38"/>
                    <a:pt x="6" y="28"/>
                  </a:cubicBezTo>
                  <a:cubicBezTo>
                    <a:pt x="0" y="17"/>
                    <a:pt x="6" y="4"/>
                    <a:pt x="10" y="0"/>
                  </a:cubicBezTo>
                </a:path>
              </a:pathLst>
            </a:custGeom>
            <a:solidFill>
              <a:srgbClr val="E9F7FD"/>
            </a:solidFill>
            <a:ln w="12700" cap="flat" cmpd="sng">
              <a:noFill/>
              <a:prstDash val="solid"/>
              <a:round/>
              <a:headEnd type="none" w="med" len="med"/>
              <a:tailEnd type="none" w="med" len="med"/>
            </a:ln>
            <a:effectLst/>
          </p:spPr>
          <p:txBody>
            <a:bodyPr wrap="none" anchor="ctr"/>
            <a:lstStyle/>
            <a:p>
              <a:endParaRPr lang="es-ES"/>
            </a:p>
          </p:txBody>
        </p:sp>
        <p:sp>
          <p:nvSpPr>
            <p:cNvPr id="63" name="Freeform 29">
              <a:extLst>
                <a:ext uri="{FF2B5EF4-FFF2-40B4-BE49-F238E27FC236}">
                  <a16:creationId xmlns:a16="http://schemas.microsoft.com/office/drawing/2014/main" id="{A9D98E91-7613-4F47-A1B6-BE5384BA86FB}"/>
                </a:ext>
              </a:extLst>
            </p:cNvPr>
            <p:cNvSpPr>
              <a:spLocks/>
            </p:cNvSpPr>
            <p:nvPr/>
          </p:nvSpPr>
          <p:spPr bwMode="auto">
            <a:xfrm>
              <a:off x="6143712" y="2732555"/>
              <a:ext cx="623887" cy="244475"/>
            </a:xfrm>
            <a:custGeom>
              <a:avLst/>
              <a:gdLst>
                <a:gd name="T0" fmla="*/ 2147483647 w 393"/>
                <a:gd name="T1" fmla="*/ 2147483647 h 154"/>
                <a:gd name="T2" fmla="*/ 2147483647 w 393"/>
                <a:gd name="T3" fmla="*/ 2147483647 h 154"/>
                <a:gd name="T4" fmla="*/ 2147483647 w 393"/>
                <a:gd name="T5" fmla="*/ 2147483647 h 154"/>
                <a:gd name="T6" fmla="*/ 2147483647 w 393"/>
                <a:gd name="T7" fmla="*/ 2147483647 h 154"/>
                <a:gd name="T8" fmla="*/ 2147483647 w 393"/>
                <a:gd name="T9" fmla="*/ 2147483647 h 154"/>
                <a:gd name="T10" fmla="*/ 2147483647 w 393"/>
                <a:gd name="T11" fmla="*/ 2147483647 h 154"/>
                <a:gd name="T12" fmla="*/ 2147483647 w 393"/>
                <a:gd name="T13" fmla="*/ 2147483647 h 154"/>
                <a:gd name="T14" fmla="*/ 2147483647 w 393"/>
                <a:gd name="T15" fmla="*/ 2147483647 h 154"/>
                <a:gd name="T16" fmla="*/ 2147483647 w 393"/>
                <a:gd name="T17" fmla="*/ 2147483647 h 154"/>
                <a:gd name="T18" fmla="*/ 2147483647 w 393"/>
                <a:gd name="T19" fmla="*/ 2147483647 h 154"/>
                <a:gd name="T20" fmla="*/ 2147483647 w 393"/>
                <a:gd name="T21" fmla="*/ 2147483647 h 154"/>
                <a:gd name="T22" fmla="*/ 2147483647 w 393"/>
                <a:gd name="T23" fmla="*/ 2147483647 h 1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93" h="154">
                  <a:moveTo>
                    <a:pt x="12" y="15"/>
                  </a:moveTo>
                  <a:cubicBezTo>
                    <a:pt x="23" y="19"/>
                    <a:pt x="79" y="23"/>
                    <a:pt x="108" y="27"/>
                  </a:cubicBezTo>
                  <a:cubicBezTo>
                    <a:pt x="136" y="30"/>
                    <a:pt x="156" y="31"/>
                    <a:pt x="184" y="39"/>
                  </a:cubicBezTo>
                  <a:cubicBezTo>
                    <a:pt x="211" y="46"/>
                    <a:pt x="246" y="53"/>
                    <a:pt x="272" y="71"/>
                  </a:cubicBezTo>
                  <a:cubicBezTo>
                    <a:pt x="297" y="88"/>
                    <a:pt x="316" y="131"/>
                    <a:pt x="336" y="143"/>
                  </a:cubicBezTo>
                  <a:cubicBezTo>
                    <a:pt x="355" y="154"/>
                    <a:pt x="390" y="152"/>
                    <a:pt x="392" y="143"/>
                  </a:cubicBezTo>
                  <a:cubicBezTo>
                    <a:pt x="393" y="133"/>
                    <a:pt x="369" y="103"/>
                    <a:pt x="348" y="87"/>
                  </a:cubicBezTo>
                  <a:cubicBezTo>
                    <a:pt x="326" y="70"/>
                    <a:pt x="290" y="54"/>
                    <a:pt x="264" y="43"/>
                  </a:cubicBezTo>
                  <a:cubicBezTo>
                    <a:pt x="237" y="31"/>
                    <a:pt x="214" y="25"/>
                    <a:pt x="188" y="19"/>
                  </a:cubicBezTo>
                  <a:cubicBezTo>
                    <a:pt x="161" y="12"/>
                    <a:pt x="128" y="5"/>
                    <a:pt x="104" y="3"/>
                  </a:cubicBezTo>
                  <a:cubicBezTo>
                    <a:pt x="79" y="0"/>
                    <a:pt x="54" y="2"/>
                    <a:pt x="40" y="3"/>
                  </a:cubicBezTo>
                  <a:cubicBezTo>
                    <a:pt x="25" y="3"/>
                    <a:pt x="0" y="11"/>
                    <a:pt x="12" y="15"/>
                  </a:cubicBezTo>
                  <a:close/>
                </a:path>
              </a:pathLst>
            </a:custGeom>
            <a:solidFill>
              <a:srgbClr val="E9F7FD"/>
            </a:solidFill>
            <a:ln w="12700" cap="flat" cmpd="sng">
              <a:noFill/>
              <a:prstDash val="solid"/>
              <a:round/>
              <a:headEnd/>
              <a:tailEnd/>
            </a:ln>
            <a:effectLst/>
          </p:spPr>
          <p:txBody>
            <a:bodyPr wrap="none" anchor="ctr"/>
            <a:lstStyle/>
            <a:p>
              <a:endParaRPr lang="es-ES"/>
            </a:p>
          </p:txBody>
        </p:sp>
        <p:sp>
          <p:nvSpPr>
            <p:cNvPr id="64" name="Freeform 30">
              <a:extLst>
                <a:ext uri="{FF2B5EF4-FFF2-40B4-BE49-F238E27FC236}">
                  <a16:creationId xmlns:a16="http://schemas.microsoft.com/office/drawing/2014/main" id="{CCAEAF1C-34BE-483E-BE1E-6ADE87C89637}"/>
                </a:ext>
              </a:extLst>
            </p:cNvPr>
            <p:cNvSpPr>
              <a:spLocks/>
            </p:cNvSpPr>
            <p:nvPr/>
          </p:nvSpPr>
          <p:spPr bwMode="auto">
            <a:xfrm>
              <a:off x="6238962" y="2732555"/>
              <a:ext cx="623887" cy="269875"/>
            </a:xfrm>
            <a:custGeom>
              <a:avLst/>
              <a:gdLst>
                <a:gd name="T0" fmla="*/ 2147483647 w 393"/>
                <a:gd name="T1" fmla="*/ 2147483647 h 154"/>
                <a:gd name="T2" fmla="*/ 2147483647 w 393"/>
                <a:gd name="T3" fmla="*/ 2147483647 h 154"/>
                <a:gd name="T4" fmla="*/ 2147483647 w 393"/>
                <a:gd name="T5" fmla="*/ 2147483647 h 154"/>
                <a:gd name="T6" fmla="*/ 2147483647 w 393"/>
                <a:gd name="T7" fmla="*/ 2147483647 h 154"/>
                <a:gd name="T8" fmla="*/ 2147483647 w 393"/>
                <a:gd name="T9" fmla="*/ 2147483647 h 154"/>
                <a:gd name="T10" fmla="*/ 2147483647 w 393"/>
                <a:gd name="T11" fmla="*/ 2147483647 h 154"/>
                <a:gd name="T12" fmla="*/ 2147483647 w 393"/>
                <a:gd name="T13" fmla="*/ 2147483647 h 154"/>
                <a:gd name="T14" fmla="*/ 2147483647 w 393"/>
                <a:gd name="T15" fmla="*/ 2147483647 h 154"/>
                <a:gd name="T16" fmla="*/ 2147483647 w 393"/>
                <a:gd name="T17" fmla="*/ 2147483647 h 154"/>
                <a:gd name="T18" fmla="*/ 2147483647 w 393"/>
                <a:gd name="T19" fmla="*/ 2147483647 h 154"/>
                <a:gd name="T20" fmla="*/ 2147483647 w 393"/>
                <a:gd name="T21" fmla="*/ 2147483647 h 154"/>
                <a:gd name="T22" fmla="*/ 2147483647 w 393"/>
                <a:gd name="T23" fmla="*/ 2147483647 h 1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93" h="154">
                  <a:moveTo>
                    <a:pt x="12" y="15"/>
                  </a:moveTo>
                  <a:cubicBezTo>
                    <a:pt x="23" y="19"/>
                    <a:pt x="79" y="23"/>
                    <a:pt x="108" y="27"/>
                  </a:cubicBezTo>
                  <a:cubicBezTo>
                    <a:pt x="136" y="30"/>
                    <a:pt x="156" y="31"/>
                    <a:pt x="184" y="39"/>
                  </a:cubicBezTo>
                  <a:cubicBezTo>
                    <a:pt x="211" y="46"/>
                    <a:pt x="246" y="53"/>
                    <a:pt x="272" y="71"/>
                  </a:cubicBezTo>
                  <a:cubicBezTo>
                    <a:pt x="297" y="88"/>
                    <a:pt x="316" y="131"/>
                    <a:pt x="336" y="143"/>
                  </a:cubicBezTo>
                  <a:cubicBezTo>
                    <a:pt x="355" y="154"/>
                    <a:pt x="390" y="152"/>
                    <a:pt x="392" y="143"/>
                  </a:cubicBezTo>
                  <a:cubicBezTo>
                    <a:pt x="393" y="133"/>
                    <a:pt x="369" y="103"/>
                    <a:pt x="348" y="87"/>
                  </a:cubicBezTo>
                  <a:cubicBezTo>
                    <a:pt x="326" y="70"/>
                    <a:pt x="290" y="54"/>
                    <a:pt x="264" y="43"/>
                  </a:cubicBezTo>
                  <a:cubicBezTo>
                    <a:pt x="237" y="31"/>
                    <a:pt x="214" y="25"/>
                    <a:pt x="188" y="19"/>
                  </a:cubicBezTo>
                  <a:cubicBezTo>
                    <a:pt x="161" y="12"/>
                    <a:pt x="128" y="5"/>
                    <a:pt x="104" y="3"/>
                  </a:cubicBezTo>
                  <a:cubicBezTo>
                    <a:pt x="79" y="0"/>
                    <a:pt x="54" y="2"/>
                    <a:pt x="40" y="3"/>
                  </a:cubicBezTo>
                  <a:cubicBezTo>
                    <a:pt x="25" y="3"/>
                    <a:pt x="0" y="11"/>
                    <a:pt x="12" y="15"/>
                  </a:cubicBezTo>
                  <a:close/>
                </a:path>
              </a:pathLst>
            </a:custGeom>
            <a:solidFill>
              <a:srgbClr val="B5E3F6"/>
            </a:solidFill>
            <a:ln w="12700" cap="flat" cmpd="sng">
              <a:noFill/>
              <a:prstDash val="solid"/>
              <a:round/>
              <a:headEnd/>
              <a:tailEnd/>
            </a:ln>
            <a:effectLst/>
          </p:spPr>
          <p:txBody>
            <a:bodyPr wrap="none" anchor="ctr"/>
            <a:lstStyle/>
            <a:p>
              <a:endParaRPr lang="es-ES"/>
            </a:p>
          </p:txBody>
        </p:sp>
        <p:sp>
          <p:nvSpPr>
            <p:cNvPr id="65" name="Freeform 31">
              <a:extLst>
                <a:ext uri="{FF2B5EF4-FFF2-40B4-BE49-F238E27FC236}">
                  <a16:creationId xmlns:a16="http://schemas.microsoft.com/office/drawing/2014/main" id="{8D031F29-622F-4A77-A295-55D6A2CC18D0}"/>
                </a:ext>
              </a:extLst>
            </p:cNvPr>
            <p:cNvSpPr>
              <a:spLocks/>
            </p:cNvSpPr>
            <p:nvPr/>
          </p:nvSpPr>
          <p:spPr bwMode="auto">
            <a:xfrm>
              <a:off x="5459499" y="1922930"/>
              <a:ext cx="508000" cy="963613"/>
            </a:xfrm>
            <a:custGeom>
              <a:avLst/>
              <a:gdLst>
                <a:gd name="T0" fmla="*/ 2147483647 w 179"/>
                <a:gd name="T1" fmla="*/ 2147483647 h 607"/>
                <a:gd name="T2" fmla="*/ 2147483647 w 179"/>
                <a:gd name="T3" fmla="*/ 2147483647 h 607"/>
                <a:gd name="T4" fmla="*/ 2147483647 w 179"/>
                <a:gd name="T5" fmla="*/ 2147483647 h 607"/>
                <a:gd name="T6" fmla="*/ 2147483647 w 179"/>
                <a:gd name="T7" fmla="*/ 2147483647 h 607"/>
                <a:gd name="T8" fmla="*/ 2147483647 w 179"/>
                <a:gd name="T9" fmla="*/ 2147483647 h 607"/>
                <a:gd name="T10" fmla="*/ 2147483647 w 179"/>
                <a:gd name="T11" fmla="*/ 2147483647 h 607"/>
                <a:gd name="T12" fmla="*/ 2147483647 w 179"/>
                <a:gd name="T13" fmla="*/ 2147483647 h 607"/>
                <a:gd name="T14" fmla="*/ 2147483647 w 179"/>
                <a:gd name="T15" fmla="*/ 2147483647 h 607"/>
                <a:gd name="T16" fmla="*/ 2147483647 w 179"/>
                <a:gd name="T17" fmla="*/ 2147483647 h 607"/>
                <a:gd name="T18" fmla="*/ 2147483647 w 179"/>
                <a:gd name="T19" fmla="*/ 2147483647 h 607"/>
                <a:gd name="T20" fmla="*/ 2147483647 w 179"/>
                <a:gd name="T21" fmla="*/ 2147483647 h 607"/>
                <a:gd name="T22" fmla="*/ 2147483647 w 179"/>
                <a:gd name="T23" fmla="*/ 2147483647 h 607"/>
                <a:gd name="T24" fmla="*/ 2147483647 w 179"/>
                <a:gd name="T25" fmla="*/ 2147483647 h 607"/>
                <a:gd name="T26" fmla="*/ 2147483647 w 179"/>
                <a:gd name="T27" fmla="*/ 2147483647 h 607"/>
                <a:gd name="T28" fmla="*/ 2147483647 w 179"/>
                <a:gd name="T29" fmla="*/ 2147483647 h 607"/>
                <a:gd name="T30" fmla="*/ 2147483647 w 179"/>
                <a:gd name="T31" fmla="*/ 2147483647 h 607"/>
                <a:gd name="T32" fmla="*/ 2147483647 w 179"/>
                <a:gd name="T33" fmla="*/ 2147483647 h 607"/>
                <a:gd name="T34" fmla="*/ 2147483647 w 179"/>
                <a:gd name="T35" fmla="*/ 2147483647 h 607"/>
                <a:gd name="T36" fmla="*/ 2147483647 w 179"/>
                <a:gd name="T37" fmla="*/ 2147483647 h 607"/>
                <a:gd name="T38" fmla="*/ 2147483647 w 179"/>
                <a:gd name="T39" fmla="*/ 2147483647 h 607"/>
                <a:gd name="T40" fmla="*/ 2147483647 w 179"/>
                <a:gd name="T41" fmla="*/ 2147483647 h 607"/>
                <a:gd name="T42" fmla="*/ 2147483647 w 179"/>
                <a:gd name="T43" fmla="*/ 2147483647 h 607"/>
                <a:gd name="T44" fmla="*/ 2147483647 w 179"/>
                <a:gd name="T45" fmla="*/ 2147483647 h 607"/>
                <a:gd name="T46" fmla="*/ 2147483647 w 179"/>
                <a:gd name="T47" fmla="*/ 2147483647 h 607"/>
                <a:gd name="T48" fmla="*/ 2147483647 w 179"/>
                <a:gd name="T49" fmla="*/ 2147483647 h 607"/>
                <a:gd name="T50" fmla="*/ 2147483647 w 179"/>
                <a:gd name="T51" fmla="*/ 2147483647 h 607"/>
                <a:gd name="T52" fmla="*/ 2147483647 w 179"/>
                <a:gd name="T53" fmla="*/ 2147483647 h 60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79" h="607">
                  <a:moveTo>
                    <a:pt x="58" y="1"/>
                  </a:moveTo>
                  <a:cubicBezTo>
                    <a:pt x="42" y="0"/>
                    <a:pt x="16" y="3"/>
                    <a:pt x="8" y="11"/>
                  </a:cubicBezTo>
                  <a:cubicBezTo>
                    <a:pt x="0" y="18"/>
                    <a:pt x="7" y="36"/>
                    <a:pt x="10" y="45"/>
                  </a:cubicBezTo>
                  <a:cubicBezTo>
                    <a:pt x="12" y="53"/>
                    <a:pt x="20" y="59"/>
                    <a:pt x="26" y="65"/>
                  </a:cubicBezTo>
                  <a:cubicBezTo>
                    <a:pt x="31" y="70"/>
                    <a:pt x="33" y="71"/>
                    <a:pt x="42" y="77"/>
                  </a:cubicBezTo>
                  <a:cubicBezTo>
                    <a:pt x="50" y="82"/>
                    <a:pt x="72" y="69"/>
                    <a:pt x="80" y="97"/>
                  </a:cubicBezTo>
                  <a:cubicBezTo>
                    <a:pt x="87" y="124"/>
                    <a:pt x="89" y="186"/>
                    <a:pt x="90" y="241"/>
                  </a:cubicBezTo>
                  <a:cubicBezTo>
                    <a:pt x="91" y="295"/>
                    <a:pt x="86" y="380"/>
                    <a:pt x="86" y="425"/>
                  </a:cubicBezTo>
                  <a:cubicBezTo>
                    <a:pt x="85" y="469"/>
                    <a:pt x="85" y="484"/>
                    <a:pt x="88" y="507"/>
                  </a:cubicBezTo>
                  <a:cubicBezTo>
                    <a:pt x="90" y="529"/>
                    <a:pt x="97" y="547"/>
                    <a:pt x="102" y="561"/>
                  </a:cubicBezTo>
                  <a:cubicBezTo>
                    <a:pt x="106" y="574"/>
                    <a:pt x="109" y="581"/>
                    <a:pt x="114" y="589"/>
                  </a:cubicBezTo>
                  <a:cubicBezTo>
                    <a:pt x="118" y="596"/>
                    <a:pt x="123" y="602"/>
                    <a:pt x="130" y="605"/>
                  </a:cubicBezTo>
                  <a:cubicBezTo>
                    <a:pt x="136" y="607"/>
                    <a:pt x="147" y="604"/>
                    <a:pt x="154" y="603"/>
                  </a:cubicBezTo>
                  <a:cubicBezTo>
                    <a:pt x="160" y="601"/>
                    <a:pt x="168" y="601"/>
                    <a:pt x="172" y="597"/>
                  </a:cubicBezTo>
                  <a:cubicBezTo>
                    <a:pt x="175" y="592"/>
                    <a:pt x="179" y="583"/>
                    <a:pt x="176" y="577"/>
                  </a:cubicBezTo>
                  <a:cubicBezTo>
                    <a:pt x="173" y="571"/>
                    <a:pt x="159" y="567"/>
                    <a:pt x="154" y="561"/>
                  </a:cubicBezTo>
                  <a:cubicBezTo>
                    <a:pt x="148" y="554"/>
                    <a:pt x="145" y="552"/>
                    <a:pt x="142" y="537"/>
                  </a:cubicBezTo>
                  <a:cubicBezTo>
                    <a:pt x="138" y="521"/>
                    <a:pt x="133" y="490"/>
                    <a:pt x="134" y="467"/>
                  </a:cubicBezTo>
                  <a:cubicBezTo>
                    <a:pt x="135" y="443"/>
                    <a:pt x="146" y="417"/>
                    <a:pt x="148" y="395"/>
                  </a:cubicBezTo>
                  <a:cubicBezTo>
                    <a:pt x="149" y="372"/>
                    <a:pt x="145" y="351"/>
                    <a:pt x="144" y="333"/>
                  </a:cubicBezTo>
                  <a:cubicBezTo>
                    <a:pt x="142" y="314"/>
                    <a:pt x="140" y="300"/>
                    <a:pt x="138" y="285"/>
                  </a:cubicBezTo>
                  <a:cubicBezTo>
                    <a:pt x="136" y="269"/>
                    <a:pt x="132" y="253"/>
                    <a:pt x="132" y="239"/>
                  </a:cubicBezTo>
                  <a:cubicBezTo>
                    <a:pt x="131" y="224"/>
                    <a:pt x="135" y="215"/>
                    <a:pt x="136" y="197"/>
                  </a:cubicBezTo>
                  <a:cubicBezTo>
                    <a:pt x="137" y="178"/>
                    <a:pt x="139" y="151"/>
                    <a:pt x="138" y="129"/>
                  </a:cubicBezTo>
                  <a:cubicBezTo>
                    <a:pt x="136" y="106"/>
                    <a:pt x="132" y="81"/>
                    <a:pt x="126" y="63"/>
                  </a:cubicBezTo>
                  <a:cubicBezTo>
                    <a:pt x="119" y="44"/>
                    <a:pt x="110" y="27"/>
                    <a:pt x="100" y="17"/>
                  </a:cubicBezTo>
                  <a:cubicBezTo>
                    <a:pt x="89" y="6"/>
                    <a:pt x="70" y="1"/>
                    <a:pt x="58" y="1"/>
                  </a:cubicBezTo>
                  <a:close/>
                </a:path>
              </a:pathLst>
            </a:custGeom>
            <a:solidFill>
              <a:srgbClr val="CEEBF9"/>
            </a:solidFill>
            <a:ln w="12700" cap="flat" cmpd="sng">
              <a:noFill/>
              <a:prstDash val="solid"/>
              <a:round/>
              <a:headEnd/>
              <a:tailEnd/>
            </a:ln>
            <a:effectLst/>
          </p:spPr>
          <p:txBody>
            <a:bodyPr wrap="none" anchor="ctr"/>
            <a:lstStyle/>
            <a:p>
              <a:endParaRPr lang="es-ES"/>
            </a:p>
          </p:txBody>
        </p:sp>
        <p:sp>
          <p:nvSpPr>
            <p:cNvPr id="66" name="Freeform 32">
              <a:extLst>
                <a:ext uri="{FF2B5EF4-FFF2-40B4-BE49-F238E27FC236}">
                  <a16:creationId xmlns:a16="http://schemas.microsoft.com/office/drawing/2014/main" id="{7307AEDA-7CC7-4C77-957C-CF9C6505DE6F}"/>
                </a:ext>
              </a:extLst>
            </p:cNvPr>
            <p:cNvSpPr>
              <a:spLocks/>
            </p:cNvSpPr>
            <p:nvPr/>
          </p:nvSpPr>
          <p:spPr bwMode="auto">
            <a:xfrm>
              <a:off x="5611899" y="1922930"/>
              <a:ext cx="381000" cy="973138"/>
            </a:xfrm>
            <a:custGeom>
              <a:avLst/>
              <a:gdLst>
                <a:gd name="T0" fmla="*/ 2147483647 w 288"/>
                <a:gd name="T1" fmla="*/ 2147483647 h 613"/>
                <a:gd name="T2" fmla="*/ 2147483647 w 288"/>
                <a:gd name="T3" fmla="*/ 2147483647 h 613"/>
                <a:gd name="T4" fmla="*/ 2147483647 w 288"/>
                <a:gd name="T5" fmla="*/ 2147483647 h 613"/>
                <a:gd name="T6" fmla="*/ 2147483647 w 288"/>
                <a:gd name="T7" fmla="*/ 2147483647 h 613"/>
                <a:gd name="T8" fmla="*/ 2147483647 w 288"/>
                <a:gd name="T9" fmla="*/ 2147483647 h 613"/>
                <a:gd name="T10" fmla="*/ 2147483647 w 288"/>
                <a:gd name="T11" fmla="*/ 2147483647 h 613"/>
                <a:gd name="T12" fmla="*/ 2147483647 w 288"/>
                <a:gd name="T13" fmla="*/ 2147483647 h 613"/>
                <a:gd name="T14" fmla="*/ 2147483647 w 288"/>
                <a:gd name="T15" fmla="*/ 2147483647 h 613"/>
                <a:gd name="T16" fmla="*/ 2147483647 w 288"/>
                <a:gd name="T17" fmla="*/ 2147483647 h 613"/>
                <a:gd name="T18" fmla="*/ 2147483647 w 288"/>
                <a:gd name="T19" fmla="*/ 2147483647 h 613"/>
                <a:gd name="T20" fmla="*/ 2147483647 w 288"/>
                <a:gd name="T21" fmla="*/ 2147483647 h 613"/>
                <a:gd name="T22" fmla="*/ 2147483647 w 288"/>
                <a:gd name="T23" fmla="*/ 2147483647 h 613"/>
                <a:gd name="T24" fmla="*/ 2147483647 w 288"/>
                <a:gd name="T25" fmla="*/ 2147483647 h 613"/>
                <a:gd name="T26" fmla="*/ 2147483647 w 288"/>
                <a:gd name="T27" fmla="*/ 2147483647 h 613"/>
                <a:gd name="T28" fmla="*/ 2147483647 w 288"/>
                <a:gd name="T29" fmla="*/ 2147483647 h 613"/>
                <a:gd name="T30" fmla="*/ 2147483647 w 288"/>
                <a:gd name="T31" fmla="*/ 2147483647 h 613"/>
                <a:gd name="T32" fmla="*/ 2147483647 w 288"/>
                <a:gd name="T33" fmla="*/ 2147483647 h 613"/>
                <a:gd name="T34" fmla="*/ 2147483647 w 288"/>
                <a:gd name="T35" fmla="*/ 2147483647 h 613"/>
                <a:gd name="T36" fmla="*/ 2147483647 w 288"/>
                <a:gd name="T37" fmla="*/ 2147483647 h 613"/>
                <a:gd name="T38" fmla="*/ 2147483647 w 288"/>
                <a:gd name="T39" fmla="*/ 2147483647 h 613"/>
                <a:gd name="T40" fmla="*/ 2147483647 w 288"/>
                <a:gd name="T41" fmla="*/ 2147483647 h 613"/>
                <a:gd name="T42" fmla="*/ 2147483647 w 288"/>
                <a:gd name="T43" fmla="*/ 2147483647 h 613"/>
                <a:gd name="T44" fmla="*/ 2147483647 w 288"/>
                <a:gd name="T45" fmla="*/ 2147483647 h 613"/>
                <a:gd name="T46" fmla="*/ 2147483647 w 288"/>
                <a:gd name="T47" fmla="*/ 2147483647 h 613"/>
                <a:gd name="T48" fmla="*/ 2147483647 w 288"/>
                <a:gd name="T49" fmla="*/ 2147483647 h 613"/>
                <a:gd name="T50" fmla="*/ 2147483647 w 288"/>
                <a:gd name="T51" fmla="*/ 2147483647 h 613"/>
                <a:gd name="T52" fmla="*/ 2147483647 w 288"/>
                <a:gd name="T53" fmla="*/ 2147483647 h 613"/>
                <a:gd name="T54" fmla="*/ 2147483647 w 288"/>
                <a:gd name="T55" fmla="*/ 2147483647 h 61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88" h="613">
                  <a:moveTo>
                    <a:pt x="34" y="2"/>
                  </a:moveTo>
                  <a:cubicBezTo>
                    <a:pt x="27" y="3"/>
                    <a:pt x="18" y="10"/>
                    <a:pt x="14" y="16"/>
                  </a:cubicBezTo>
                  <a:cubicBezTo>
                    <a:pt x="9" y="21"/>
                    <a:pt x="0" y="28"/>
                    <a:pt x="8" y="34"/>
                  </a:cubicBezTo>
                  <a:cubicBezTo>
                    <a:pt x="15" y="39"/>
                    <a:pt x="42" y="28"/>
                    <a:pt x="62" y="52"/>
                  </a:cubicBezTo>
                  <a:cubicBezTo>
                    <a:pt x="81" y="75"/>
                    <a:pt x="114" y="126"/>
                    <a:pt x="124" y="174"/>
                  </a:cubicBezTo>
                  <a:cubicBezTo>
                    <a:pt x="133" y="221"/>
                    <a:pt x="121" y="279"/>
                    <a:pt x="120" y="336"/>
                  </a:cubicBezTo>
                  <a:cubicBezTo>
                    <a:pt x="118" y="392"/>
                    <a:pt x="113" y="468"/>
                    <a:pt x="116" y="512"/>
                  </a:cubicBezTo>
                  <a:cubicBezTo>
                    <a:pt x="119" y="555"/>
                    <a:pt x="126" y="582"/>
                    <a:pt x="138" y="598"/>
                  </a:cubicBezTo>
                  <a:cubicBezTo>
                    <a:pt x="149" y="613"/>
                    <a:pt x="170" y="605"/>
                    <a:pt x="184" y="606"/>
                  </a:cubicBezTo>
                  <a:cubicBezTo>
                    <a:pt x="198" y="606"/>
                    <a:pt x="210" y="601"/>
                    <a:pt x="222" y="600"/>
                  </a:cubicBezTo>
                  <a:cubicBezTo>
                    <a:pt x="233" y="598"/>
                    <a:pt x="240" y="599"/>
                    <a:pt x="252" y="596"/>
                  </a:cubicBezTo>
                  <a:cubicBezTo>
                    <a:pt x="263" y="592"/>
                    <a:pt x="288" y="585"/>
                    <a:pt x="288" y="582"/>
                  </a:cubicBezTo>
                  <a:cubicBezTo>
                    <a:pt x="287" y="578"/>
                    <a:pt x="260" y="576"/>
                    <a:pt x="246" y="576"/>
                  </a:cubicBezTo>
                  <a:cubicBezTo>
                    <a:pt x="231" y="576"/>
                    <a:pt x="214" y="583"/>
                    <a:pt x="200" y="582"/>
                  </a:cubicBezTo>
                  <a:cubicBezTo>
                    <a:pt x="185" y="580"/>
                    <a:pt x="168" y="577"/>
                    <a:pt x="160" y="568"/>
                  </a:cubicBezTo>
                  <a:cubicBezTo>
                    <a:pt x="151" y="558"/>
                    <a:pt x="148" y="541"/>
                    <a:pt x="146" y="524"/>
                  </a:cubicBezTo>
                  <a:cubicBezTo>
                    <a:pt x="143" y="506"/>
                    <a:pt x="144" y="477"/>
                    <a:pt x="144" y="460"/>
                  </a:cubicBezTo>
                  <a:cubicBezTo>
                    <a:pt x="143" y="442"/>
                    <a:pt x="143" y="437"/>
                    <a:pt x="144" y="418"/>
                  </a:cubicBezTo>
                  <a:cubicBezTo>
                    <a:pt x="144" y="398"/>
                    <a:pt x="145" y="363"/>
                    <a:pt x="148" y="342"/>
                  </a:cubicBezTo>
                  <a:cubicBezTo>
                    <a:pt x="150" y="320"/>
                    <a:pt x="156" y="310"/>
                    <a:pt x="158" y="290"/>
                  </a:cubicBezTo>
                  <a:cubicBezTo>
                    <a:pt x="159" y="269"/>
                    <a:pt x="158" y="237"/>
                    <a:pt x="158" y="220"/>
                  </a:cubicBezTo>
                  <a:cubicBezTo>
                    <a:pt x="157" y="202"/>
                    <a:pt x="159" y="203"/>
                    <a:pt x="156" y="184"/>
                  </a:cubicBezTo>
                  <a:cubicBezTo>
                    <a:pt x="152" y="164"/>
                    <a:pt x="145" y="123"/>
                    <a:pt x="138" y="104"/>
                  </a:cubicBezTo>
                  <a:cubicBezTo>
                    <a:pt x="130" y="84"/>
                    <a:pt x="119" y="76"/>
                    <a:pt x="112" y="66"/>
                  </a:cubicBezTo>
                  <a:cubicBezTo>
                    <a:pt x="104" y="55"/>
                    <a:pt x="97" y="48"/>
                    <a:pt x="92" y="42"/>
                  </a:cubicBezTo>
                  <a:cubicBezTo>
                    <a:pt x="86" y="35"/>
                    <a:pt x="82" y="31"/>
                    <a:pt x="76" y="26"/>
                  </a:cubicBezTo>
                  <a:cubicBezTo>
                    <a:pt x="69" y="20"/>
                    <a:pt x="58" y="11"/>
                    <a:pt x="52" y="8"/>
                  </a:cubicBezTo>
                  <a:cubicBezTo>
                    <a:pt x="45" y="4"/>
                    <a:pt x="40" y="0"/>
                    <a:pt x="34" y="2"/>
                  </a:cubicBezTo>
                  <a:close/>
                </a:path>
              </a:pathLst>
            </a:custGeom>
            <a:solidFill>
              <a:srgbClr val="B5E3F6"/>
            </a:solidFill>
            <a:ln w="12700" cap="flat" cmpd="sng">
              <a:noFill/>
              <a:prstDash val="solid"/>
              <a:round/>
              <a:headEnd/>
              <a:tailEnd/>
            </a:ln>
            <a:effectLst/>
          </p:spPr>
          <p:txBody>
            <a:bodyPr wrap="none" anchor="ctr"/>
            <a:lstStyle/>
            <a:p>
              <a:endParaRPr lang="es-ES"/>
            </a:p>
          </p:txBody>
        </p:sp>
        <p:sp>
          <p:nvSpPr>
            <p:cNvPr id="67" name="Freeform 33">
              <a:extLst>
                <a:ext uri="{FF2B5EF4-FFF2-40B4-BE49-F238E27FC236}">
                  <a16:creationId xmlns:a16="http://schemas.microsoft.com/office/drawing/2014/main" id="{298C7EB9-E6F7-4752-8E0A-777E65DF4280}"/>
                </a:ext>
              </a:extLst>
            </p:cNvPr>
            <p:cNvSpPr>
              <a:spLocks/>
            </p:cNvSpPr>
            <p:nvPr/>
          </p:nvSpPr>
          <p:spPr bwMode="auto">
            <a:xfrm>
              <a:off x="5596024" y="1922930"/>
              <a:ext cx="396875" cy="979488"/>
            </a:xfrm>
            <a:custGeom>
              <a:avLst/>
              <a:gdLst>
                <a:gd name="T0" fmla="*/ 2147483647 w 123"/>
                <a:gd name="T1" fmla="*/ 2147483647 h 586"/>
                <a:gd name="T2" fmla="*/ 2147483647 w 123"/>
                <a:gd name="T3" fmla="*/ 2147483647 h 586"/>
                <a:gd name="T4" fmla="*/ 2147483647 w 123"/>
                <a:gd name="T5" fmla="*/ 2147483647 h 586"/>
                <a:gd name="T6" fmla="*/ 2147483647 w 123"/>
                <a:gd name="T7" fmla="*/ 2147483647 h 586"/>
                <a:gd name="T8" fmla="*/ 2147483647 w 123"/>
                <a:gd name="T9" fmla="*/ 2147483647 h 586"/>
                <a:gd name="T10" fmla="*/ 2147483647 w 123"/>
                <a:gd name="T11" fmla="*/ 2147483647 h 586"/>
                <a:gd name="T12" fmla="*/ 2147483647 w 123"/>
                <a:gd name="T13" fmla="*/ 2147483647 h 586"/>
                <a:gd name="T14" fmla="*/ 2147483647 w 123"/>
                <a:gd name="T15" fmla="*/ 2147483647 h 586"/>
                <a:gd name="T16" fmla="*/ 2147483647 w 123"/>
                <a:gd name="T17" fmla="*/ 2147483647 h 586"/>
                <a:gd name="T18" fmla="*/ 2147483647 w 123"/>
                <a:gd name="T19" fmla="*/ 2147483647 h 586"/>
                <a:gd name="T20" fmla="*/ 2147483647 w 123"/>
                <a:gd name="T21" fmla="*/ 2147483647 h 586"/>
                <a:gd name="T22" fmla="*/ 2147483647 w 123"/>
                <a:gd name="T23" fmla="*/ 2147483647 h 586"/>
                <a:gd name="T24" fmla="*/ 2147483647 w 123"/>
                <a:gd name="T25" fmla="*/ 2147483647 h 586"/>
                <a:gd name="T26" fmla="*/ 2147483647 w 123"/>
                <a:gd name="T27" fmla="*/ 2147483647 h 586"/>
                <a:gd name="T28" fmla="*/ 2147483647 w 123"/>
                <a:gd name="T29" fmla="*/ 2147483647 h 586"/>
                <a:gd name="T30" fmla="*/ 2147483647 w 123"/>
                <a:gd name="T31" fmla="*/ 2147483647 h 586"/>
                <a:gd name="T32" fmla="*/ 2147483647 w 123"/>
                <a:gd name="T33" fmla="*/ 2147483647 h 586"/>
                <a:gd name="T34" fmla="*/ 2147483647 w 123"/>
                <a:gd name="T35" fmla="*/ 2147483647 h 586"/>
                <a:gd name="T36" fmla="*/ 2147483647 w 123"/>
                <a:gd name="T37" fmla="*/ 2147483647 h 586"/>
                <a:gd name="T38" fmla="*/ 2147483647 w 123"/>
                <a:gd name="T39" fmla="*/ 2147483647 h 58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3" h="586">
                  <a:moveTo>
                    <a:pt x="45" y="62"/>
                  </a:moveTo>
                  <a:cubicBezTo>
                    <a:pt x="35" y="57"/>
                    <a:pt x="21" y="68"/>
                    <a:pt x="15" y="64"/>
                  </a:cubicBezTo>
                  <a:cubicBezTo>
                    <a:pt x="8" y="59"/>
                    <a:pt x="5" y="46"/>
                    <a:pt x="5" y="36"/>
                  </a:cubicBezTo>
                  <a:cubicBezTo>
                    <a:pt x="4" y="26"/>
                    <a:pt x="0" y="7"/>
                    <a:pt x="11" y="4"/>
                  </a:cubicBezTo>
                  <a:cubicBezTo>
                    <a:pt x="21" y="0"/>
                    <a:pt x="49" y="4"/>
                    <a:pt x="65" y="14"/>
                  </a:cubicBezTo>
                  <a:cubicBezTo>
                    <a:pt x="80" y="23"/>
                    <a:pt x="92" y="40"/>
                    <a:pt x="101" y="58"/>
                  </a:cubicBezTo>
                  <a:cubicBezTo>
                    <a:pt x="109" y="75"/>
                    <a:pt x="113" y="97"/>
                    <a:pt x="117" y="122"/>
                  </a:cubicBezTo>
                  <a:cubicBezTo>
                    <a:pt x="120" y="146"/>
                    <a:pt x="120" y="175"/>
                    <a:pt x="121" y="206"/>
                  </a:cubicBezTo>
                  <a:cubicBezTo>
                    <a:pt x="121" y="236"/>
                    <a:pt x="121" y="272"/>
                    <a:pt x="121" y="306"/>
                  </a:cubicBezTo>
                  <a:cubicBezTo>
                    <a:pt x="120" y="339"/>
                    <a:pt x="120" y="377"/>
                    <a:pt x="117" y="406"/>
                  </a:cubicBezTo>
                  <a:cubicBezTo>
                    <a:pt x="113" y="434"/>
                    <a:pt x="102" y="454"/>
                    <a:pt x="101" y="478"/>
                  </a:cubicBezTo>
                  <a:cubicBezTo>
                    <a:pt x="99" y="501"/>
                    <a:pt x="105" y="530"/>
                    <a:pt x="109" y="546"/>
                  </a:cubicBezTo>
                  <a:cubicBezTo>
                    <a:pt x="112" y="561"/>
                    <a:pt x="123" y="564"/>
                    <a:pt x="121" y="570"/>
                  </a:cubicBezTo>
                  <a:cubicBezTo>
                    <a:pt x="119" y="575"/>
                    <a:pt x="104" y="586"/>
                    <a:pt x="97" y="578"/>
                  </a:cubicBezTo>
                  <a:cubicBezTo>
                    <a:pt x="89" y="570"/>
                    <a:pt x="79" y="556"/>
                    <a:pt x="77" y="522"/>
                  </a:cubicBezTo>
                  <a:cubicBezTo>
                    <a:pt x="74" y="488"/>
                    <a:pt x="81" y="413"/>
                    <a:pt x="81" y="374"/>
                  </a:cubicBezTo>
                  <a:cubicBezTo>
                    <a:pt x="81" y="334"/>
                    <a:pt x="74" y="321"/>
                    <a:pt x="77" y="286"/>
                  </a:cubicBezTo>
                  <a:cubicBezTo>
                    <a:pt x="79" y="250"/>
                    <a:pt x="97" y="194"/>
                    <a:pt x="97" y="162"/>
                  </a:cubicBezTo>
                  <a:cubicBezTo>
                    <a:pt x="96" y="129"/>
                    <a:pt x="81" y="106"/>
                    <a:pt x="73" y="90"/>
                  </a:cubicBezTo>
                  <a:cubicBezTo>
                    <a:pt x="64" y="73"/>
                    <a:pt x="51" y="70"/>
                    <a:pt x="45" y="62"/>
                  </a:cubicBezTo>
                  <a:close/>
                </a:path>
              </a:pathLst>
            </a:custGeom>
            <a:solidFill>
              <a:srgbClr val="E9F7FD"/>
            </a:solidFill>
            <a:ln w="12700" cap="flat" cmpd="sng">
              <a:noFill/>
              <a:prstDash val="solid"/>
              <a:round/>
              <a:headEnd/>
              <a:tailEnd/>
            </a:ln>
            <a:effectLst/>
          </p:spPr>
          <p:txBody>
            <a:bodyPr wrap="none" anchor="ctr"/>
            <a:lstStyle/>
            <a:p>
              <a:endParaRPr lang="es-ES"/>
            </a:p>
          </p:txBody>
        </p:sp>
        <p:sp>
          <p:nvSpPr>
            <p:cNvPr id="68" name="Freeform 34">
              <a:extLst>
                <a:ext uri="{FF2B5EF4-FFF2-40B4-BE49-F238E27FC236}">
                  <a16:creationId xmlns:a16="http://schemas.microsoft.com/office/drawing/2014/main" id="{D1EE4DE9-1226-4E3A-961D-28F0B7B6366D}"/>
                </a:ext>
              </a:extLst>
            </p:cNvPr>
            <p:cNvSpPr>
              <a:spLocks/>
            </p:cNvSpPr>
            <p:nvPr/>
          </p:nvSpPr>
          <p:spPr bwMode="auto">
            <a:xfrm>
              <a:off x="5583324" y="2049930"/>
              <a:ext cx="200025" cy="860425"/>
            </a:xfrm>
            <a:custGeom>
              <a:avLst/>
              <a:gdLst>
                <a:gd name="T0" fmla="*/ 2147483647 w 126"/>
                <a:gd name="T1" fmla="*/ 2147483647 h 542"/>
                <a:gd name="T2" fmla="*/ 2147483647 w 126"/>
                <a:gd name="T3" fmla="*/ 2147483647 h 542"/>
                <a:gd name="T4" fmla="*/ 2147483647 w 126"/>
                <a:gd name="T5" fmla="*/ 2147483647 h 542"/>
                <a:gd name="T6" fmla="*/ 2147483647 w 126"/>
                <a:gd name="T7" fmla="*/ 2147483647 h 542"/>
                <a:gd name="T8" fmla="*/ 2147483647 w 126"/>
                <a:gd name="T9" fmla="*/ 2147483647 h 542"/>
                <a:gd name="T10" fmla="*/ 2147483647 w 126"/>
                <a:gd name="T11" fmla="*/ 2147483647 h 542"/>
                <a:gd name="T12" fmla="*/ 2147483647 w 126"/>
                <a:gd name="T13" fmla="*/ 2147483647 h 542"/>
                <a:gd name="T14" fmla="*/ 2147483647 w 126"/>
                <a:gd name="T15" fmla="*/ 2147483647 h 542"/>
                <a:gd name="T16" fmla="*/ 2147483647 w 126"/>
                <a:gd name="T17" fmla="*/ 2147483647 h 542"/>
                <a:gd name="T18" fmla="*/ 2147483647 w 126"/>
                <a:gd name="T19" fmla="*/ 2147483647 h 542"/>
                <a:gd name="T20" fmla="*/ 2147483647 w 126"/>
                <a:gd name="T21" fmla="*/ 2147483647 h 542"/>
                <a:gd name="T22" fmla="*/ 2147483647 w 126"/>
                <a:gd name="T23" fmla="*/ 2147483647 h 542"/>
                <a:gd name="T24" fmla="*/ 2147483647 w 126"/>
                <a:gd name="T25" fmla="*/ 2147483647 h 542"/>
                <a:gd name="T26" fmla="*/ 2147483647 w 126"/>
                <a:gd name="T27" fmla="*/ 2147483647 h 542"/>
                <a:gd name="T28" fmla="*/ 2147483647 w 126"/>
                <a:gd name="T29" fmla="*/ 2147483647 h 542"/>
                <a:gd name="T30" fmla="*/ 2147483647 w 126"/>
                <a:gd name="T31" fmla="*/ 2147483647 h 542"/>
                <a:gd name="T32" fmla="*/ 2147483647 w 126"/>
                <a:gd name="T33" fmla="*/ 2147483647 h 542"/>
                <a:gd name="T34" fmla="*/ 2147483647 w 126"/>
                <a:gd name="T35" fmla="*/ 2147483647 h 5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26" h="542">
                  <a:moveTo>
                    <a:pt x="61" y="33"/>
                  </a:moveTo>
                  <a:cubicBezTo>
                    <a:pt x="61" y="42"/>
                    <a:pt x="83" y="48"/>
                    <a:pt x="89" y="71"/>
                  </a:cubicBezTo>
                  <a:cubicBezTo>
                    <a:pt x="94" y="94"/>
                    <a:pt x="95" y="136"/>
                    <a:pt x="95" y="171"/>
                  </a:cubicBezTo>
                  <a:cubicBezTo>
                    <a:pt x="95" y="205"/>
                    <a:pt x="92" y="243"/>
                    <a:pt x="89" y="277"/>
                  </a:cubicBezTo>
                  <a:cubicBezTo>
                    <a:pt x="85" y="310"/>
                    <a:pt x="78" y="344"/>
                    <a:pt x="73" y="371"/>
                  </a:cubicBezTo>
                  <a:cubicBezTo>
                    <a:pt x="67" y="397"/>
                    <a:pt x="63" y="423"/>
                    <a:pt x="57" y="439"/>
                  </a:cubicBezTo>
                  <a:cubicBezTo>
                    <a:pt x="50" y="454"/>
                    <a:pt x="42" y="457"/>
                    <a:pt x="35" y="465"/>
                  </a:cubicBezTo>
                  <a:cubicBezTo>
                    <a:pt x="27" y="472"/>
                    <a:pt x="20" y="476"/>
                    <a:pt x="15" y="483"/>
                  </a:cubicBezTo>
                  <a:cubicBezTo>
                    <a:pt x="9" y="489"/>
                    <a:pt x="1" y="497"/>
                    <a:pt x="1" y="503"/>
                  </a:cubicBezTo>
                  <a:cubicBezTo>
                    <a:pt x="0" y="509"/>
                    <a:pt x="6" y="515"/>
                    <a:pt x="13" y="519"/>
                  </a:cubicBezTo>
                  <a:cubicBezTo>
                    <a:pt x="19" y="522"/>
                    <a:pt x="32" y="526"/>
                    <a:pt x="41" y="527"/>
                  </a:cubicBezTo>
                  <a:cubicBezTo>
                    <a:pt x="49" y="528"/>
                    <a:pt x="58" y="527"/>
                    <a:pt x="65" y="525"/>
                  </a:cubicBezTo>
                  <a:cubicBezTo>
                    <a:pt x="71" y="522"/>
                    <a:pt x="76" y="516"/>
                    <a:pt x="81" y="511"/>
                  </a:cubicBezTo>
                  <a:cubicBezTo>
                    <a:pt x="85" y="505"/>
                    <a:pt x="84" y="542"/>
                    <a:pt x="91" y="491"/>
                  </a:cubicBezTo>
                  <a:cubicBezTo>
                    <a:pt x="97" y="440"/>
                    <a:pt x="114" y="265"/>
                    <a:pt x="119" y="205"/>
                  </a:cubicBezTo>
                  <a:cubicBezTo>
                    <a:pt x="123" y="144"/>
                    <a:pt x="126" y="158"/>
                    <a:pt x="121" y="127"/>
                  </a:cubicBezTo>
                  <a:cubicBezTo>
                    <a:pt x="115" y="95"/>
                    <a:pt x="94" y="33"/>
                    <a:pt x="85" y="17"/>
                  </a:cubicBezTo>
                  <a:cubicBezTo>
                    <a:pt x="75" y="0"/>
                    <a:pt x="60" y="24"/>
                    <a:pt x="61" y="33"/>
                  </a:cubicBezTo>
                  <a:close/>
                </a:path>
              </a:pathLst>
            </a:custGeom>
            <a:solidFill>
              <a:srgbClr val="E9F7FD"/>
            </a:solidFill>
            <a:ln w="12700" cap="flat" cmpd="sng">
              <a:noFill/>
              <a:prstDash val="solid"/>
              <a:round/>
              <a:headEnd/>
              <a:tailEnd/>
            </a:ln>
            <a:effectLst/>
          </p:spPr>
          <p:txBody>
            <a:bodyPr wrap="none" anchor="ctr"/>
            <a:lstStyle/>
            <a:p>
              <a:endParaRPr lang="es-ES"/>
            </a:p>
          </p:txBody>
        </p:sp>
        <p:sp>
          <p:nvSpPr>
            <p:cNvPr id="69" name="Freeform 35">
              <a:extLst>
                <a:ext uri="{FF2B5EF4-FFF2-40B4-BE49-F238E27FC236}">
                  <a16:creationId xmlns:a16="http://schemas.microsoft.com/office/drawing/2014/main" id="{10B82950-C642-471C-9B9D-6C1142146F7D}"/>
                </a:ext>
              </a:extLst>
            </p:cNvPr>
            <p:cNvSpPr>
              <a:spLocks/>
            </p:cNvSpPr>
            <p:nvPr/>
          </p:nvSpPr>
          <p:spPr bwMode="auto">
            <a:xfrm>
              <a:off x="5629362" y="2057868"/>
              <a:ext cx="133350" cy="806450"/>
            </a:xfrm>
            <a:custGeom>
              <a:avLst/>
              <a:gdLst>
                <a:gd name="T0" fmla="*/ 2147483647 w 84"/>
                <a:gd name="T1" fmla="*/ 2147483647 h 508"/>
                <a:gd name="T2" fmla="*/ 2147483647 w 84"/>
                <a:gd name="T3" fmla="*/ 2147483647 h 508"/>
                <a:gd name="T4" fmla="*/ 2147483647 w 84"/>
                <a:gd name="T5" fmla="*/ 2147483647 h 508"/>
                <a:gd name="T6" fmla="*/ 2147483647 w 84"/>
                <a:gd name="T7" fmla="*/ 2147483647 h 508"/>
                <a:gd name="T8" fmla="*/ 2147483647 w 84"/>
                <a:gd name="T9" fmla="*/ 2147483647 h 508"/>
                <a:gd name="T10" fmla="*/ 2147483647 w 84"/>
                <a:gd name="T11" fmla="*/ 2147483647 h 508"/>
                <a:gd name="T12" fmla="*/ 2147483647 w 84"/>
                <a:gd name="T13" fmla="*/ 2147483647 h 508"/>
                <a:gd name="T14" fmla="*/ 2147483647 w 84"/>
                <a:gd name="T15" fmla="*/ 2147483647 h 508"/>
                <a:gd name="T16" fmla="*/ 2147483647 w 84"/>
                <a:gd name="T17" fmla="*/ 2147483647 h 508"/>
                <a:gd name="T18" fmla="*/ 2147483647 w 84"/>
                <a:gd name="T19" fmla="*/ 2147483647 h 508"/>
                <a:gd name="T20" fmla="*/ 2147483647 w 84"/>
                <a:gd name="T21" fmla="*/ 2147483647 h 508"/>
                <a:gd name="T22" fmla="*/ 2147483647 w 84"/>
                <a:gd name="T23" fmla="*/ 2147483647 h 508"/>
                <a:gd name="T24" fmla="*/ 2147483647 w 84"/>
                <a:gd name="T25" fmla="*/ 2147483647 h 508"/>
                <a:gd name="T26" fmla="*/ 2147483647 w 84"/>
                <a:gd name="T27" fmla="*/ 2147483647 h 508"/>
                <a:gd name="T28" fmla="*/ 2147483647 w 84"/>
                <a:gd name="T29" fmla="*/ 2147483647 h 508"/>
                <a:gd name="T30" fmla="*/ 2147483647 w 84"/>
                <a:gd name="T31" fmla="*/ 2147483647 h 508"/>
                <a:gd name="T32" fmla="*/ 2147483647 w 84"/>
                <a:gd name="T33" fmla="*/ 2147483647 h 508"/>
                <a:gd name="T34" fmla="*/ 2147483647 w 84"/>
                <a:gd name="T35" fmla="*/ 2147483647 h 508"/>
                <a:gd name="T36" fmla="*/ 2147483647 w 84"/>
                <a:gd name="T37" fmla="*/ 2147483647 h 508"/>
                <a:gd name="T38" fmla="*/ 2147483647 w 84"/>
                <a:gd name="T39" fmla="*/ 2147483647 h 508"/>
                <a:gd name="T40" fmla="*/ 2147483647 w 84"/>
                <a:gd name="T41" fmla="*/ 2147483647 h 50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4" h="508">
                  <a:moveTo>
                    <a:pt x="4" y="16"/>
                  </a:moveTo>
                  <a:cubicBezTo>
                    <a:pt x="7" y="20"/>
                    <a:pt x="32" y="25"/>
                    <a:pt x="40" y="36"/>
                  </a:cubicBezTo>
                  <a:cubicBezTo>
                    <a:pt x="47" y="46"/>
                    <a:pt x="44" y="63"/>
                    <a:pt x="48" y="80"/>
                  </a:cubicBezTo>
                  <a:cubicBezTo>
                    <a:pt x="51" y="96"/>
                    <a:pt x="59" y="116"/>
                    <a:pt x="60" y="136"/>
                  </a:cubicBezTo>
                  <a:cubicBezTo>
                    <a:pt x="60" y="156"/>
                    <a:pt x="53" y="170"/>
                    <a:pt x="52" y="200"/>
                  </a:cubicBezTo>
                  <a:cubicBezTo>
                    <a:pt x="50" y="230"/>
                    <a:pt x="52" y="285"/>
                    <a:pt x="52" y="316"/>
                  </a:cubicBezTo>
                  <a:cubicBezTo>
                    <a:pt x="51" y="346"/>
                    <a:pt x="49" y="364"/>
                    <a:pt x="48" y="384"/>
                  </a:cubicBezTo>
                  <a:cubicBezTo>
                    <a:pt x="46" y="404"/>
                    <a:pt x="44" y="422"/>
                    <a:pt x="44" y="436"/>
                  </a:cubicBezTo>
                  <a:cubicBezTo>
                    <a:pt x="43" y="449"/>
                    <a:pt x="47" y="454"/>
                    <a:pt x="44" y="464"/>
                  </a:cubicBezTo>
                  <a:cubicBezTo>
                    <a:pt x="40" y="473"/>
                    <a:pt x="22" y="488"/>
                    <a:pt x="24" y="496"/>
                  </a:cubicBezTo>
                  <a:cubicBezTo>
                    <a:pt x="25" y="503"/>
                    <a:pt x="43" y="508"/>
                    <a:pt x="52" y="508"/>
                  </a:cubicBezTo>
                  <a:cubicBezTo>
                    <a:pt x="60" y="508"/>
                    <a:pt x="73" y="505"/>
                    <a:pt x="76" y="496"/>
                  </a:cubicBezTo>
                  <a:cubicBezTo>
                    <a:pt x="78" y="486"/>
                    <a:pt x="70" y="471"/>
                    <a:pt x="68" y="452"/>
                  </a:cubicBezTo>
                  <a:cubicBezTo>
                    <a:pt x="66" y="432"/>
                    <a:pt x="62" y="414"/>
                    <a:pt x="64" y="380"/>
                  </a:cubicBezTo>
                  <a:cubicBezTo>
                    <a:pt x="65" y="346"/>
                    <a:pt x="73" y="285"/>
                    <a:pt x="76" y="248"/>
                  </a:cubicBezTo>
                  <a:cubicBezTo>
                    <a:pt x="78" y="210"/>
                    <a:pt x="78" y="181"/>
                    <a:pt x="80" y="156"/>
                  </a:cubicBezTo>
                  <a:cubicBezTo>
                    <a:pt x="81" y="130"/>
                    <a:pt x="84" y="114"/>
                    <a:pt x="84" y="96"/>
                  </a:cubicBezTo>
                  <a:cubicBezTo>
                    <a:pt x="83" y="78"/>
                    <a:pt x="82" y="62"/>
                    <a:pt x="76" y="48"/>
                  </a:cubicBezTo>
                  <a:cubicBezTo>
                    <a:pt x="69" y="33"/>
                    <a:pt x="59" y="15"/>
                    <a:pt x="48" y="8"/>
                  </a:cubicBezTo>
                  <a:cubicBezTo>
                    <a:pt x="36" y="0"/>
                    <a:pt x="15" y="0"/>
                    <a:pt x="8" y="2"/>
                  </a:cubicBezTo>
                  <a:cubicBezTo>
                    <a:pt x="0" y="3"/>
                    <a:pt x="4" y="13"/>
                    <a:pt x="4" y="16"/>
                  </a:cubicBezTo>
                  <a:close/>
                </a:path>
              </a:pathLst>
            </a:custGeom>
            <a:solidFill>
              <a:srgbClr val="B5E3F6"/>
            </a:solidFill>
            <a:ln w="12700" cap="flat" cmpd="sng">
              <a:noFill/>
              <a:prstDash val="solid"/>
              <a:round/>
              <a:headEnd/>
              <a:tailEnd/>
            </a:ln>
            <a:effectLst/>
          </p:spPr>
          <p:txBody>
            <a:bodyPr wrap="none" anchor="ctr"/>
            <a:lstStyle/>
            <a:p>
              <a:endParaRPr lang="es-ES"/>
            </a:p>
          </p:txBody>
        </p:sp>
        <p:sp>
          <p:nvSpPr>
            <p:cNvPr id="70" name="Freeform 36">
              <a:extLst>
                <a:ext uri="{FF2B5EF4-FFF2-40B4-BE49-F238E27FC236}">
                  <a16:creationId xmlns:a16="http://schemas.microsoft.com/office/drawing/2014/main" id="{73E21AF4-EE27-44E5-8940-49DC03AFEC92}"/>
                </a:ext>
              </a:extLst>
            </p:cNvPr>
            <p:cNvSpPr>
              <a:spLocks/>
            </p:cNvSpPr>
            <p:nvPr/>
          </p:nvSpPr>
          <p:spPr bwMode="auto">
            <a:xfrm>
              <a:off x="5856374" y="3072280"/>
              <a:ext cx="500063" cy="133350"/>
            </a:xfrm>
            <a:custGeom>
              <a:avLst/>
              <a:gdLst>
                <a:gd name="T0" fmla="*/ 2147483647 w 315"/>
                <a:gd name="T1" fmla="*/ 2147483647 h 84"/>
                <a:gd name="T2" fmla="*/ 2147483647 w 315"/>
                <a:gd name="T3" fmla="*/ 2147483647 h 84"/>
                <a:gd name="T4" fmla="*/ 2147483647 w 315"/>
                <a:gd name="T5" fmla="*/ 2147483647 h 84"/>
                <a:gd name="T6" fmla="*/ 2147483647 w 315"/>
                <a:gd name="T7" fmla="*/ 2147483647 h 84"/>
                <a:gd name="T8" fmla="*/ 2147483647 w 315"/>
                <a:gd name="T9" fmla="*/ 2147483647 h 84"/>
                <a:gd name="T10" fmla="*/ 2147483647 w 315"/>
                <a:gd name="T11" fmla="*/ 2147483647 h 84"/>
                <a:gd name="T12" fmla="*/ 2147483647 w 315"/>
                <a:gd name="T13" fmla="*/ 2147483647 h 84"/>
                <a:gd name="T14" fmla="*/ 2147483647 w 315"/>
                <a:gd name="T15" fmla="*/ 2147483647 h 84"/>
                <a:gd name="T16" fmla="*/ 2147483647 w 315"/>
                <a:gd name="T17" fmla="*/ 2147483647 h 84"/>
                <a:gd name="T18" fmla="*/ 2147483647 w 315"/>
                <a:gd name="T19" fmla="*/ 2147483647 h 84"/>
                <a:gd name="T20" fmla="*/ 2147483647 w 315"/>
                <a:gd name="T21" fmla="*/ 2147483647 h 84"/>
                <a:gd name="T22" fmla="*/ 2147483647 w 315"/>
                <a:gd name="T23" fmla="*/ 2147483647 h 84"/>
                <a:gd name="T24" fmla="*/ 2147483647 w 315"/>
                <a:gd name="T25" fmla="*/ 2147483647 h 84"/>
                <a:gd name="T26" fmla="*/ 2147483647 w 315"/>
                <a:gd name="T27" fmla="*/ 2147483647 h 84"/>
                <a:gd name="T28" fmla="*/ 2147483647 w 315"/>
                <a:gd name="T29" fmla="*/ 2147483647 h 84"/>
                <a:gd name="T30" fmla="*/ 2147483647 w 315"/>
                <a:gd name="T31" fmla="*/ 2147483647 h 8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15" h="84">
                  <a:moveTo>
                    <a:pt x="69" y="69"/>
                  </a:moveTo>
                  <a:cubicBezTo>
                    <a:pt x="93" y="68"/>
                    <a:pt x="163" y="62"/>
                    <a:pt x="191" y="57"/>
                  </a:cubicBezTo>
                  <a:cubicBezTo>
                    <a:pt x="218" y="51"/>
                    <a:pt x="220" y="45"/>
                    <a:pt x="235" y="37"/>
                  </a:cubicBezTo>
                  <a:cubicBezTo>
                    <a:pt x="249" y="28"/>
                    <a:pt x="266" y="9"/>
                    <a:pt x="279" y="5"/>
                  </a:cubicBezTo>
                  <a:cubicBezTo>
                    <a:pt x="291" y="0"/>
                    <a:pt x="307" y="4"/>
                    <a:pt x="311" y="11"/>
                  </a:cubicBezTo>
                  <a:cubicBezTo>
                    <a:pt x="315" y="18"/>
                    <a:pt x="307" y="38"/>
                    <a:pt x="303" y="47"/>
                  </a:cubicBezTo>
                  <a:cubicBezTo>
                    <a:pt x="298" y="55"/>
                    <a:pt x="296" y="58"/>
                    <a:pt x="285" y="63"/>
                  </a:cubicBezTo>
                  <a:cubicBezTo>
                    <a:pt x="274" y="68"/>
                    <a:pt x="255" y="73"/>
                    <a:pt x="237" y="77"/>
                  </a:cubicBezTo>
                  <a:cubicBezTo>
                    <a:pt x="218" y="80"/>
                    <a:pt x="194" y="82"/>
                    <a:pt x="177" y="83"/>
                  </a:cubicBezTo>
                  <a:cubicBezTo>
                    <a:pt x="159" y="84"/>
                    <a:pt x="145" y="83"/>
                    <a:pt x="131" y="83"/>
                  </a:cubicBezTo>
                  <a:cubicBezTo>
                    <a:pt x="117" y="82"/>
                    <a:pt x="105" y="82"/>
                    <a:pt x="93" y="81"/>
                  </a:cubicBezTo>
                  <a:cubicBezTo>
                    <a:pt x="81" y="80"/>
                    <a:pt x="73" y="80"/>
                    <a:pt x="59" y="77"/>
                  </a:cubicBezTo>
                  <a:cubicBezTo>
                    <a:pt x="44" y="73"/>
                    <a:pt x="17" y="65"/>
                    <a:pt x="9" y="61"/>
                  </a:cubicBezTo>
                  <a:cubicBezTo>
                    <a:pt x="0" y="56"/>
                    <a:pt x="1" y="47"/>
                    <a:pt x="7" y="47"/>
                  </a:cubicBezTo>
                  <a:cubicBezTo>
                    <a:pt x="13" y="47"/>
                    <a:pt x="33" y="57"/>
                    <a:pt x="45" y="61"/>
                  </a:cubicBezTo>
                  <a:cubicBezTo>
                    <a:pt x="56" y="65"/>
                    <a:pt x="44" y="69"/>
                    <a:pt x="69" y="69"/>
                  </a:cubicBezTo>
                  <a:close/>
                </a:path>
              </a:pathLst>
            </a:custGeom>
            <a:solidFill>
              <a:srgbClr val="E9F7FD"/>
            </a:solidFill>
            <a:ln w="12700" cap="flat" cmpd="sng">
              <a:noFill/>
              <a:prstDash val="solid"/>
              <a:round/>
              <a:headEnd/>
              <a:tailEnd/>
            </a:ln>
            <a:effectLst/>
          </p:spPr>
          <p:txBody>
            <a:bodyPr wrap="none" anchor="ctr"/>
            <a:lstStyle/>
            <a:p>
              <a:endParaRPr lang="es-ES"/>
            </a:p>
          </p:txBody>
        </p:sp>
        <p:sp>
          <p:nvSpPr>
            <p:cNvPr id="71" name="Freeform 37">
              <a:extLst>
                <a:ext uri="{FF2B5EF4-FFF2-40B4-BE49-F238E27FC236}">
                  <a16:creationId xmlns:a16="http://schemas.microsoft.com/office/drawing/2014/main" id="{D25E8711-71D3-4E0A-AB91-3CA635112553}"/>
                </a:ext>
              </a:extLst>
            </p:cNvPr>
            <p:cNvSpPr>
              <a:spLocks/>
            </p:cNvSpPr>
            <p:nvPr/>
          </p:nvSpPr>
          <p:spPr bwMode="auto">
            <a:xfrm>
              <a:off x="5242012" y="2878605"/>
              <a:ext cx="149225" cy="80963"/>
            </a:xfrm>
            <a:custGeom>
              <a:avLst/>
              <a:gdLst>
                <a:gd name="T0" fmla="*/ 2147483647 w 94"/>
                <a:gd name="T1" fmla="*/ 2147483647 h 51"/>
                <a:gd name="T2" fmla="*/ 2147483647 w 94"/>
                <a:gd name="T3" fmla="*/ 2147483647 h 51"/>
                <a:gd name="T4" fmla="*/ 2147483647 w 94"/>
                <a:gd name="T5" fmla="*/ 2147483647 h 51"/>
                <a:gd name="T6" fmla="*/ 2147483647 w 94"/>
                <a:gd name="T7" fmla="*/ 2147483647 h 51"/>
                <a:gd name="T8" fmla="*/ 2147483647 w 94"/>
                <a:gd name="T9" fmla="*/ 2147483647 h 51"/>
                <a:gd name="T10" fmla="*/ 2147483647 w 94"/>
                <a:gd name="T11" fmla="*/ 2147483647 h 51"/>
                <a:gd name="T12" fmla="*/ 2147483647 w 94"/>
                <a:gd name="T13" fmla="*/ 2147483647 h 5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4" h="51">
                  <a:moveTo>
                    <a:pt x="80" y="1"/>
                  </a:moveTo>
                  <a:cubicBezTo>
                    <a:pt x="70" y="0"/>
                    <a:pt x="46" y="6"/>
                    <a:pt x="34" y="11"/>
                  </a:cubicBezTo>
                  <a:cubicBezTo>
                    <a:pt x="21" y="15"/>
                    <a:pt x="7" y="24"/>
                    <a:pt x="4" y="31"/>
                  </a:cubicBezTo>
                  <a:cubicBezTo>
                    <a:pt x="0" y="37"/>
                    <a:pt x="2" y="50"/>
                    <a:pt x="10" y="51"/>
                  </a:cubicBezTo>
                  <a:cubicBezTo>
                    <a:pt x="18" y="51"/>
                    <a:pt x="38" y="38"/>
                    <a:pt x="52" y="33"/>
                  </a:cubicBezTo>
                  <a:cubicBezTo>
                    <a:pt x="65" y="27"/>
                    <a:pt x="85" y="21"/>
                    <a:pt x="90" y="17"/>
                  </a:cubicBezTo>
                  <a:cubicBezTo>
                    <a:pt x="94" y="12"/>
                    <a:pt x="89" y="2"/>
                    <a:pt x="80" y="1"/>
                  </a:cubicBezTo>
                  <a:close/>
                </a:path>
              </a:pathLst>
            </a:custGeom>
            <a:solidFill>
              <a:srgbClr val="E9F7FD"/>
            </a:solidFill>
            <a:ln w="12700" cap="flat" cmpd="sng">
              <a:noFill/>
              <a:prstDash val="solid"/>
              <a:round/>
              <a:headEnd/>
              <a:tailEnd/>
            </a:ln>
            <a:effectLst/>
          </p:spPr>
          <p:txBody>
            <a:bodyPr wrap="none" anchor="ctr"/>
            <a:lstStyle/>
            <a:p>
              <a:endParaRPr lang="es-ES"/>
            </a:p>
          </p:txBody>
        </p:sp>
        <p:grpSp>
          <p:nvGrpSpPr>
            <p:cNvPr id="72" name="Group 38">
              <a:extLst>
                <a:ext uri="{FF2B5EF4-FFF2-40B4-BE49-F238E27FC236}">
                  <a16:creationId xmlns:a16="http://schemas.microsoft.com/office/drawing/2014/main" id="{F8683F1B-9766-42E1-9CF5-BB32CDE276D4}"/>
                </a:ext>
              </a:extLst>
            </p:cNvPr>
            <p:cNvGrpSpPr>
              <a:grpSpLocks/>
            </p:cNvGrpSpPr>
            <p:nvPr/>
          </p:nvGrpSpPr>
          <p:grpSpPr bwMode="auto">
            <a:xfrm rot="-6655699">
              <a:off x="6673143" y="4976486"/>
              <a:ext cx="604838" cy="593725"/>
              <a:chOff x="1382" y="3073"/>
              <a:chExt cx="381" cy="374"/>
            </a:xfrm>
          </p:grpSpPr>
          <p:sp>
            <p:nvSpPr>
              <p:cNvPr id="88" name="AutoShape 39">
                <a:extLst>
                  <a:ext uri="{FF2B5EF4-FFF2-40B4-BE49-F238E27FC236}">
                    <a16:creationId xmlns:a16="http://schemas.microsoft.com/office/drawing/2014/main" id="{89AEAF3D-A8B4-4027-B637-73D4F255D125}"/>
                  </a:ext>
                </a:extLst>
              </p:cNvPr>
              <p:cNvSpPr>
                <a:spLocks noChangeArrowheads="1"/>
              </p:cNvSpPr>
              <p:nvPr/>
            </p:nvSpPr>
            <p:spPr bwMode="auto">
              <a:xfrm rot="-7498718">
                <a:off x="1584" y="3110"/>
                <a:ext cx="215" cy="142"/>
              </a:xfrm>
              <a:prstGeom prst="can">
                <a:avLst>
                  <a:gd name="adj" fmla="val 50000"/>
                </a:avLst>
              </a:prstGeom>
              <a:gradFill rotWithShape="0">
                <a:gsLst>
                  <a:gs pos="0">
                    <a:srgbClr val="F3F5F6"/>
                  </a:gs>
                  <a:gs pos="100000">
                    <a:srgbClr val="97A6AE"/>
                  </a:gs>
                </a:gsLst>
                <a:lin ang="2700000" scaled="1"/>
              </a:gradFill>
              <a:ln w="12700">
                <a:solidFill>
                  <a:schemeClr val="bg1"/>
                </a:solidFill>
                <a:round/>
                <a:headEnd/>
                <a:tailEnd/>
              </a:ln>
              <a:effectLst/>
            </p:spPr>
            <p:txBody>
              <a:bodyPr wrap="none" anchor="ctr"/>
              <a:lstStyle/>
              <a:p>
                <a:pPr eaLnBrk="0" hangingPunct="0"/>
                <a:endParaRPr lang="es-ES" altLang="es-ES"/>
              </a:p>
            </p:txBody>
          </p:sp>
          <p:sp>
            <p:nvSpPr>
              <p:cNvPr id="89" name="Oval 40">
                <a:extLst>
                  <a:ext uri="{FF2B5EF4-FFF2-40B4-BE49-F238E27FC236}">
                    <a16:creationId xmlns:a16="http://schemas.microsoft.com/office/drawing/2014/main" id="{CEA579F3-516A-4703-B918-316516FB2793}"/>
                  </a:ext>
                </a:extLst>
              </p:cNvPr>
              <p:cNvSpPr>
                <a:spLocks noChangeArrowheads="1"/>
              </p:cNvSpPr>
              <p:nvPr/>
            </p:nvSpPr>
            <p:spPr bwMode="auto">
              <a:xfrm rot="-2252725">
                <a:off x="1605" y="3094"/>
                <a:ext cx="107" cy="217"/>
              </a:xfrm>
              <a:prstGeom prst="ellipse">
                <a:avLst/>
              </a:prstGeom>
              <a:solidFill>
                <a:srgbClr val="97A6AE"/>
              </a:solidFill>
              <a:ln w="12700">
                <a:solidFill>
                  <a:schemeClr val="bg1"/>
                </a:solidFill>
                <a:round/>
                <a:headEnd/>
                <a:tailEnd/>
              </a:ln>
              <a:effectLst/>
            </p:spPr>
            <p:txBody>
              <a:bodyPr wrap="none" anchor="ctr"/>
              <a:lstStyle/>
              <a:p>
                <a:pPr eaLnBrk="0" hangingPunct="0"/>
                <a:endParaRPr lang="es-ES" altLang="es-ES"/>
              </a:p>
            </p:txBody>
          </p:sp>
          <p:sp>
            <p:nvSpPr>
              <p:cNvPr id="90" name="AutoShape 41">
                <a:extLst>
                  <a:ext uri="{FF2B5EF4-FFF2-40B4-BE49-F238E27FC236}">
                    <a16:creationId xmlns:a16="http://schemas.microsoft.com/office/drawing/2014/main" id="{DB7F7D8D-CB57-4E16-A178-1DD774A32B0E}"/>
                  </a:ext>
                </a:extLst>
              </p:cNvPr>
              <p:cNvSpPr>
                <a:spLocks noChangeArrowheads="1"/>
              </p:cNvSpPr>
              <p:nvPr/>
            </p:nvSpPr>
            <p:spPr bwMode="auto">
              <a:xfrm rot="-7498718">
                <a:off x="1463" y="3117"/>
                <a:ext cx="172" cy="333"/>
              </a:xfrm>
              <a:prstGeom prst="can">
                <a:avLst>
                  <a:gd name="adj" fmla="val 48401"/>
                </a:avLst>
              </a:prstGeom>
              <a:gradFill rotWithShape="0">
                <a:gsLst>
                  <a:gs pos="0">
                    <a:srgbClr val="F3F5F6"/>
                  </a:gs>
                  <a:gs pos="100000">
                    <a:srgbClr val="97A6AE"/>
                  </a:gs>
                </a:gsLst>
                <a:lin ang="2700000" scaled="1"/>
              </a:gradFill>
              <a:ln w="12700">
                <a:solidFill>
                  <a:schemeClr val="bg1"/>
                </a:solidFill>
                <a:round/>
                <a:headEnd/>
                <a:tailEnd/>
              </a:ln>
              <a:effectLst/>
            </p:spPr>
            <p:txBody>
              <a:bodyPr wrap="none" anchor="ctr"/>
              <a:lstStyle/>
              <a:p>
                <a:pPr eaLnBrk="0" hangingPunct="0"/>
                <a:endParaRPr lang="es-ES" altLang="es-ES"/>
              </a:p>
            </p:txBody>
          </p:sp>
          <p:sp>
            <p:nvSpPr>
              <p:cNvPr id="91" name="Oval 42">
                <a:extLst>
                  <a:ext uri="{FF2B5EF4-FFF2-40B4-BE49-F238E27FC236}">
                    <a16:creationId xmlns:a16="http://schemas.microsoft.com/office/drawing/2014/main" id="{C56D7492-49BF-41ED-B1C3-406E624BF18F}"/>
                  </a:ext>
                </a:extLst>
              </p:cNvPr>
              <p:cNvSpPr>
                <a:spLocks noChangeArrowheads="1"/>
              </p:cNvSpPr>
              <p:nvPr/>
            </p:nvSpPr>
            <p:spPr bwMode="auto">
              <a:xfrm rot="-2041509">
                <a:off x="1403" y="3267"/>
                <a:ext cx="86" cy="180"/>
              </a:xfrm>
              <a:prstGeom prst="ellipse">
                <a:avLst/>
              </a:prstGeom>
              <a:solidFill>
                <a:srgbClr val="97A6AE"/>
              </a:solidFill>
              <a:ln w="12700">
                <a:solidFill>
                  <a:schemeClr val="bg1"/>
                </a:solidFill>
                <a:round/>
                <a:headEnd/>
                <a:tailEnd/>
              </a:ln>
              <a:effectLst/>
            </p:spPr>
            <p:txBody>
              <a:bodyPr wrap="none" anchor="ctr"/>
              <a:lstStyle/>
              <a:p>
                <a:pPr eaLnBrk="0" hangingPunct="0"/>
                <a:endParaRPr lang="es-ES" altLang="es-ES"/>
              </a:p>
            </p:txBody>
          </p:sp>
        </p:grpSp>
        <p:grpSp>
          <p:nvGrpSpPr>
            <p:cNvPr id="73" name="Group 43">
              <a:extLst>
                <a:ext uri="{FF2B5EF4-FFF2-40B4-BE49-F238E27FC236}">
                  <a16:creationId xmlns:a16="http://schemas.microsoft.com/office/drawing/2014/main" id="{65C2652D-3CD5-4E62-896C-9E27C72CE1BB}"/>
                </a:ext>
              </a:extLst>
            </p:cNvPr>
            <p:cNvGrpSpPr>
              <a:grpSpLocks/>
            </p:cNvGrpSpPr>
            <p:nvPr/>
          </p:nvGrpSpPr>
          <p:grpSpPr bwMode="auto">
            <a:xfrm rot="399771" flipH="1">
              <a:off x="7056524" y="5355105"/>
              <a:ext cx="992188" cy="838200"/>
              <a:chOff x="711" y="3284"/>
              <a:chExt cx="776" cy="840"/>
            </a:xfrm>
          </p:grpSpPr>
          <p:sp>
            <p:nvSpPr>
              <p:cNvPr id="80" name="Freeform 44">
                <a:extLst>
                  <a:ext uri="{FF2B5EF4-FFF2-40B4-BE49-F238E27FC236}">
                    <a16:creationId xmlns:a16="http://schemas.microsoft.com/office/drawing/2014/main" id="{25C23F69-CB5C-4B5F-8301-BE3A7A6C2720}"/>
                  </a:ext>
                </a:extLst>
              </p:cNvPr>
              <p:cNvSpPr>
                <a:spLocks/>
              </p:cNvSpPr>
              <p:nvPr/>
            </p:nvSpPr>
            <p:spPr bwMode="auto">
              <a:xfrm>
                <a:off x="760" y="3318"/>
                <a:ext cx="620" cy="685"/>
              </a:xfrm>
              <a:custGeom>
                <a:avLst/>
                <a:gdLst>
                  <a:gd name="T0" fmla="*/ 598 w 620"/>
                  <a:gd name="T1" fmla="*/ 8 h 685"/>
                  <a:gd name="T2" fmla="*/ 508 w 620"/>
                  <a:gd name="T3" fmla="*/ 74 h 685"/>
                  <a:gd name="T4" fmla="*/ 437 w 620"/>
                  <a:gd name="T5" fmla="*/ 138 h 685"/>
                  <a:gd name="T6" fmla="*/ 357 w 620"/>
                  <a:gd name="T7" fmla="*/ 195 h 685"/>
                  <a:gd name="T8" fmla="*/ 282 w 620"/>
                  <a:gd name="T9" fmla="*/ 270 h 685"/>
                  <a:gd name="T10" fmla="*/ 199 w 620"/>
                  <a:gd name="T11" fmla="*/ 353 h 685"/>
                  <a:gd name="T12" fmla="*/ 114 w 620"/>
                  <a:gd name="T13" fmla="*/ 468 h 685"/>
                  <a:gd name="T14" fmla="*/ 59 w 620"/>
                  <a:gd name="T15" fmla="*/ 548 h 685"/>
                  <a:gd name="T16" fmla="*/ 35 w 620"/>
                  <a:gd name="T17" fmla="*/ 589 h 685"/>
                  <a:gd name="T18" fmla="*/ 21 w 620"/>
                  <a:gd name="T19" fmla="*/ 637 h 685"/>
                  <a:gd name="T20" fmla="*/ 0 w 620"/>
                  <a:gd name="T21" fmla="*/ 654 h 685"/>
                  <a:gd name="T22" fmla="*/ 21 w 620"/>
                  <a:gd name="T23" fmla="*/ 685 h 685"/>
                  <a:gd name="T24" fmla="*/ 67 w 620"/>
                  <a:gd name="T25" fmla="*/ 650 h 685"/>
                  <a:gd name="T26" fmla="*/ 100 w 620"/>
                  <a:gd name="T27" fmla="*/ 583 h 685"/>
                  <a:gd name="T28" fmla="*/ 169 w 620"/>
                  <a:gd name="T29" fmla="*/ 462 h 685"/>
                  <a:gd name="T30" fmla="*/ 323 w 620"/>
                  <a:gd name="T31" fmla="*/ 299 h 685"/>
                  <a:gd name="T32" fmla="*/ 414 w 620"/>
                  <a:gd name="T33" fmla="*/ 194 h 685"/>
                  <a:gd name="T34" fmla="*/ 569 w 620"/>
                  <a:gd name="T35" fmla="*/ 73 h 685"/>
                  <a:gd name="T36" fmla="*/ 615 w 620"/>
                  <a:gd name="T37" fmla="*/ 29 h 685"/>
                  <a:gd name="T38" fmla="*/ 598 w 620"/>
                  <a:gd name="T39" fmla="*/ 8 h 68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20" h="685">
                    <a:moveTo>
                      <a:pt x="598" y="8"/>
                    </a:moveTo>
                    <a:cubicBezTo>
                      <a:pt x="580" y="14"/>
                      <a:pt x="534" y="52"/>
                      <a:pt x="508" y="74"/>
                    </a:cubicBezTo>
                    <a:cubicBezTo>
                      <a:pt x="481" y="95"/>
                      <a:pt x="462" y="117"/>
                      <a:pt x="437" y="138"/>
                    </a:cubicBezTo>
                    <a:cubicBezTo>
                      <a:pt x="412" y="158"/>
                      <a:pt x="382" y="173"/>
                      <a:pt x="357" y="195"/>
                    </a:cubicBezTo>
                    <a:cubicBezTo>
                      <a:pt x="332" y="216"/>
                      <a:pt x="307" y="243"/>
                      <a:pt x="282" y="270"/>
                    </a:cubicBezTo>
                    <a:cubicBezTo>
                      <a:pt x="255" y="296"/>
                      <a:pt x="226" y="319"/>
                      <a:pt x="199" y="353"/>
                    </a:cubicBezTo>
                    <a:cubicBezTo>
                      <a:pt x="171" y="386"/>
                      <a:pt x="137" y="435"/>
                      <a:pt x="114" y="468"/>
                    </a:cubicBezTo>
                    <a:cubicBezTo>
                      <a:pt x="90" y="501"/>
                      <a:pt x="72" y="527"/>
                      <a:pt x="59" y="548"/>
                    </a:cubicBezTo>
                    <a:cubicBezTo>
                      <a:pt x="45" y="568"/>
                      <a:pt x="41" y="574"/>
                      <a:pt x="35" y="589"/>
                    </a:cubicBezTo>
                    <a:cubicBezTo>
                      <a:pt x="28" y="603"/>
                      <a:pt x="26" y="626"/>
                      <a:pt x="21" y="637"/>
                    </a:cubicBezTo>
                    <a:cubicBezTo>
                      <a:pt x="15" y="647"/>
                      <a:pt x="0" y="646"/>
                      <a:pt x="0" y="654"/>
                    </a:cubicBezTo>
                    <a:cubicBezTo>
                      <a:pt x="0" y="662"/>
                      <a:pt x="10" y="685"/>
                      <a:pt x="21" y="685"/>
                    </a:cubicBezTo>
                    <a:cubicBezTo>
                      <a:pt x="32" y="684"/>
                      <a:pt x="53" y="666"/>
                      <a:pt x="67" y="650"/>
                    </a:cubicBezTo>
                    <a:cubicBezTo>
                      <a:pt x="80" y="633"/>
                      <a:pt x="83" y="614"/>
                      <a:pt x="100" y="583"/>
                    </a:cubicBezTo>
                    <a:cubicBezTo>
                      <a:pt x="116" y="551"/>
                      <a:pt x="131" y="509"/>
                      <a:pt x="169" y="462"/>
                    </a:cubicBezTo>
                    <a:cubicBezTo>
                      <a:pt x="206" y="414"/>
                      <a:pt x="283" y="343"/>
                      <a:pt x="323" y="299"/>
                    </a:cubicBezTo>
                    <a:cubicBezTo>
                      <a:pt x="363" y="254"/>
                      <a:pt x="373" y="232"/>
                      <a:pt x="414" y="194"/>
                    </a:cubicBezTo>
                    <a:cubicBezTo>
                      <a:pt x="455" y="156"/>
                      <a:pt x="536" y="101"/>
                      <a:pt x="569" y="73"/>
                    </a:cubicBezTo>
                    <a:cubicBezTo>
                      <a:pt x="602" y="45"/>
                      <a:pt x="609" y="39"/>
                      <a:pt x="615" y="29"/>
                    </a:cubicBezTo>
                    <a:cubicBezTo>
                      <a:pt x="620" y="17"/>
                      <a:pt x="616" y="0"/>
                      <a:pt x="598" y="8"/>
                    </a:cubicBezTo>
                    <a:close/>
                  </a:path>
                </a:pathLst>
              </a:custGeom>
              <a:solidFill>
                <a:srgbClr val="CEEBF9"/>
              </a:solidFill>
              <a:ln w="12700" cap="flat" cmpd="sng">
                <a:noFill/>
                <a:prstDash val="solid"/>
                <a:round/>
                <a:headEnd/>
                <a:tailEnd/>
              </a:ln>
              <a:effectLst/>
            </p:spPr>
            <p:txBody>
              <a:bodyPr wrap="none" anchor="ctr"/>
              <a:lstStyle/>
              <a:p>
                <a:endParaRPr lang="es-ES"/>
              </a:p>
            </p:txBody>
          </p:sp>
          <p:sp>
            <p:nvSpPr>
              <p:cNvPr id="81" name="Freeform 45">
                <a:extLst>
                  <a:ext uri="{FF2B5EF4-FFF2-40B4-BE49-F238E27FC236}">
                    <a16:creationId xmlns:a16="http://schemas.microsoft.com/office/drawing/2014/main" id="{9B6B4779-0CBC-4DE2-9237-07D121BEF699}"/>
                  </a:ext>
                </a:extLst>
              </p:cNvPr>
              <p:cNvSpPr>
                <a:spLocks/>
              </p:cNvSpPr>
              <p:nvPr/>
            </p:nvSpPr>
            <p:spPr bwMode="auto">
              <a:xfrm>
                <a:off x="711" y="3284"/>
                <a:ext cx="712" cy="746"/>
              </a:xfrm>
              <a:custGeom>
                <a:avLst/>
                <a:gdLst>
                  <a:gd name="T0" fmla="*/ 684 w 712"/>
                  <a:gd name="T1" fmla="*/ 18 h 746"/>
                  <a:gd name="T2" fmla="*/ 532 w 712"/>
                  <a:gd name="T3" fmla="*/ 125 h 746"/>
                  <a:gd name="T4" fmla="*/ 398 w 712"/>
                  <a:gd name="T5" fmla="*/ 239 h 746"/>
                  <a:gd name="T6" fmla="*/ 326 w 712"/>
                  <a:gd name="T7" fmla="*/ 306 h 746"/>
                  <a:gd name="T8" fmla="*/ 222 w 712"/>
                  <a:gd name="T9" fmla="*/ 407 h 746"/>
                  <a:gd name="T10" fmla="*/ 126 w 712"/>
                  <a:gd name="T11" fmla="*/ 527 h 746"/>
                  <a:gd name="T12" fmla="*/ 46 w 712"/>
                  <a:gd name="T13" fmla="*/ 634 h 746"/>
                  <a:gd name="T14" fmla="*/ 4 w 712"/>
                  <a:gd name="T15" fmla="*/ 714 h 746"/>
                  <a:gd name="T16" fmla="*/ 25 w 712"/>
                  <a:gd name="T17" fmla="*/ 735 h 746"/>
                  <a:gd name="T18" fmla="*/ 100 w 712"/>
                  <a:gd name="T19" fmla="*/ 645 h 746"/>
                  <a:gd name="T20" fmla="*/ 164 w 712"/>
                  <a:gd name="T21" fmla="*/ 538 h 746"/>
                  <a:gd name="T22" fmla="*/ 217 w 712"/>
                  <a:gd name="T23" fmla="*/ 453 h 746"/>
                  <a:gd name="T24" fmla="*/ 326 w 712"/>
                  <a:gd name="T25" fmla="*/ 338 h 746"/>
                  <a:gd name="T26" fmla="*/ 409 w 712"/>
                  <a:gd name="T27" fmla="*/ 250 h 746"/>
                  <a:gd name="T28" fmla="*/ 521 w 712"/>
                  <a:gd name="T29" fmla="*/ 167 h 746"/>
                  <a:gd name="T30" fmla="*/ 612 w 712"/>
                  <a:gd name="T31" fmla="*/ 95 h 746"/>
                  <a:gd name="T32" fmla="*/ 678 w 712"/>
                  <a:gd name="T33" fmla="*/ 45 h 746"/>
                  <a:gd name="T34" fmla="*/ 705 w 712"/>
                  <a:gd name="T35" fmla="*/ 23 h 746"/>
                  <a:gd name="T36" fmla="*/ 684 w 712"/>
                  <a:gd name="T37" fmla="*/ 18 h 7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12" h="746">
                    <a:moveTo>
                      <a:pt x="684" y="18"/>
                    </a:moveTo>
                    <a:cubicBezTo>
                      <a:pt x="655" y="35"/>
                      <a:pt x="579" y="88"/>
                      <a:pt x="532" y="125"/>
                    </a:cubicBezTo>
                    <a:cubicBezTo>
                      <a:pt x="484" y="161"/>
                      <a:pt x="432" y="208"/>
                      <a:pt x="398" y="239"/>
                    </a:cubicBezTo>
                    <a:cubicBezTo>
                      <a:pt x="363" y="269"/>
                      <a:pt x="355" y="278"/>
                      <a:pt x="326" y="306"/>
                    </a:cubicBezTo>
                    <a:cubicBezTo>
                      <a:pt x="296" y="333"/>
                      <a:pt x="255" y="370"/>
                      <a:pt x="222" y="407"/>
                    </a:cubicBezTo>
                    <a:cubicBezTo>
                      <a:pt x="188" y="443"/>
                      <a:pt x="155" y="489"/>
                      <a:pt x="126" y="527"/>
                    </a:cubicBezTo>
                    <a:cubicBezTo>
                      <a:pt x="96" y="564"/>
                      <a:pt x="66" y="602"/>
                      <a:pt x="46" y="634"/>
                    </a:cubicBezTo>
                    <a:cubicBezTo>
                      <a:pt x="25" y="665"/>
                      <a:pt x="7" y="697"/>
                      <a:pt x="4" y="714"/>
                    </a:cubicBezTo>
                    <a:cubicBezTo>
                      <a:pt x="0" y="730"/>
                      <a:pt x="9" y="746"/>
                      <a:pt x="25" y="735"/>
                    </a:cubicBezTo>
                    <a:cubicBezTo>
                      <a:pt x="40" y="723"/>
                      <a:pt x="76" y="677"/>
                      <a:pt x="100" y="645"/>
                    </a:cubicBezTo>
                    <a:cubicBezTo>
                      <a:pt x="123" y="612"/>
                      <a:pt x="144" y="569"/>
                      <a:pt x="164" y="538"/>
                    </a:cubicBezTo>
                    <a:cubicBezTo>
                      <a:pt x="183" y="506"/>
                      <a:pt x="190" y="486"/>
                      <a:pt x="217" y="453"/>
                    </a:cubicBezTo>
                    <a:cubicBezTo>
                      <a:pt x="243" y="419"/>
                      <a:pt x="294" y="371"/>
                      <a:pt x="326" y="338"/>
                    </a:cubicBezTo>
                    <a:cubicBezTo>
                      <a:pt x="358" y="304"/>
                      <a:pt x="376" y="278"/>
                      <a:pt x="409" y="250"/>
                    </a:cubicBezTo>
                    <a:cubicBezTo>
                      <a:pt x="441" y="221"/>
                      <a:pt x="487" y="192"/>
                      <a:pt x="521" y="167"/>
                    </a:cubicBezTo>
                    <a:cubicBezTo>
                      <a:pt x="554" y="141"/>
                      <a:pt x="586" y="115"/>
                      <a:pt x="612" y="95"/>
                    </a:cubicBezTo>
                    <a:cubicBezTo>
                      <a:pt x="637" y="74"/>
                      <a:pt x="662" y="56"/>
                      <a:pt x="678" y="45"/>
                    </a:cubicBezTo>
                    <a:cubicBezTo>
                      <a:pt x="693" y="33"/>
                      <a:pt x="704" y="28"/>
                      <a:pt x="705" y="23"/>
                    </a:cubicBezTo>
                    <a:cubicBezTo>
                      <a:pt x="706" y="18"/>
                      <a:pt x="712" y="0"/>
                      <a:pt x="684" y="18"/>
                    </a:cubicBezTo>
                    <a:close/>
                  </a:path>
                </a:pathLst>
              </a:custGeom>
              <a:solidFill>
                <a:srgbClr val="E9F7FD"/>
              </a:solidFill>
              <a:ln w="12700" cap="flat" cmpd="sng">
                <a:noFill/>
                <a:prstDash val="solid"/>
                <a:round/>
                <a:headEnd/>
                <a:tailEnd/>
              </a:ln>
              <a:effectLst/>
            </p:spPr>
            <p:txBody>
              <a:bodyPr wrap="none" anchor="ctr"/>
              <a:lstStyle/>
              <a:p>
                <a:endParaRPr lang="es-ES"/>
              </a:p>
            </p:txBody>
          </p:sp>
          <p:sp>
            <p:nvSpPr>
              <p:cNvPr id="82" name="Freeform 46">
                <a:extLst>
                  <a:ext uri="{FF2B5EF4-FFF2-40B4-BE49-F238E27FC236}">
                    <a16:creationId xmlns:a16="http://schemas.microsoft.com/office/drawing/2014/main" id="{F69E33D3-DF7F-41D3-B8E6-97FEA8C0C69E}"/>
                  </a:ext>
                </a:extLst>
              </p:cNvPr>
              <p:cNvSpPr>
                <a:spLocks/>
              </p:cNvSpPr>
              <p:nvPr/>
            </p:nvSpPr>
            <p:spPr bwMode="auto">
              <a:xfrm rot="105507">
                <a:off x="826" y="3300"/>
                <a:ext cx="581" cy="722"/>
              </a:xfrm>
              <a:custGeom>
                <a:avLst/>
                <a:gdLst>
                  <a:gd name="T0" fmla="*/ 556 w 581"/>
                  <a:gd name="T1" fmla="*/ 18 h 722"/>
                  <a:gd name="T2" fmla="*/ 423 w 581"/>
                  <a:gd name="T3" fmla="*/ 127 h 722"/>
                  <a:gd name="T4" fmla="*/ 364 w 581"/>
                  <a:gd name="T5" fmla="*/ 189 h 722"/>
                  <a:gd name="T6" fmla="*/ 281 w 581"/>
                  <a:gd name="T7" fmla="*/ 266 h 722"/>
                  <a:gd name="T8" fmla="*/ 217 w 581"/>
                  <a:gd name="T9" fmla="*/ 341 h 722"/>
                  <a:gd name="T10" fmla="*/ 140 w 581"/>
                  <a:gd name="T11" fmla="*/ 423 h 722"/>
                  <a:gd name="T12" fmla="*/ 73 w 581"/>
                  <a:gd name="T13" fmla="*/ 519 h 722"/>
                  <a:gd name="T14" fmla="*/ 22 w 581"/>
                  <a:gd name="T15" fmla="*/ 621 h 722"/>
                  <a:gd name="T16" fmla="*/ 1 w 581"/>
                  <a:gd name="T17" fmla="*/ 682 h 722"/>
                  <a:gd name="T18" fmla="*/ 25 w 581"/>
                  <a:gd name="T19" fmla="*/ 717 h 722"/>
                  <a:gd name="T20" fmla="*/ 65 w 581"/>
                  <a:gd name="T21" fmla="*/ 714 h 722"/>
                  <a:gd name="T22" fmla="*/ 97 w 581"/>
                  <a:gd name="T23" fmla="*/ 666 h 722"/>
                  <a:gd name="T24" fmla="*/ 129 w 581"/>
                  <a:gd name="T25" fmla="*/ 589 h 722"/>
                  <a:gd name="T26" fmla="*/ 169 w 581"/>
                  <a:gd name="T27" fmla="*/ 517 h 722"/>
                  <a:gd name="T28" fmla="*/ 236 w 581"/>
                  <a:gd name="T29" fmla="*/ 378 h 722"/>
                  <a:gd name="T30" fmla="*/ 311 w 581"/>
                  <a:gd name="T31" fmla="*/ 287 h 722"/>
                  <a:gd name="T32" fmla="*/ 412 w 581"/>
                  <a:gd name="T33" fmla="*/ 181 h 722"/>
                  <a:gd name="T34" fmla="*/ 497 w 581"/>
                  <a:gd name="T35" fmla="*/ 93 h 722"/>
                  <a:gd name="T36" fmla="*/ 535 w 581"/>
                  <a:gd name="T37" fmla="*/ 63 h 722"/>
                  <a:gd name="T38" fmla="*/ 567 w 581"/>
                  <a:gd name="T39" fmla="*/ 45 h 722"/>
                  <a:gd name="T40" fmla="*/ 577 w 581"/>
                  <a:gd name="T41" fmla="*/ 21 h 722"/>
                  <a:gd name="T42" fmla="*/ 556 w 581"/>
                  <a:gd name="T43" fmla="*/ 18 h 72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81" h="722">
                    <a:moveTo>
                      <a:pt x="556" y="18"/>
                    </a:moveTo>
                    <a:cubicBezTo>
                      <a:pt x="530" y="35"/>
                      <a:pt x="455" y="98"/>
                      <a:pt x="423" y="127"/>
                    </a:cubicBezTo>
                    <a:cubicBezTo>
                      <a:pt x="391" y="155"/>
                      <a:pt x="387" y="165"/>
                      <a:pt x="364" y="189"/>
                    </a:cubicBezTo>
                    <a:cubicBezTo>
                      <a:pt x="340" y="212"/>
                      <a:pt x="305" y="240"/>
                      <a:pt x="281" y="266"/>
                    </a:cubicBezTo>
                    <a:cubicBezTo>
                      <a:pt x="256" y="291"/>
                      <a:pt x="240" y="314"/>
                      <a:pt x="217" y="341"/>
                    </a:cubicBezTo>
                    <a:cubicBezTo>
                      <a:pt x="193" y="367"/>
                      <a:pt x="164" y="393"/>
                      <a:pt x="140" y="423"/>
                    </a:cubicBezTo>
                    <a:cubicBezTo>
                      <a:pt x="116" y="452"/>
                      <a:pt x="92" y="486"/>
                      <a:pt x="73" y="519"/>
                    </a:cubicBezTo>
                    <a:cubicBezTo>
                      <a:pt x="53" y="551"/>
                      <a:pt x="33" y="593"/>
                      <a:pt x="22" y="621"/>
                    </a:cubicBezTo>
                    <a:cubicBezTo>
                      <a:pt x="10" y="648"/>
                      <a:pt x="0" y="666"/>
                      <a:pt x="1" y="682"/>
                    </a:cubicBezTo>
                    <a:cubicBezTo>
                      <a:pt x="1" y="698"/>
                      <a:pt x="14" y="711"/>
                      <a:pt x="25" y="717"/>
                    </a:cubicBezTo>
                    <a:cubicBezTo>
                      <a:pt x="35" y="722"/>
                      <a:pt x="53" y="722"/>
                      <a:pt x="65" y="714"/>
                    </a:cubicBezTo>
                    <a:cubicBezTo>
                      <a:pt x="77" y="705"/>
                      <a:pt x="86" y="686"/>
                      <a:pt x="97" y="666"/>
                    </a:cubicBezTo>
                    <a:cubicBezTo>
                      <a:pt x="107" y="645"/>
                      <a:pt x="117" y="613"/>
                      <a:pt x="129" y="589"/>
                    </a:cubicBezTo>
                    <a:cubicBezTo>
                      <a:pt x="140" y="564"/>
                      <a:pt x="151" y="552"/>
                      <a:pt x="169" y="517"/>
                    </a:cubicBezTo>
                    <a:cubicBezTo>
                      <a:pt x="186" y="481"/>
                      <a:pt x="212" y="416"/>
                      <a:pt x="236" y="378"/>
                    </a:cubicBezTo>
                    <a:cubicBezTo>
                      <a:pt x="259" y="339"/>
                      <a:pt x="281" y="319"/>
                      <a:pt x="311" y="287"/>
                    </a:cubicBezTo>
                    <a:cubicBezTo>
                      <a:pt x="340" y="254"/>
                      <a:pt x="381" y="213"/>
                      <a:pt x="412" y="181"/>
                    </a:cubicBezTo>
                    <a:cubicBezTo>
                      <a:pt x="442" y="148"/>
                      <a:pt x="476" y="112"/>
                      <a:pt x="497" y="93"/>
                    </a:cubicBezTo>
                    <a:cubicBezTo>
                      <a:pt x="517" y="73"/>
                      <a:pt x="523" y="71"/>
                      <a:pt x="535" y="63"/>
                    </a:cubicBezTo>
                    <a:cubicBezTo>
                      <a:pt x="546" y="55"/>
                      <a:pt x="560" y="51"/>
                      <a:pt x="567" y="45"/>
                    </a:cubicBezTo>
                    <a:cubicBezTo>
                      <a:pt x="573" y="38"/>
                      <a:pt x="578" y="26"/>
                      <a:pt x="577" y="21"/>
                    </a:cubicBezTo>
                    <a:cubicBezTo>
                      <a:pt x="576" y="15"/>
                      <a:pt x="581" y="0"/>
                      <a:pt x="556" y="18"/>
                    </a:cubicBezTo>
                    <a:close/>
                  </a:path>
                </a:pathLst>
              </a:custGeom>
              <a:solidFill>
                <a:srgbClr val="F2F9FD"/>
              </a:solidFill>
              <a:ln w="12700" cap="flat" cmpd="sng">
                <a:noFill/>
                <a:prstDash val="solid"/>
                <a:round/>
                <a:headEnd/>
                <a:tailEnd/>
              </a:ln>
              <a:effectLst/>
            </p:spPr>
            <p:txBody>
              <a:bodyPr wrap="none" anchor="ctr"/>
              <a:lstStyle/>
              <a:p>
                <a:endParaRPr lang="es-ES"/>
              </a:p>
            </p:txBody>
          </p:sp>
          <p:sp>
            <p:nvSpPr>
              <p:cNvPr id="83" name="Freeform 47">
                <a:extLst>
                  <a:ext uri="{FF2B5EF4-FFF2-40B4-BE49-F238E27FC236}">
                    <a16:creationId xmlns:a16="http://schemas.microsoft.com/office/drawing/2014/main" id="{BECE7559-9C30-4239-BB56-E7685149A761}"/>
                  </a:ext>
                </a:extLst>
              </p:cNvPr>
              <p:cNvSpPr>
                <a:spLocks/>
              </p:cNvSpPr>
              <p:nvPr/>
            </p:nvSpPr>
            <p:spPr bwMode="auto">
              <a:xfrm>
                <a:off x="853" y="3305"/>
                <a:ext cx="595" cy="759"/>
              </a:xfrm>
              <a:custGeom>
                <a:avLst/>
                <a:gdLst>
                  <a:gd name="T0" fmla="*/ 516 w 595"/>
                  <a:gd name="T1" fmla="*/ 45 h 759"/>
                  <a:gd name="T2" fmla="*/ 425 w 595"/>
                  <a:gd name="T3" fmla="*/ 114 h 759"/>
                  <a:gd name="T4" fmla="*/ 356 w 595"/>
                  <a:gd name="T5" fmla="*/ 189 h 759"/>
                  <a:gd name="T6" fmla="*/ 305 w 595"/>
                  <a:gd name="T7" fmla="*/ 242 h 759"/>
                  <a:gd name="T8" fmla="*/ 241 w 595"/>
                  <a:gd name="T9" fmla="*/ 319 h 759"/>
                  <a:gd name="T10" fmla="*/ 172 w 595"/>
                  <a:gd name="T11" fmla="*/ 407 h 759"/>
                  <a:gd name="T12" fmla="*/ 100 w 595"/>
                  <a:gd name="T13" fmla="*/ 530 h 759"/>
                  <a:gd name="T14" fmla="*/ 44 w 595"/>
                  <a:gd name="T15" fmla="*/ 629 h 759"/>
                  <a:gd name="T16" fmla="*/ 9 w 595"/>
                  <a:gd name="T17" fmla="*/ 719 h 759"/>
                  <a:gd name="T18" fmla="*/ 6 w 595"/>
                  <a:gd name="T19" fmla="*/ 746 h 759"/>
                  <a:gd name="T20" fmla="*/ 41 w 595"/>
                  <a:gd name="T21" fmla="*/ 746 h 759"/>
                  <a:gd name="T22" fmla="*/ 86 w 595"/>
                  <a:gd name="T23" fmla="*/ 666 h 759"/>
                  <a:gd name="T24" fmla="*/ 121 w 595"/>
                  <a:gd name="T25" fmla="*/ 570 h 759"/>
                  <a:gd name="T26" fmla="*/ 196 w 595"/>
                  <a:gd name="T27" fmla="*/ 426 h 759"/>
                  <a:gd name="T28" fmla="*/ 294 w 595"/>
                  <a:gd name="T29" fmla="*/ 314 h 759"/>
                  <a:gd name="T30" fmla="*/ 345 w 595"/>
                  <a:gd name="T31" fmla="*/ 245 h 759"/>
                  <a:gd name="T32" fmla="*/ 414 w 595"/>
                  <a:gd name="T33" fmla="*/ 178 h 759"/>
                  <a:gd name="T34" fmla="*/ 481 w 595"/>
                  <a:gd name="T35" fmla="*/ 109 h 759"/>
                  <a:gd name="T36" fmla="*/ 545 w 595"/>
                  <a:gd name="T37" fmla="*/ 66 h 759"/>
                  <a:gd name="T38" fmla="*/ 566 w 595"/>
                  <a:gd name="T39" fmla="*/ 47 h 759"/>
                  <a:gd name="T40" fmla="*/ 593 w 595"/>
                  <a:gd name="T41" fmla="*/ 18 h 759"/>
                  <a:gd name="T42" fmla="*/ 580 w 595"/>
                  <a:gd name="T43" fmla="*/ 5 h 759"/>
                  <a:gd name="T44" fmla="*/ 564 w 595"/>
                  <a:gd name="T45" fmla="*/ 2 h 75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95" h="759">
                    <a:moveTo>
                      <a:pt x="516" y="45"/>
                    </a:moveTo>
                    <a:cubicBezTo>
                      <a:pt x="500" y="56"/>
                      <a:pt x="451" y="90"/>
                      <a:pt x="425" y="114"/>
                    </a:cubicBezTo>
                    <a:cubicBezTo>
                      <a:pt x="398" y="138"/>
                      <a:pt x="375" y="167"/>
                      <a:pt x="356" y="189"/>
                    </a:cubicBezTo>
                    <a:cubicBezTo>
                      <a:pt x="336" y="210"/>
                      <a:pt x="324" y="220"/>
                      <a:pt x="305" y="242"/>
                    </a:cubicBezTo>
                    <a:cubicBezTo>
                      <a:pt x="285" y="263"/>
                      <a:pt x="263" y="291"/>
                      <a:pt x="241" y="319"/>
                    </a:cubicBezTo>
                    <a:cubicBezTo>
                      <a:pt x="218" y="346"/>
                      <a:pt x="195" y="372"/>
                      <a:pt x="172" y="407"/>
                    </a:cubicBezTo>
                    <a:cubicBezTo>
                      <a:pt x="148" y="441"/>
                      <a:pt x="121" y="493"/>
                      <a:pt x="100" y="530"/>
                    </a:cubicBezTo>
                    <a:cubicBezTo>
                      <a:pt x="78" y="566"/>
                      <a:pt x="59" y="597"/>
                      <a:pt x="44" y="629"/>
                    </a:cubicBezTo>
                    <a:cubicBezTo>
                      <a:pt x="28" y="660"/>
                      <a:pt x="15" y="699"/>
                      <a:pt x="9" y="719"/>
                    </a:cubicBezTo>
                    <a:cubicBezTo>
                      <a:pt x="2" y="738"/>
                      <a:pt x="0" y="741"/>
                      <a:pt x="6" y="746"/>
                    </a:cubicBezTo>
                    <a:cubicBezTo>
                      <a:pt x="11" y="750"/>
                      <a:pt x="27" y="759"/>
                      <a:pt x="41" y="746"/>
                    </a:cubicBezTo>
                    <a:cubicBezTo>
                      <a:pt x="54" y="732"/>
                      <a:pt x="72" y="695"/>
                      <a:pt x="86" y="666"/>
                    </a:cubicBezTo>
                    <a:cubicBezTo>
                      <a:pt x="99" y="636"/>
                      <a:pt x="102" y="609"/>
                      <a:pt x="121" y="570"/>
                    </a:cubicBezTo>
                    <a:cubicBezTo>
                      <a:pt x="139" y="530"/>
                      <a:pt x="167" y="468"/>
                      <a:pt x="196" y="426"/>
                    </a:cubicBezTo>
                    <a:cubicBezTo>
                      <a:pt x="224" y="383"/>
                      <a:pt x="269" y="344"/>
                      <a:pt x="294" y="314"/>
                    </a:cubicBezTo>
                    <a:cubicBezTo>
                      <a:pt x="318" y="283"/>
                      <a:pt x="325" y="267"/>
                      <a:pt x="345" y="245"/>
                    </a:cubicBezTo>
                    <a:cubicBezTo>
                      <a:pt x="364" y="222"/>
                      <a:pt x="391" y="200"/>
                      <a:pt x="414" y="178"/>
                    </a:cubicBezTo>
                    <a:cubicBezTo>
                      <a:pt x="436" y="155"/>
                      <a:pt x="459" y="127"/>
                      <a:pt x="481" y="109"/>
                    </a:cubicBezTo>
                    <a:cubicBezTo>
                      <a:pt x="502" y="90"/>
                      <a:pt x="530" y="76"/>
                      <a:pt x="545" y="66"/>
                    </a:cubicBezTo>
                    <a:cubicBezTo>
                      <a:pt x="559" y="55"/>
                      <a:pt x="558" y="55"/>
                      <a:pt x="566" y="47"/>
                    </a:cubicBezTo>
                    <a:cubicBezTo>
                      <a:pt x="574" y="39"/>
                      <a:pt x="590" y="25"/>
                      <a:pt x="593" y="18"/>
                    </a:cubicBezTo>
                    <a:cubicBezTo>
                      <a:pt x="595" y="11"/>
                      <a:pt x="584" y="7"/>
                      <a:pt x="580" y="5"/>
                    </a:cubicBezTo>
                    <a:cubicBezTo>
                      <a:pt x="575" y="2"/>
                      <a:pt x="568" y="0"/>
                      <a:pt x="564" y="2"/>
                    </a:cubicBezTo>
                  </a:path>
                </a:pathLst>
              </a:custGeom>
              <a:solidFill>
                <a:srgbClr val="CEEBF9"/>
              </a:solidFill>
              <a:ln w="12700" cap="flat" cmpd="sng">
                <a:noFill/>
                <a:prstDash val="solid"/>
                <a:round/>
                <a:headEnd type="none" w="med" len="med"/>
                <a:tailEnd type="none" w="med" len="med"/>
              </a:ln>
              <a:effectLst/>
            </p:spPr>
            <p:txBody>
              <a:bodyPr wrap="none" anchor="ctr"/>
              <a:lstStyle/>
              <a:p>
                <a:endParaRPr lang="es-ES"/>
              </a:p>
            </p:txBody>
          </p:sp>
          <p:sp>
            <p:nvSpPr>
              <p:cNvPr id="84" name="Freeform 48">
                <a:extLst>
                  <a:ext uri="{FF2B5EF4-FFF2-40B4-BE49-F238E27FC236}">
                    <a16:creationId xmlns:a16="http://schemas.microsoft.com/office/drawing/2014/main" id="{B8DFE5AA-2F5A-45BB-8BC6-A50E2700CDBE}"/>
                  </a:ext>
                </a:extLst>
              </p:cNvPr>
              <p:cNvSpPr>
                <a:spLocks/>
              </p:cNvSpPr>
              <p:nvPr/>
            </p:nvSpPr>
            <p:spPr bwMode="auto">
              <a:xfrm>
                <a:off x="972" y="3370"/>
                <a:ext cx="515" cy="754"/>
              </a:xfrm>
              <a:custGeom>
                <a:avLst/>
                <a:gdLst>
                  <a:gd name="T0" fmla="*/ 491 w 515"/>
                  <a:gd name="T1" fmla="*/ 20 h 754"/>
                  <a:gd name="T2" fmla="*/ 365 w 515"/>
                  <a:gd name="T3" fmla="*/ 136 h 754"/>
                  <a:gd name="T4" fmla="*/ 309 w 515"/>
                  <a:gd name="T5" fmla="*/ 202 h 754"/>
                  <a:gd name="T6" fmla="*/ 231 w 515"/>
                  <a:gd name="T7" fmla="*/ 283 h 754"/>
                  <a:gd name="T8" fmla="*/ 171 w 515"/>
                  <a:gd name="T9" fmla="*/ 362 h 754"/>
                  <a:gd name="T10" fmla="*/ 103 w 515"/>
                  <a:gd name="T11" fmla="*/ 465 h 754"/>
                  <a:gd name="T12" fmla="*/ 49 w 515"/>
                  <a:gd name="T13" fmla="*/ 577 h 754"/>
                  <a:gd name="T14" fmla="*/ 9 w 515"/>
                  <a:gd name="T15" fmla="*/ 675 h 754"/>
                  <a:gd name="T16" fmla="*/ 1 w 515"/>
                  <a:gd name="T17" fmla="*/ 718 h 754"/>
                  <a:gd name="T18" fmla="*/ 12 w 515"/>
                  <a:gd name="T19" fmla="*/ 750 h 754"/>
                  <a:gd name="T20" fmla="*/ 42 w 515"/>
                  <a:gd name="T21" fmla="*/ 743 h 754"/>
                  <a:gd name="T22" fmla="*/ 71 w 515"/>
                  <a:gd name="T23" fmla="*/ 693 h 754"/>
                  <a:gd name="T24" fmla="*/ 98 w 515"/>
                  <a:gd name="T25" fmla="*/ 615 h 754"/>
                  <a:gd name="T26" fmla="*/ 134 w 515"/>
                  <a:gd name="T27" fmla="*/ 540 h 754"/>
                  <a:gd name="T28" fmla="*/ 193 w 515"/>
                  <a:gd name="T29" fmla="*/ 398 h 754"/>
                  <a:gd name="T30" fmla="*/ 262 w 515"/>
                  <a:gd name="T31" fmla="*/ 302 h 754"/>
                  <a:gd name="T32" fmla="*/ 357 w 515"/>
                  <a:gd name="T33" fmla="*/ 191 h 754"/>
                  <a:gd name="T34" fmla="*/ 436 w 515"/>
                  <a:gd name="T35" fmla="*/ 98 h 754"/>
                  <a:gd name="T36" fmla="*/ 473 w 515"/>
                  <a:gd name="T37" fmla="*/ 66 h 754"/>
                  <a:gd name="T38" fmla="*/ 504 w 515"/>
                  <a:gd name="T39" fmla="*/ 46 h 754"/>
                  <a:gd name="T40" fmla="*/ 512 w 515"/>
                  <a:gd name="T41" fmla="*/ 21 h 754"/>
                  <a:gd name="T42" fmla="*/ 491 w 515"/>
                  <a:gd name="T43" fmla="*/ 20 h 75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15" h="754">
                    <a:moveTo>
                      <a:pt x="491" y="20"/>
                    </a:moveTo>
                    <a:cubicBezTo>
                      <a:pt x="466" y="38"/>
                      <a:pt x="395" y="105"/>
                      <a:pt x="365" y="136"/>
                    </a:cubicBezTo>
                    <a:cubicBezTo>
                      <a:pt x="334" y="166"/>
                      <a:pt x="331" y="176"/>
                      <a:pt x="309" y="202"/>
                    </a:cubicBezTo>
                    <a:cubicBezTo>
                      <a:pt x="287" y="226"/>
                      <a:pt x="253" y="256"/>
                      <a:pt x="231" y="283"/>
                    </a:cubicBezTo>
                    <a:cubicBezTo>
                      <a:pt x="207" y="310"/>
                      <a:pt x="192" y="331"/>
                      <a:pt x="171" y="362"/>
                    </a:cubicBezTo>
                    <a:cubicBezTo>
                      <a:pt x="149" y="392"/>
                      <a:pt x="123" y="429"/>
                      <a:pt x="103" y="465"/>
                    </a:cubicBezTo>
                    <a:cubicBezTo>
                      <a:pt x="82" y="500"/>
                      <a:pt x="64" y="542"/>
                      <a:pt x="49" y="577"/>
                    </a:cubicBezTo>
                    <a:cubicBezTo>
                      <a:pt x="33" y="611"/>
                      <a:pt x="16" y="651"/>
                      <a:pt x="9" y="675"/>
                    </a:cubicBezTo>
                    <a:cubicBezTo>
                      <a:pt x="1" y="698"/>
                      <a:pt x="0" y="705"/>
                      <a:pt x="1" y="718"/>
                    </a:cubicBezTo>
                    <a:cubicBezTo>
                      <a:pt x="1" y="730"/>
                      <a:pt x="5" y="745"/>
                      <a:pt x="12" y="750"/>
                    </a:cubicBezTo>
                    <a:cubicBezTo>
                      <a:pt x="18" y="754"/>
                      <a:pt x="32" y="752"/>
                      <a:pt x="42" y="743"/>
                    </a:cubicBezTo>
                    <a:cubicBezTo>
                      <a:pt x="51" y="733"/>
                      <a:pt x="61" y="714"/>
                      <a:pt x="71" y="693"/>
                    </a:cubicBezTo>
                    <a:cubicBezTo>
                      <a:pt x="79" y="672"/>
                      <a:pt x="88" y="639"/>
                      <a:pt x="98" y="615"/>
                    </a:cubicBezTo>
                    <a:cubicBezTo>
                      <a:pt x="108" y="589"/>
                      <a:pt x="118" y="576"/>
                      <a:pt x="134" y="540"/>
                    </a:cubicBezTo>
                    <a:cubicBezTo>
                      <a:pt x="149" y="503"/>
                      <a:pt x="171" y="437"/>
                      <a:pt x="193" y="398"/>
                    </a:cubicBezTo>
                    <a:cubicBezTo>
                      <a:pt x="213" y="357"/>
                      <a:pt x="234" y="336"/>
                      <a:pt x="262" y="302"/>
                    </a:cubicBezTo>
                    <a:cubicBezTo>
                      <a:pt x="289" y="268"/>
                      <a:pt x="328" y="224"/>
                      <a:pt x="357" y="191"/>
                    </a:cubicBezTo>
                    <a:cubicBezTo>
                      <a:pt x="385" y="156"/>
                      <a:pt x="417" y="118"/>
                      <a:pt x="436" y="98"/>
                    </a:cubicBezTo>
                    <a:cubicBezTo>
                      <a:pt x="455" y="77"/>
                      <a:pt x="461" y="74"/>
                      <a:pt x="473" y="66"/>
                    </a:cubicBezTo>
                    <a:cubicBezTo>
                      <a:pt x="483" y="57"/>
                      <a:pt x="497" y="52"/>
                      <a:pt x="504" y="46"/>
                    </a:cubicBezTo>
                    <a:cubicBezTo>
                      <a:pt x="509" y="39"/>
                      <a:pt x="513" y="26"/>
                      <a:pt x="512" y="21"/>
                    </a:cubicBezTo>
                    <a:cubicBezTo>
                      <a:pt x="511" y="15"/>
                      <a:pt x="515" y="0"/>
                      <a:pt x="491" y="20"/>
                    </a:cubicBezTo>
                    <a:close/>
                  </a:path>
                </a:pathLst>
              </a:custGeom>
              <a:solidFill>
                <a:srgbClr val="F2F9FD"/>
              </a:solidFill>
              <a:ln w="12700" cap="flat" cmpd="sng">
                <a:noFill/>
                <a:prstDash val="solid"/>
                <a:round/>
                <a:headEnd/>
                <a:tailEnd/>
              </a:ln>
              <a:effectLst/>
            </p:spPr>
            <p:txBody>
              <a:bodyPr wrap="none" anchor="ctr"/>
              <a:lstStyle/>
              <a:p>
                <a:endParaRPr lang="es-ES"/>
              </a:p>
            </p:txBody>
          </p:sp>
          <p:sp>
            <p:nvSpPr>
              <p:cNvPr id="85" name="Freeform 49">
                <a:extLst>
                  <a:ext uri="{FF2B5EF4-FFF2-40B4-BE49-F238E27FC236}">
                    <a16:creationId xmlns:a16="http://schemas.microsoft.com/office/drawing/2014/main" id="{05BEF9FA-2DD7-40BE-8A9C-0EB08362709D}"/>
                  </a:ext>
                </a:extLst>
              </p:cNvPr>
              <p:cNvSpPr>
                <a:spLocks/>
              </p:cNvSpPr>
              <p:nvPr/>
            </p:nvSpPr>
            <p:spPr bwMode="auto">
              <a:xfrm>
                <a:off x="916" y="3351"/>
                <a:ext cx="554" cy="742"/>
              </a:xfrm>
              <a:custGeom>
                <a:avLst/>
                <a:gdLst>
                  <a:gd name="T0" fmla="*/ 532 w 554"/>
                  <a:gd name="T1" fmla="*/ 9 h 742"/>
                  <a:gd name="T2" fmla="*/ 449 w 554"/>
                  <a:gd name="T3" fmla="*/ 84 h 742"/>
                  <a:gd name="T4" fmla="*/ 384 w 554"/>
                  <a:gd name="T5" fmla="*/ 155 h 742"/>
                  <a:gd name="T6" fmla="*/ 311 w 554"/>
                  <a:gd name="T7" fmla="*/ 220 h 742"/>
                  <a:gd name="T8" fmla="*/ 243 w 554"/>
                  <a:gd name="T9" fmla="*/ 302 h 742"/>
                  <a:gd name="T10" fmla="*/ 169 w 554"/>
                  <a:gd name="T11" fmla="*/ 393 h 742"/>
                  <a:gd name="T12" fmla="*/ 96 w 554"/>
                  <a:gd name="T13" fmla="*/ 515 h 742"/>
                  <a:gd name="T14" fmla="*/ 49 w 554"/>
                  <a:gd name="T15" fmla="*/ 600 h 742"/>
                  <a:gd name="T16" fmla="*/ 29 w 554"/>
                  <a:gd name="T17" fmla="*/ 644 h 742"/>
                  <a:gd name="T18" fmla="*/ 20 w 554"/>
                  <a:gd name="T19" fmla="*/ 693 h 742"/>
                  <a:gd name="T20" fmla="*/ 1 w 554"/>
                  <a:gd name="T21" fmla="*/ 712 h 742"/>
                  <a:gd name="T22" fmla="*/ 25 w 554"/>
                  <a:gd name="T23" fmla="*/ 741 h 742"/>
                  <a:gd name="T24" fmla="*/ 67 w 554"/>
                  <a:gd name="T25" fmla="*/ 701 h 742"/>
                  <a:gd name="T26" fmla="*/ 93 w 554"/>
                  <a:gd name="T27" fmla="*/ 631 h 742"/>
                  <a:gd name="T28" fmla="*/ 150 w 554"/>
                  <a:gd name="T29" fmla="*/ 504 h 742"/>
                  <a:gd name="T30" fmla="*/ 287 w 554"/>
                  <a:gd name="T31" fmla="*/ 326 h 742"/>
                  <a:gd name="T32" fmla="*/ 372 w 554"/>
                  <a:gd name="T33" fmla="*/ 214 h 742"/>
                  <a:gd name="T34" fmla="*/ 509 w 554"/>
                  <a:gd name="T35" fmla="*/ 77 h 742"/>
                  <a:gd name="T36" fmla="*/ 551 w 554"/>
                  <a:gd name="T37" fmla="*/ 29 h 742"/>
                  <a:gd name="T38" fmla="*/ 532 w 554"/>
                  <a:gd name="T39" fmla="*/ 9 h 74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54" h="742">
                    <a:moveTo>
                      <a:pt x="532" y="9"/>
                    </a:moveTo>
                    <a:cubicBezTo>
                      <a:pt x="514" y="17"/>
                      <a:pt x="472" y="60"/>
                      <a:pt x="449" y="84"/>
                    </a:cubicBezTo>
                    <a:cubicBezTo>
                      <a:pt x="424" y="108"/>
                      <a:pt x="407" y="131"/>
                      <a:pt x="384" y="155"/>
                    </a:cubicBezTo>
                    <a:cubicBezTo>
                      <a:pt x="362" y="177"/>
                      <a:pt x="333" y="195"/>
                      <a:pt x="311" y="220"/>
                    </a:cubicBezTo>
                    <a:cubicBezTo>
                      <a:pt x="288" y="243"/>
                      <a:pt x="266" y="272"/>
                      <a:pt x="243" y="302"/>
                    </a:cubicBezTo>
                    <a:cubicBezTo>
                      <a:pt x="219" y="330"/>
                      <a:pt x="193" y="356"/>
                      <a:pt x="169" y="393"/>
                    </a:cubicBezTo>
                    <a:cubicBezTo>
                      <a:pt x="144" y="428"/>
                      <a:pt x="116" y="480"/>
                      <a:pt x="96" y="515"/>
                    </a:cubicBezTo>
                    <a:cubicBezTo>
                      <a:pt x="75" y="551"/>
                      <a:pt x="60" y="578"/>
                      <a:pt x="49" y="600"/>
                    </a:cubicBezTo>
                    <a:cubicBezTo>
                      <a:pt x="37" y="622"/>
                      <a:pt x="34" y="628"/>
                      <a:pt x="29" y="644"/>
                    </a:cubicBezTo>
                    <a:cubicBezTo>
                      <a:pt x="24" y="658"/>
                      <a:pt x="24" y="681"/>
                      <a:pt x="20" y="693"/>
                    </a:cubicBezTo>
                    <a:cubicBezTo>
                      <a:pt x="15" y="703"/>
                      <a:pt x="0" y="704"/>
                      <a:pt x="1" y="712"/>
                    </a:cubicBezTo>
                    <a:cubicBezTo>
                      <a:pt x="2" y="720"/>
                      <a:pt x="14" y="742"/>
                      <a:pt x="25" y="741"/>
                    </a:cubicBezTo>
                    <a:cubicBezTo>
                      <a:pt x="36" y="738"/>
                      <a:pt x="55" y="718"/>
                      <a:pt x="67" y="701"/>
                    </a:cubicBezTo>
                    <a:cubicBezTo>
                      <a:pt x="79" y="683"/>
                      <a:pt x="80" y="664"/>
                      <a:pt x="93" y="631"/>
                    </a:cubicBezTo>
                    <a:cubicBezTo>
                      <a:pt x="106" y="598"/>
                      <a:pt x="117" y="554"/>
                      <a:pt x="150" y="504"/>
                    </a:cubicBezTo>
                    <a:cubicBezTo>
                      <a:pt x="182" y="453"/>
                      <a:pt x="250" y="374"/>
                      <a:pt x="287" y="326"/>
                    </a:cubicBezTo>
                    <a:cubicBezTo>
                      <a:pt x="323" y="277"/>
                      <a:pt x="335" y="255"/>
                      <a:pt x="372" y="214"/>
                    </a:cubicBezTo>
                    <a:cubicBezTo>
                      <a:pt x="408" y="172"/>
                      <a:pt x="479" y="107"/>
                      <a:pt x="509" y="77"/>
                    </a:cubicBezTo>
                    <a:cubicBezTo>
                      <a:pt x="538" y="46"/>
                      <a:pt x="546" y="39"/>
                      <a:pt x="551" y="29"/>
                    </a:cubicBezTo>
                    <a:cubicBezTo>
                      <a:pt x="554" y="16"/>
                      <a:pt x="549" y="0"/>
                      <a:pt x="532" y="9"/>
                    </a:cubicBezTo>
                    <a:close/>
                  </a:path>
                </a:pathLst>
              </a:custGeom>
              <a:solidFill>
                <a:srgbClr val="F2F9FD"/>
              </a:solidFill>
              <a:ln w="12700" cap="flat" cmpd="sng">
                <a:noFill/>
                <a:prstDash val="solid"/>
                <a:round/>
                <a:headEnd/>
                <a:tailEnd/>
              </a:ln>
              <a:effectLst/>
            </p:spPr>
            <p:txBody>
              <a:bodyPr wrap="none" anchor="ctr"/>
              <a:lstStyle/>
              <a:p>
                <a:endParaRPr lang="es-ES"/>
              </a:p>
            </p:txBody>
          </p:sp>
          <p:sp>
            <p:nvSpPr>
              <p:cNvPr id="86" name="Freeform 50">
                <a:extLst>
                  <a:ext uri="{FF2B5EF4-FFF2-40B4-BE49-F238E27FC236}">
                    <a16:creationId xmlns:a16="http://schemas.microsoft.com/office/drawing/2014/main" id="{34357306-06E4-4A87-8A9B-DEC8AFFB5F3B}"/>
                  </a:ext>
                </a:extLst>
              </p:cNvPr>
              <p:cNvSpPr>
                <a:spLocks/>
              </p:cNvSpPr>
              <p:nvPr/>
            </p:nvSpPr>
            <p:spPr bwMode="auto">
              <a:xfrm>
                <a:off x="873" y="3329"/>
                <a:ext cx="577" cy="755"/>
              </a:xfrm>
              <a:custGeom>
                <a:avLst/>
                <a:gdLst>
                  <a:gd name="T0" fmla="*/ 575 w 577"/>
                  <a:gd name="T1" fmla="*/ 12 h 755"/>
                  <a:gd name="T2" fmla="*/ 562 w 577"/>
                  <a:gd name="T3" fmla="*/ 2 h 755"/>
                  <a:gd name="T4" fmla="*/ 522 w 577"/>
                  <a:gd name="T5" fmla="*/ 23 h 755"/>
                  <a:gd name="T6" fmla="*/ 485 w 577"/>
                  <a:gd name="T7" fmla="*/ 55 h 755"/>
                  <a:gd name="T8" fmla="*/ 455 w 577"/>
                  <a:gd name="T9" fmla="*/ 76 h 755"/>
                  <a:gd name="T10" fmla="*/ 415 w 577"/>
                  <a:gd name="T11" fmla="*/ 114 h 755"/>
                  <a:gd name="T12" fmla="*/ 341 w 577"/>
                  <a:gd name="T13" fmla="*/ 178 h 755"/>
                  <a:gd name="T14" fmla="*/ 255 w 577"/>
                  <a:gd name="T15" fmla="*/ 276 h 755"/>
                  <a:gd name="T16" fmla="*/ 210 w 577"/>
                  <a:gd name="T17" fmla="*/ 354 h 755"/>
                  <a:gd name="T18" fmla="*/ 165 w 577"/>
                  <a:gd name="T19" fmla="*/ 404 h 755"/>
                  <a:gd name="T20" fmla="*/ 95 w 577"/>
                  <a:gd name="T21" fmla="*/ 522 h 755"/>
                  <a:gd name="T22" fmla="*/ 45 w 577"/>
                  <a:gd name="T23" fmla="*/ 631 h 755"/>
                  <a:gd name="T24" fmla="*/ 7 w 577"/>
                  <a:gd name="T25" fmla="*/ 719 h 755"/>
                  <a:gd name="T26" fmla="*/ 5 w 577"/>
                  <a:gd name="T27" fmla="*/ 751 h 755"/>
                  <a:gd name="T28" fmla="*/ 26 w 577"/>
                  <a:gd name="T29" fmla="*/ 748 h 755"/>
                  <a:gd name="T30" fmla="*/ 55 w 577"/>
                  <a:gd name="T31" fmla="*/ 706 h 755"/>
                  <a:gd name="T32" fmla="*/ 95 w 577"/>
                  <a:gd name="T33" fmla="*/ 612 h 755"/>
                  <a:gd name="T34" fmla="*/ 149 w 577"/>
                  <a:gd name="T35" fmla="*/ 516 h 755"/>
                  <a:gd name="T36" fmla="*/ 205 w 577"/>
                  <a:gd name="T37" fmla="*/ 428 h 755"/>
                  <a:gd name="T38" fmla="*/ 263 w 577"/>
                  <a:gd name="T39" fmla="*/ 319 h 755"/>
                  <a:gd name="T40" fmla="*/ 322 w 577"/>
                  <a:gd name="T41" fmla="*/ 247 h 755"/>
                  <a:gd name="T42" fmla="*/ 410 w 577"/>
                  <a:gd name="T43" fmla="*/ 170 h 755"/>
                  <a:gd name="T44" fmla="*/ 471 w 577"/>
                  <a:gd name="T45" fmla="*/ 106 h 755"/>
                  <a:gd name="T46" fmla="*/ 546 w 577"/>
                  <a:gd name="T47" fmla="*/ 31 h 755"/>
                  <a:gd name="T48" fmla="*/ 575 w 577"/>
                  <a:gd name="T49" fmla="*/ 12 h 75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77" h="755">
                    <a:moveTo>
                      <a:pt x="575" y="12"/>
                    </a:moveTo>
                    <a:cubicBezTo>
                      <a:pt x="577" y="7"/>
                      <a:pt x="570" y="0"/>
                      <a:pt x="562" y="2"/>
                    </a:cubicBezTo>
                    <a:cubicBezTo>
                      <a:pt x="553" y="3"/>
                      <a:pt x="534" y="14"/>
                      <a:pt x="522" y="23"/>
                    </a:cubicBezTo>
                    <a:cubicBezTo>
                      <a:pt x="509" y="31"/>
                      <a:pt x="496" y="46"/>
                      <a:pt x="485" y="55"/>
                    </a:cubicBezTo>
                    <a:cubicBezTo>
                      <a:pt x="473" y="63"/>
                      <a:pt x="466" y="66"/>
                      <a:pt x="455" y="76"/>
                    </a:cubicBezTo>
                    <a:cubicBezTo>
                      <a:pt x="443" y="85"/>
                      <a:pt x="433" y="97"/>
                      <a:pt x="415" y="114"/>
                    </a:cubicBezTo>
                    <a:cubicBezTo>
                      <a:pt x="396" y="130"/>
                      <a:pt x="367" y="151"/>
                      <a:pt x="341" y="178"/>
                    </a:cubicBezTo>
                    <a:cubicBezTo>
                      <a:pt x="314" y="204"/>
                      <a:pt x="276" y="246"/>
                      <a:pt x="255" y="276"/>
                    </a:cubicBezTo>
                    <a:cubicBezTo>
                      <a:pt x="233" y="305"/>
                      <a:pt x="224" y="332"/>
                      <a:pt x="210" y="354"/>
                    </a:cubicBezTo>
                    <a:cubicBezTo>
                      <a:pt x="195" y="375"/>
                      <a:pt x="184" y="376"/>
                      <a:pt x="165" y="404"/>
                    </a:cubicBezTo>
                    <a:cubicBezTo>
                      <a:pt x="145" y="431"/>
                      <a:pt x="115" y="484"/>
                      <a:pt x="95" y="522"/>
                    </a:cubicBezTo>
                    <a:cubicBezTo>
                      <a:pt x="75" y="559"/>
                      <a:pt x="59" y="598"/>
                      <a:pt x="45" y="631"/>
                    </a:cubicBezTo>
                    <a:cubicBezTo>
                      <a:pt x="30" y="663"/>
                      <a:pt x="13" y="699"/>
                      <a:pt x="7" y="719"/>
                    </a:cubicBezTo>
                    <a:cubicBezTo>
                      <a:pt x="0" y="739"/>
                      <a:pt x="1" y="746"/>
                      <a:pt x="5" y="751"/>
                    </a:cubicBezTo>
                    <a:cubicBezTo>
                      <a:pt x="8" y="755"/>
                      <a:pt x="17" y="755"/>
                      <a:pt x="26" y="748"/>
                    </a:cubicBezTo>
                    <a:cubicBezTo>
                      <a:pt x="34" y="740"/>
                      <a:pt x="43" y="728"/>
                      <a:pt x="55" y="706"/>
                    </a:cubicBezTo>
                    <a:cubicBezTo>
                      <a:pt x="66" y="683"/>
                      <a:pt x="79" y="643"/>
                      <a:pt x="95" y="612"/>
                    </a:cubicBezTo>
                    <a:cubicBezTo>
                      <a:pt x="110" y="580"/>
                      <a:pt x="130" y="546"/>
                      <a:pt x="149" y="516"/>
                    </a:cubicBezTo>
                    <a:cubicBezTo>
                      <a:pt x="167" y="485"/>
                      <a:pt x="186" y="460"/>
                      <a:pt x="205" y="428"/>
                    </a:cubicBezTo>
                    <a:cubicBezTo>
                      <a:pt x="223" y="395"/>
                      <a:pt x="243" y="349"/>
                      <a:pt x="263" y="319"/>
                    </a:cubicBezTo>
                    <a:cubicBezTo>
                      <a:pt x="282" y="288"/>
                      <a:pt x="297" y="271"/>
                      <a:pt x="322" y="247"/>
                    </a:cubicBezTo>
                    <a:cubicBezTo>
                      <a:pt x="346" y="222"/>
                      <a:pt x="385" y="193"/>
                      <a:pt x="410" y="170"/>
                    </a:cubicBezTo>
                    <a:cubicBezTo>
                      <a:pt x="434" y="146"/>
                      <a:pt x="448" y="129"/>
                      <a:pt x="471" y="106"/>
                    </a:cubicBezTo>
                    <a:cubicBezTo>
                      <a:pt x="493" y="82"/>
                      <a:pt x="529" y="47"/>
                      <a:pt x="546" y="31"/>
                    </a:cubicBezTo>
                    <a:cubicBezTo>
                      <a:pt x="562" y="14"/>
                      <a:pt x="572" y="16"/>
                      <a:pt x="575" y="12"/>
                    </a:cubicBezTo>
                    <a:close/>
                  </a:path>
                </a:pathLst>
              </a:custGeom>
              <a:solidFill>
                <a:srgbClr val="E9F7FD"/>
              </a:solidFill>
              <a:ln w="12700" cap="flat" cmpd="sng">
                <a:noFill/>
                <a:prstDash val="solid"/>
                <a:round/>
                <a:headEnd/>
                <a:tailEnd/>
              </a:ln>
              <a:effectLst/>
            </p:spPr>
            <p:txBody>
              <a:bodyPr wrap="none" anchor="ctr"/>
              <a:lstStyle/>
              <a:p>
                <a:endParaRPr lang="es-ES"/>
              </a:p>
            </p:txBody>
          </p:sp>
          <p:sp>
            <p:nvSpPr>
              <p:cNvPr id="87" name="Freeform 51">
                <a:extLst>
                  <a:ext uri="{FF2B5EF4-FFF2-40B4-BE49-F238E27FC236}">
                    <a16:creationId xmlns:a16="http://schemas.microsoft.com/office/drawing/2014/main" id="{39DD3461-4A78-4A3F-B868-117C9545B9A8}"/>
                  </a:ext>
                </a:extLst>
              </p:cNvPr>
              <p:cNvSpPr>
                <a:spLocks/>
              </p:cNvSpPr>
              <p:nvPr/>
            </p:nvSpPr>
            <p:spPr bwMode="auto">
              <a:xfrm>
                <a:off x="885" y="3338"/>
                <a:ext cx="585" cy="765"/>
              </a:xfrm>
              <a:custGeom>
                <a:avLst/>
                <a:gdLst>
                  <a:gd name="T0" fmla="*/ 558 w 585"/>
                  <a:gd name="T1" fmla="*/ 43 h 765"/>
                  <a:gd name="T2" fmla="*/ 582 w 585"/>
                  <a:gd name="T3" fmla="*/ 22 h 765"/>
                  <a:gd name="T4" fmla="*/ 579 w 585"/>
                  <a:gd name="T5" fmla="*/ 6 h 765"/>
                  <a:gd name="T6" fmla="*/ 560 w 585"/>
                  <a:gd name="T7" fmla="*/ 3 h 765"/>
                  <a:gd name="T8" fmla="*/ 523 w 585"/>
                  <a:gd name="T9" fmla="*/ 19 h 765"/>
                  <a:gd name="T10" fmla="*/ 451 w 585"/>
                  <a:gd name="T11" fmla="*/ 94 h 765"/>
                  <a:gd name="T12" fmla="*/ 320 w 585"/>
                  <a:gd name="T13" fmla="*/ 211 h 765"/>
                  <a:gd name="T14" fmla="*/ 272 w 585"/>
                  <a:gd name="T15" fmla="*/ 267 h 765"/>
                  <a:gd name="T16" fmla="*/ 200 w 585"/>
                  <a:gd name="T17" fmla="*/ 369 h 765"/>
                  <a:gd name="T18" fmla="*/ 115 w 585"/>
                  <a:gd name="T19" fmla="*/ 507 h 765"/>
                  <a:gd name="T20" fmla="*/ 62 w 585"/>
                  <a:gd name="T21" fmla="*/ 611 h 765"/>
                  <a:gd name="T22" fmla="*/ 30 w 585"/>
                  <a:gd name="T23" fmla="*/ 689 h 765"/>
                  <a:gd name="T24" fmla="*/ 3 w 585"/>
                  <a:gd name="T25" fmla="*/ 753 h 765"/>
                  <a:gd name="T26" fmla="*/ 16 w 585"/>
                  <a:gd name="T27" fmla="*/ 763 h 765"/>
                  <a:gd name="T28" fmla="*/ 43 w 585"/>
                  <a:gd name="T29" fmla="*/ 747 h 765"/>
                  <a:gd name="T30" fmla="*/ 91 w 585"/>
                  <a:gd name="T31" fmla="*/ 662 h 765"/>
                  <a:gd name="T32" fmla="*/ 126 w 585"/>
                  <a:gd name="T33" fmla="*/ 555 h 765"/>
                  <a:gd name="T34" fmla="*/ 187 w 585"/>
                  <a:gd name="T35" fmla="*/ 459 h 765"/>
                  <a:gd name="T36" fmla="*/ 248 w 585"/>
                  <a:gd name="T37" fmla="*/ 369 h 765"/>
                  <a:gd name="T38" fmla="*/ 347 w 585"/>
                  <a:gd name="T39" fmla="*/ 241 h 765"/>
                  <a:gd name="T40" fmla="*/ 451 w 585"/>
                  <a:gd name="T41" fmla="*/ 142 h 765"/>
                  <a:gd name="T42" fmla="*/ 512 w 585"/>
                  <a:gd name="T43" fmla="*/ 73 h 765"/>
                  <a:gd name="T44" fmla="*/ 558 w 585"/>
                  <a:gd name="T45" fmla="*/ 43 h 7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85" h="765">
                    <a:moveTo>
                      <a:pt x="558" y="43"/>
                    </a:moveTo>
                    <a:cubicBezTo>
                      <a:pt x="569" y="34"/>
                      <a:pt x="578" y="28"/>
                      <a:pt x="582" y="22"/>
                    </a:cubicBezTo>
                    <a:cubicBezTo>
                      <a:pt x="585" y="15"/>
                      <a:pt x="582" y="9"/>
                      <a:pt x="579" y="6"/>
                    </a:cubicBezTo>
                    <a:cubicBezTo>
                      <a:pt x="575" y="2"/>
                      <a:pt x="569" y="0"/>
                      <a:pt x="560" y="3"/>
                    </a:cubicBezTo>
                    <a:cubicBezTo>
                      <a:pt x="550" y="5"/>
                      <a:pt x="541" y="3"/>
                      <a:pt x="523" y="19"/>
                    </a:cubicBezTo>
                    <a:cubicBezTo>
                      <a:pt x="504" y="34"/>
                      <a:pt x="484" y="62"/>
                      <a:pt x="451" y="94"/>
                    </a:cubicBezTo>
                    <a:cubicBezTo>
                      <a:pt x="417" y="126"/>
                      <a:pt x="349" y="182"/>
                      <a:pt x="320" y="211"/>
                    </a:cubicBezTo>
                    <a:cubicBezTo>
                      <a:pt x="290" y="239"/>
                      <a:pt x="291" y="240"/>
                      <a:pt x="272" y="267"/>
                    </a:cubicBezTo>
                    <a:cubicBezTo>
                      <a:pt x="252" y="293"/>
                      <a:pt x="226" y="329"/>
                      <a:pt x="200" y="369"/>
                    </a:cubicBezTo>
                    <a:cubicBezTo>
                      <a:pt x="173" y="408"/>
                      <a:pt x="137" y="466"/>
                      <a:pt x="115" y="507"/>
                    </a:cubicBezTo>
                    <a:cubicBezTo>
                      <a:pt x="92" y="547"/>
                      <a:pt x="76" y="580"/>
                      <a:pt x="62" y="611"/>
                    </a:cubicBezTo>
                    <a:cubicBezTo>
                      <a:pt x="47" y="641"/>
                      <a:pt x="39" y="665"/>
                      <a:pt x="30" y="689"/>
                    </a:cubicBezTo>
                    <a:cubicBezTo>
                      <a:pt x="20" y="712"/>
                      <a:pt x="5" y="740"/>
                      <a:pt x="3" y="753"/>
                    </a:cubicBezTo>
                    <a:cubicBezTo>
                      <a:pt x="0" y="765"/>
                      <a:pt x="9" y="764"/>
                      <a:pt x="16" y="763"/>
                    </a:cubicBezTo>
                    <a:cubicBezTo>
                      <a:pt x="22" y="762"/>
                      <a:pt x="30" y="763"/>
                      <a:pt x="43" y="747"/>
                    </a:cubicBezTo>
                    <a:cubicBezTo>
                      <a:pt x="55" y="730"/>
                      <a:pt x="77" y="694"/>
                      <a:pt x="91" y="662"/>
                    </a:cubicBezTo>
                    <a:cubicBezTo>
                      <a:pt x="104" y="630"/>
                      <a:pt x="110" y="588"/>
                      <a:pt x="126" y="555"/>
                    </a:cubicBezTo>
                    <a:cubicBezTo>
                      <a:pt x="142" y="521"/>
                      <a:pt x="166" y="489"/>
                      <a:pt x="187" y="459"/>
                    </a:cubicBezTo>
                    <a:cubicBezTo>
                      <a:pt x="207" y="428"/>
                      <a:pt x="221" y="405"/>
                      <a:pt x="248" y="369"/>
                    </a:cubicBezTo>
                    <a:cubicBezTo>
                      <a:pt x="274" y="332"/>
                      <a:pt x="313" y="278"/>
                      <a:pt x="347" y="241"/>
                    </a:cubicBezTo>
                    <a:cubicBezTo>
                      <a:pt x="380" y="203"/>
                      <a:pt x="423" y="169"/>
                      <a:pt x="451" y="142"/>
                    </a:cubicBezTo>
                    <a:cubicBezTo>
                      <a:pt x="478" y="114"/>
                      <a:pt x="493" y="89"/>
                      <a:pt x="512" y="73"/>
                    </a:cubicBezTo>
                    <a:cubicBezTo>
                      <a:pt x="530" y="56"/>
                      <a:pt x="546" y="51"/>
                      <a:pt x="558" y="43"/>
                    </a:cubicBezTo>
                    <a:close/>
                  </a:path>
                </a:pathLst>
              </a:custGeom>
              <a:solidFill>
                <a:srgbClr val="CEEBF9"/>
              </a:solidFill>
              <a:ln w="12700" cap="flat" cmpd="sng">
                <a:noFill/>
                <a:prstDash val="solid"/>
                <a:round/>
                <a:headEnd/>
                <a:tailEnd/>
              </a:ln>
              <a:effectLst/>
            </p:spPr>
            <p:txBody>
              <a:bodyPr wrap="none" anchor="ctr"/>
              <a:lstStyle/>
              <a:p>
                <a:endParaRPr lang="es-ES"/>
              </a:p>
            </p:txBody>
          </p:sp>
        </p:grpSp>
        <p:sp>
          <p:nvSpPr>
            <p:cNvPr id="74" name="Line 52">
              <a:extLst>
                <a:ext uri="{FF2B5EF4-FFF2-40B4-BE49-F238E27FC236}">
                  <a16:creationId xmlns:a16="http://schemas.microsoft.com/office/drawing/2014/main" id="{3B35A2CC-7485-435C-BA6C-23212F460082}"/>
                </a:ext>
              </a:extLst>
            </p:cNvPr>
            <p:cNvSpPr>
              <a:spLocks noChangeShapeType="1"/>
            </p:cNvSpPr>
            <p:nvPr/>
          </p:nvSpPr>
          <p:spPr bwMode="auto">
            <a:xfrm flipH="1" flipV="1">
              <a:off x="7708628" y="5464582"/>
              <a:ext cx="877245" cy="10993"/>
            </a:xfrm>
            <a:prstGeom prst="line">
              <a:avLst/>
            </a:prstGeom>
            <a:noFill/>
            <a:ln w="12700">
              <a:solidFill>
                <a:schemeClr val="tx1"/>
              </a:solidFill>
              <a:round/>
              <a:headEnd type="none" w="sm" len="sm"/>
              <a:tailEnd type="triangle" w="sm" len="sm"/>
            </a:ln>
            <a:effectLst/>
          </p:spPr>
          <p:txBody>
            <a:bodyPr wrap="none" anchor="ctr"/>
            <a:lstStyle/>
            <a:p>
              <a:endParaRPr lang="es-ES"/>
            </a:p>
          </p:txBody>
        </p:sp>
        <p:sp>
          <p:nvSpPr>
            <p:cNvPr id="76" name="Line 54">
              <a:extLst>
                <a:ext uri="{FF2B5EF4-FFF2-40B4-BE49-F238E27FC236}">
                  <a16:creationId xmlns:a16="http://schemas.microsoft.com/office/drawing/2014/main" id="{0EA06BC4-3455-4872-ADFF-F70894180C03}"/>
                </a:ext>
              </a:extLst>
            </p:cNvPr>
            <p:cNvSpPr>
              <a:spLocks noChangeShapeType="1"/>
            </p:cNvSpPr>
            <p:nvPr/>
          </p:nvSpPr>
          <p:spPr bwMode="auto">
            <a:xfrm flipV="1">
              <a:off x="3808567" y="2274033"/>
              <a:ext cx="1804987" cy="171976"/>
            </a:xfrm>
            <a:prstGeom prst="line">
              <a:avLst/>
            </a:prstGeom>
            <a:noFill/>
            <a:ln w="12700">
              <a:solidFill>
                <a:schemeClr val="tx1"/>
              </a:solidFill>
              <a:round/>
              <a:headEnd type="none" w="sm" len="sm"/>
              <a:tailEnd type="triangle" w="sm" len="sm"/>
            </a:ln>
            <a:effectLst/>
          </p:spPr>
          <p:txBody>
            <a:bodyPr wrap="none" anchor="ctr"/>
            <a:lstStyle/>
            <a:p>
              <a:endParaRPr lang="es-ES"/>
            </a:p>
          </p:txBody>
        </p:sp>
        <p:sp>
          <p:nvSpPr>
            <p:cNvPr id="77" name="Line 55">
              <a:extLst>
                <a:ext uri="{FF2B5EF4-FFF2-40B4-BE49-F238E27FC236}">
                  <a16:creationId xmlns:a16="http://schemas.microsoft.com/office/drawing/2014/main" id="{7979AD82-2D6B-4239-8333-CCB5205F4452}"/>
                </a:ext>
              </a:extLst>
            </p:cNvPr>
            <p:cNvSpPr>
              <a:spLocks noChangeShapeType="1"/>
            </p:cNvSpPr>
            <p:nvPr/>
          </p:nvSpPr>
          <p:spPr bwMode="auto">
            <a:xfrm flipH="1">
              <a:off x="6221497" y="2463869"/>
              <a:ext cx="1200150" cy="449661"/>
            </a:xfrm>
            <a:prstGeom prst="line">
              <a:avLst/>
            </a:prstGeom>
            <a:noFill/>
            <a:ln w="9525">
              <a:solidFill>
                <a:schemeClr val="tx1"/>
              </a:solidFill>
              <a:round/>
              <a:headEnd/>
              <a:tailEnd type="triangle" w="med" len="med"/>
            </a:ln>
            <a:effectLst/>
          </p:spPr>
          <p:txBody>
            <a:bodyPr wrap="none" anchor="ctr"/>
            <a:lstStyle/>
            <a:p>
              <a:endParaRPr lang="es-ES"/>
            </a:p>
          </p:txBody>
        </p:sp>
        <p:sp>
          <p:nvSpPr>
            <p:cNvPr id="78" name="Line 56">
              <a:extLst>
                <a:ext uri="{FF2B5EF4-FFF2-40B4-BE49-F238E27FC236}">
                  <a16:creationId xmlns:a16="http://schemas.microsoft.com/office/drawing/2014/main" id="{CF2CABFF-17FD-4171-8DF5-D013F10F7CAC}"/>
                </a:ext>
              </a:extLst>
            </p:cNvPr>
            <p:cNvSpPr>
              <a:spLocks noChangeShapeType="1"/>
            </p:cNvSpPr>
            <p:nvPr/>
          </p:nvSpPr>
          <p:spPr bwMode="auto">
            <a:xfrm>
              <a:off x="6019828" y="4623513"/>
              <a:ext cx="0" cy="761999"/>
            </a:xfrm>
            <a:prstGeom prst="line">
              <a:avLst/>
            </a:prstGeom>
            <a:noFill/>
            <a:ln w="9525">
              <a:solidFill>
                <a:schemeClr val="accent1"/>
              </a:solidFill>
              <a:round/>
              <a:headEnd/>
              <a:tailEnd type="triangle" w="med" len="med"/>
            </a:ln>
            <a:effectLst/>
          </p:spPr>
          <p:txBody>
            <a:bodyPr wrap="none" anchor="ctr"/>
            <a:lstStyle/>
            <a:p>
              <a:endParaRPr lang="es-ES"/>
            </a:p>
          </p:txBody>
        </p:sp>
        <p:sp>
          <p:nvSpPr>
            <p:cNvPr id="79" name="Line 57">
              <a:extLst>
                <a:ext uri="{FF2B5EF4-FFF2-40B4-BE49-F238E27FC236}">
                  <a16:creationId xmlns:a16="http://schemas.microsoft.com/office/drawing/2014/main" id="{18280405-D680-4E45-809F-DED77523EE21}"/>
                </a:ext>
              </a:extLst>
            </p:cNvPr>
            <p:cNvSpPr>
              <a:spLocks noChangeShapeType="1"/>
            </p:cNvSpPr>
            <p:nvPr/>
          </p:nvSpPr>
          <p:spPr bwMode="auto">
            <a:xfrm flipV="1">
              <a:off x="5992899" y="3446930"/>
              <a:ext cx="0" cy="609600"/>
            </a:xfrm>
            <a:prstGeom prst="line">
              <a:avLst/>
            </a:prstGeom>
            <a:noFill/>
            <a:ln w="9525">
              <a:solidFill>
                <a:schemeClr val="accent1"/>
              </a:solidFill>
              <a:round/>
              <a:headEnd/>
              <a:tailEnd type="triangle" w="med" len="med"/>
            </a:ln>
            <a:effectLst/>
          </p:spPr>
          <p:txBody>
            <a:bodyPr wrap="none" anchor="ctr"/>
            <a:lstStyle/>
            <a:p>
              <a:endParaRPr lang="es-ES"/>
            </a:p>
          </p:txBody>
        </p:sp>
      </p:grpSp>
      <p:sp>
        <p:nvSpPr>
          <p:cNvPr id="95" name="Oval 6">
            <a:extLst>
              <a:ext uri="{FF2B5EF4-FFF2-40B4-BE49-F238E27FC236}">
                <a16:creationId xmlns:a16="http://schemas.microsoft.com/office/drawing/2014/main" id="{B4FC6B90-1992-4EDA-8633-833B04E32C32}"/>
              </a:ext>
            </a:extLst>
          </p:cNvPr>
          <p:cNvSpPr>
            <a:spLocks noChangeArrowheads="1"/>
          </p:cNvSpPr>
          <p:nvPr/>
        </p:nvSpPr>
        <p:spPr bwMode="auto">
          <a:xfrm>
            <a:off x="214806" y="1783002"/>
            <a:ext cx="1371600" cy="914400"/>
          </a:xfrm>
          <a:prstGeom prst="ellipse">
            <a:avLst/>
          </a:prstGeom>
          <a:solidFill>
            <a:schemeClr val="accent1"/>
          </a:solidFill>
          <a:ln w="9525">
            <a:solidFill>
              <a:schemeClr val="tx1"/>
            </a:solidFill>
            <a:round/>
            <a:headEnd/>
            <a:tailEnd/>
          </a:ln>
          <a:effectLst>
            <a:outerShdw dist="35921" dir="2700000" algn="ctr" rotWithShape="0">
              <a:schemeClr val="bg2"/>
            </a:outerShdw>
          </a:effectLst>
        </p:spPr>
        <p:txBody>
          <a:bodyPr wrap="none" anchor="ctr"/>
          <a:lstStyle/>
          <a:p>
            <a:pPr algn="ctr" eaLnBrk="0" hangingPunct="0">
              <a:defRPr/>
            </a:pPr>
            <a:r>
              <a:rPr lang="es-ES" altLang="es-ES" sz="1400" b="1" i="0">
                <a:solidFill>
                  <a:srgbClr val="FF0000"/>
                </a:solidFill>
              </a:rPr>
              <a:t>Ritmo</a:t>
            </a:r>
          </a:p>
          <a:p>
            <a:pPr algn="ctr" eaLnBrk="0" hangingPunct="0">
              <a:defRPr/>
            </a:pPr>
            <a:r>
              <a:rPr lang="es-ES" altLang="es-ES" sz="1400" b="1" i="0">
                <a:solidFill>
                  <a:srgbClr val="FF0000"/>
                </a:solidFill>
              </a:rPr>
              <a:t>SUMINISTROS</a:t>
            </a:r>
          </a:p>
        </p:txBody>
      </p:sp>
      <p:sp>
        <p:nvSpPr>
          <p:cNvPr id="96" name="Oval 9">
            <a:extLst>
              <a:ext uri="{FF2B5EF4-FFF2-40B4-BE49-F238E27FC236}">
                <a16:creationId xmlns:a16="http://schemas.microsoft.com/office/drawing/2014/main" id="{64A3E759-B0A7-4660-9F36-CF8E3DEEDA5E}"/>
              </a:ext>
            </a:extLst>
          </p:cNvPr>
          <p:cNvSpPr>
            <a:spLocks noChangeArrowheads="1"/>
          </p:cNvSpPr>
          <p:nvPr/>
        </p:nvSpPr>
        <p:spPr bwMode="auto">
          <a:xfrm>
            <a:off x="3415206" y="2913302"/>
            <a:ext cx="1447800" cy="914400"/>
          </a:xfrm>
          <a:prstGeom prst="ellipse">
            <a:avLst/>
          </a:prstGeom>
          <a:solidFill>
            <a:srgbClr val="00FFFF"/>
          </a:solidFill>
          <a:ln w="9525">
            <a:solidFill>
              <a:schemeClr val="tx1"/>
            </a:solidFill>
            <a:round/>
            <a:headEnd/>
            <a:tailEnd/>
          </a:ln>
          <a:effectLst>
            <a:outerShdw blurRad="50800" dist="38100" dir="2700000" algn="tl" rotWithShape="0">
              <a:prstClr val="black">
                <a:alpha val="40000"/>
              </a:prstClr>
            </a:outerShdw>
          </a:effectLst>
        </p:spPr>
        <p:txBody>
          <a:bodyPr wrap="none" anchor="ctr"/>
          <a:lstStyle/>
          <a:p>
            <a:pPr algn="ctr" eaLnBrk="0" hangingPunct="0">
              <a:defRPr/>
            </a:pPr>
            <a:r>
              <a:rPr lang="es-ES" altLang="es-ES" sz="1400" b="1" i="0">
                <a:solidFill>
                  <a:srgbClr val="FF0000"/>
                </a:solidFill>
              </a:rPr>
              <a:t>Ritmo</a:t>
            </a:r>
          </a:p>
          <a:p>
            <a:pPr algn="ctr" eaLnBrk="0" hangingPunct="0">
              <a:defRPr/>
            </a:pPr>
            <a:r>
              <a:rPr lang="es-ES" altLang="es-ES" sz="1400" b="1" i="0">
                <a:solidFill>
                  <a:srgbClr val="FF0000"/>
                </a:solidFill>
              </a:rPr>
              <a:t>PRODUCCION</a:t>
            </a:r>
          </a:p>
        </p:txBody>
      </p:sp>
      <p:sp>
        <p:nvSpPr>
          <p:cNvPr id="97" name="Oval 10">
            <a:extLst>
              <a:ext uri="{FF2B5EF4-FFF2-40B4-BE49-F238E27FC236}">
                <a16:creationId xmlns:a16="http://schemas.microsoft.com/office/drawing/2014/main" id="{3C8F3B94-F811-47CA-A48C-72D58A31B319}"/>
              </a:ext>
            </a:extLst>
          </p:cNvPr>
          <p:cNvSpPr>
            <a:spLocks noChangeArrowheads="1"/>
          </p:cNvSpPr>
          <p:nvPr/>
        </p:nvSpPr>
        <p:spPr bwMode="auto">
          <a:xfrm>
            <a:off x="6666406" y="4064240"/>
            <a:ext cx="1219200" cy="914400"/>
          </a:xfrm>
          <a:prstGeom prst="ellipse">
            <a:avLst/>
          </a:prstGeom>
          <a:solidFill>
            <a:srgbClr val="92D050"/>
          </a:solidFill>
          <a:ln w="9525">
            <a:solidFill>
              <a:schemeClr val="tx1"/>
            </a:solidFill>
            <a:round/>
            <a:headEnd/>
            <a:tailEnd/>
          </a:ln>
          <a:effectLst>
            <a:outerShdw blurRad="50800" dist="38100" dir="2700000" algn="tl" rotWithShape="0">
              <a:prstClr val="black">
                <a:alpha val="40000"/>
              </a:prstClr>
            </a:outerShdw>
          </a:effectLst>
        </p:spPr>
        <p:txBody>
          <a:bodyPr wrap="none" anchor="ctr"/>
          <a:lstStyle/>
          <a:p>
            <a:pPr algn="ctr" eaLnBrk="0" hangingPunct="0">
              <a:defRPr/>
            </a:pPr>
            <a:r>
              <a:rPr lang="es-ES" altLang="es-ES" sz="1400" b="1" i="0">
                <a:solidFill>
                  <a:srgbClr val="FF0000"/>
                </a:solidFill>
              </a:rPr>
              <a:t>Ritmo</a:t>
            </a:r>
          </a:p>
          <a:p>
            <a:pPr algn="ctr" eaLnBrk="0" hangingPunct="0">
              <a:defRPr/>
            </a:pPr>
            <a:r>
              <a:rPr lang="es-ES" altLang="es-ES" sz="1400" b="1" i="0">
                <a:solidFill>
                  <a:srgbClr val="FF0000"/>
                </a:solidFill>
              </a:rPr>
              <a:t>DEMANDA</a:t>
            </a:r>
          </a:p>
        </p:txBody>
      </p:sp>
      <p:sp>
        <p:nvSpPr>
          <p:cNvPr id="98" name="Text Box 13">
            <a:extLst>
              <a:ext uri="{FF2B5EF4-FFF2-40B4-BE49-F238E27FC236}">
                <a16:creationId xmlns:a16="http://schemas.microsoft.com/office/drawing/2014/main" id="{36C545B3-2E08-4861-B1B2-DC33DC3A8D9E}"/>
              </a:ext>
            </a:extLst>
          </p:cNvPr>
          <p:cNvSpPr txBox="1">
            <a:spLocks noChangeArrowheads="1"/>
          </p:cNvSpPr>
          <p:nvPr/>
        </p:nvSpPr>
        <p:spPr bwMode="auto">
          <a:xfrm>
            <a:off x="1548306" y="3630801"/>
            <a:ext cx="1828800" cy="965136"/>
          </a:xfrm>
          <a:prstGeom prst="rect">
            <a:avLst/>
          </a:prstGeom>
          <a:noFill/>
          <a:ln w="9525">
            <a:noFill/>
            <a:miter lim="800000"/>
            <a:headEnd/>
            <a:tailEnd/>
          </a:ln>
          <a:effectLst/>
        </p:spPr>
        <p:txBody>
          <a:bodyPr>
            <a:spAutoFit/>
          </a:bodyPr>
          <a:lstStyle/>
          <a:p>
            <a:pPr algn="ctr" eaLnBrk="0" hangingPunct="0">
              <a:spcBef>
                <a:spcPct val="50000"/>
              </a:spcBef>
            </a:pPr>
            <a:r>
              <a:rPr lang="es-ES" altLang="es-ES" i="0" u="sng"/>
              <a:t>Inventario</a:t>
            </a:r>
          </a:p>
          <a:p>
            <a:pPr algn="ctr" eaLnBrk="0" hangingPunct="0">
              <a:lnSpc>
                <a:spcPct val="80000"/>
              </a:lnSpc>
            </a:pPr>
            <a:r>
              <a:rPr lang="es-ES" altLang="es-ES" sz="1600" b="1" i="0"/>
              <a:t>mmpp</a:t>
            </a:r>
          </a:p>
          <a:p>
            <a:pPr algn="ctr" eaLnBrk="0" hangingPunct="0">
              <a:lnSpc>
                <a:spcPct val="80000"/>
              </a:lnSpc>
            </a:pPr>
            <a:r>
              <a:rPr lang="es-ES" altLang="es-ES" sz="1600" b="1" i="0"/>
              <a:t>componentes</a:t>
            </a:r>
          </a:p>
          <a:p>
            <a:pPr algn="ctr" eaLnBrk="0" hangingPunct="0">
              <a:lnSpc>
                <a:spcPct val="80000"/>
              </a:lnSpc>
            </a:pPr>
            <a:r>
              <a:rPr lang="es-ES" altLang="es-ES" sz="1600" b="1"/>
              <a:t>s</a:t>
            </a:r>
            <a:r>
              <a:rPr lang="es-ES" altLang="es-ES" sz="1600" b="1" i="0"/>
              <a:t>uministros…</a:t>
            </a:r>
          </a:p>
        </p:txBody>
      </p:sp>
      <p:sp>
        <p:nvSpPr>
          <p:cNvPr id="99" name="Text Box 14">
            <a:extLst>
              <a:ext uri="{FF2B5EF4-FFF2-40B4-BE49-F238E27FC236}">
                <a16:creationId xmlns:a16="http://schemas.microsoft.com/office/drawing/2014/main" id="{685ED752-8976-4836-B184-C83D07D5956F}"/>
              </a:ext>
            </a:extLst>
          </p:cNvPr>
          <p:cNvSpPr txBox="1">
            <a:spLocks noChangeArrowheads="1"/>
          </p:cNvSpPr>
          <p:nvPr/>
        </p:nvSpPr>
        <p:spPr bwMode="auto">
          <a:xfrm>
            <a:off x="5002706" y="4665902"/>
            <a:ext cx="1447800" cy="763588"/>
          </a:xfrm>
          <a:prstGeom prst="rect">
            <a:avLst/>
          </a:prstGeom>
          <a:noFill/>
          <a:ln w="9525">
            <a:noFill/>
            <a:miter lim="800000"/>
            <a:headEnd/>
            <a:tailEnd/>
          </a:ln>
          <a:effectLst/>
        </p:spPr>
        <p:txBody>
          <a:bodyPr>
            <a:spAutoFit/>
          </a:bodyPr>
          <a:lstStyle/>
          <a:p>
            <a:pPr algn="ctr" eaLnBrk="0" hangingPunct="0">
              <a:spcBef>
                <a:spcPct val="50000"/>
              </a:spcBef>
            </a:pPr>
            <a:r>
              <a:rPr lang="es-ES" altLang="es-ES" i="0" u="sng"/>
              <a:t>Inventario</a:t>
            </a:r>
          </a:p>
          <a:p>
            <a:pPr algn="ctr" eaLnBrk="0" hangingPunct="0">
              <a:lnSpc>
                <a:spcPct val="80000"/>
              </a:lnSpc>
            </a:pPr>
            <a:r>
              <a:rPr lang="es-ES" altLang="es-ES" sz="1600" b="1" i="0"/>
              <a:t>subconjuntos</a:t>
            </a:r>
          </a:p>
          <a:p>
            <a:pPr algn="ctr" eaLnBrk="0" hangingPunct="0">
              <a:lnSpc>
                <a:spcPct val="80000"/>
              </a:lnSpc>
            </a:pPr>
            <a:r>
              <a:rPr lang="es-ES" altLang="es-ES" sz="1600" b="1" i="0"/>
              <a:t>pptt</a:t>
            </a:r>
          </a:p>
        </p:txBody>
      </p:sp>
      <p:sp>
        <p:nvSpPr>
          <p:cNvPr id="100" name="1 Rectángulo">
            <a:extLst>
              <a:ext uri="{FF2B5EF4-FFF2-40B4-BE49-F238E27FC236}">
                <a16:creationId xmlns:a16="http://schemas.microsoft.com/office/drawing/2014/main" id="{2082DA4E-270E-4EA9-B6A2-5E2839AF2A6A}"/>
              </a:ext>
            </a:extLst>
          </p:cNvPr>
          <p:cNvSpPr>
            <a:spLocks noChangeArrowheads="1"/>
          </p:cNvSpPr>
          <p:nvPr/>
        </p:nvSpPr>
        <p:spPr bwMode="auto">
          <a:xfrm>
            <a:off x="1891206" y="2087802"/>
            <a:ext cx="1143000" cy="1447800"/>
          </a:xfrm>
          <a:prstGeom prst="rect">
            <a:avLst/>
          </a:prstGeom>
          <a:solidFill>
            <a:schemeClr val="tx1"/>
          </a:solidFill>
          <a:ln w="9525" algn="ctr">
            <a:solidFill>
              <a:schemeClr val="tx1"/>
            </a:solidFill>
            <a:round/>
            <a:headEnd/>
            <a:tailEnd/>
          </a:ln>
          <a:effectLst>
            <a:outerShdw blurRad="50800" dist="38100" dir="2700000" algn="tl" rotWithShape="0">
              <a:prstClr val="black">
                <a:alpha val="40000"/>
              </a:prstClr>
            </a:outerShdw>
          </a:effectLst>
        </p:spPr>
        <p:txBody>
          <a:bodyPr/>
          <a:lstStyle/>
          <a:p>
            <a:pPr eaLnBrk="0" hangingPunct="0"/>
            <a:endParaRPr lang="es-ES" altLang="es-ES"/>
          </a:p>
        </p:txBody>
      </p:sp>
      <p:sp>
        <p:nvSpPr>
          <p:cNvPr id="101" name="2 Rectángulo">
            <a:extLst>
              <a:ext uri="{FF2B5EF4-FFF2-40B4-BE49-F238E27FC236}">
                <a16:creationId xmlns:a16="http://schemas.microsoft.com/office/drawing/2014/main" id="{09F091C7-BB0C-40FD-8A3E-5A3830592C7D}"/>
              </a:ext>
            </a:extLst>
          </p:cNvPr>
          <p:cNvSpPr>
            <a:spLocks noChangeArrowheads="1"/>
          </p:cNvSpPr>
          <p:nvPr/>
        </p:nvSpPr>
        <p:spPr bwMode="auto">
          <a:xfrm>
            <a:off x="1548306" y="2087802"/>
            <a:ext cx="342900" cy="304800"/>
          </a:xfrm>
          <a:prstGeom prst="rect">
            <a:avLst/>
          </a:prstGeom>
          <a:solidFill>
            <a:schemeClr val="tx1"/>
          </a:solidFill>
          <a:ln w="9525" algn="ctr">
            <a:solidFill>
              <a:schemeClr val="tx1"/>
            </a:solidFill>
            <a:round/>
            <a:headEnd/>
            <a:tailEnd/>
          </a:ln>
          <a:effectLst>
            <a:outerShdw blurRad="50800" dist="38100" dir="2700000" algn="tl" rotWithShape="0">
              <a:prstClr val="black">
                <a:alpha val="40000"/>
              </a:prstClr>
            </a:outerShdw>
          </a:effectLst>
        </p:spPr>
        <p:txBody>
          <a:bodyPr/>
          <a:lstStyle/>
          <a:p>
            <a:pPr eaLnBrk="0" hangingPunct="0"/>
            <a:endParaRPr lang="es-ES" altLang="es-ES"/>
          </a:p>
        </p:txBody>
      </p:sp>
      <p:sp>
        <p:nvSpPr>
          <p:cNvPr id="102" name="3 Rectángulo">
            <a:extLst>
              <a:ext uri="{FF2B5EF4-FFF2-40B4-BE49-F238E27FC236}">
                <a16:creationId xmlns:a16="http://schemas.microsoft.com/office/drawing/2014/main" id="{2231BD96-154F-446A-A0DE-101DA7311C2F}"/>
              </a:ext>
            </a:extLst>
          </p:cNvPr>
          <p:cNvSpPr>
            <a:spLocks noChangeArrowheads="1"/>
          </p:cNvSpPr>
          <p:nvPr/>
        </p:nvSpPr>
        <p:spPr bwMode="auto">
          <a:xfrm>
            <a:off x="3034206" y="3284777"/>
            <a:ext cx="419100" cy="263525"/>
          </a:xfrm>
          <a:prstGeom prst="rect">
            <a:avLst/>
          </a:prstGeom>
          <a:solidFill>
            <a:schemeClr val="tx1"/>
          </a:solidFill>
          <a:ln w="9525" algn="ctr">
            <a:solidFill>
              <a:schemeClr val="tx1"/>
            </a:solidFill>
            <a:round/>
            <a:headEnd/>
            <a:tailEnd/>
          </a:ln>
          <a:effectLst>
            <a:outerShdw blurRad="50800" dist="38100" dir="2700000" algn="tl" rotWithShape="0">
              <a:prstClr val="black">
                <a:alpha val="40000"/>
              </a:prstClr>
            </a:outerShdw>
          </a:effectLst>
        </p:spPr>
        <p:txBody>
          <a:bodyPr/>
          <a:lstStyle/>
          <a:p>
            <a:pPr eaLnBrk="0" hangingPunct="0"/>
            <a:endParaRPr lang="es-ES" altLang="es-ES"/>
          </a:p>
        </p:txBody>
      </p:sp>
      <p:sp>
        <p:nvSpPr>
          <p:cNvPr id="103" name="16 Rectángulo">
            <a:extLst>
              <a:ext uri="{FF2B5EF4-FFF2-40B4-BE49-F238E27FC236}">
                <a16:creationId xmlns:a16="http://schemas.microsoft.com/office/drawing/2014/main" id="{1AC7D3E3-BC64-4A42-8D67-038EEAFBA792}"/>
              </a:ext>
            </a:extLst>
          </p:cNvPr>
          <p:cNvSpPr>
            <a:spLocks noChangeArrowheads="1"/>
          </p:cNvSpPr>
          <p:nvPr/>
        </p:nvSpPr>
        <p:spPr bwMode="auto">
          <a:xfrm>
            <a:off x="4863006" y="3284777"/>
            <a:ext cx="381000" cy="263525"/>
          </a:xfrm>
          <a:prstGeom prst="rect">
            <a:avLst/>
          </a:prstGeom>
          <a:solidFill>
            <a:schemeClr val="tx1"/>
          </a:solidFill>
          <a:ln w="9525" algn="ctr">
            <a:solidFill>
              <a:schemeClr val="tx1"/>
            </a:solidFill>
            <a:round/>
            <a:headEnd/>
            <a:tailEnd/>
          </a:ln>
          <a:effectLst>
            <a:outerShdw blurRad="50800" dist="38100" dir="2700000" algn="tl" rotWithShape="0">
              <a:prstClr val="black">
                <a:alpha val="40000"/>
              </a:prstClr>
            </a:outerShdw>
          </a:effectLst>
        </p:spPr>
        <p:txBody>
          <a:bodyPr/>
          <a:lstStyle/>
          <a:p>
            <a:pPr eaLnBrk="0" hangingPunct="0"/>
            <a:endParaRPr lang="es-ES" altLang="es-ES"/>
          </a:p>
        </p:txBody>
      </p:sp>
      <p:sp>
        <p:nvSpPr>
          <p:cNvPr id="104" name="17 Rectángulo">
            <a:extLst>
              <a:ext uri="{FF2B5EF4-FFF2-40B4-BE49-F238E27FC236}">
                <a16:creationId xmlns:a16="http://schemas.microsoft.com/office/drawing/2014/main" id="{097F68A0-80D1-42BE-8B2B-DCEB36C7D3EC}"/>
              </a:ext>
            </a:extLst>
          </p:cNvPr>
          <p:cNvSpPr>
            <a:spLocks noChangeArrowheads="1"/>
          </p:cNvSpPr>
          <p:nvPr/>
        </p:nvSpPr>
        <p:spPr bwMode="auto">
          <a:xfrm>
            <a:off x="5193206" y="3284777"/>
            <a:ext cx="1143000" cy="1381125"/>
          </a:xfrm>
          <a:prstGeom prst="rect">
            <a:avLst/>
          </a:prstGeom>
          <a:solidFill>
            <a:schemeClr val="tx1"/>
          </a:solidFill>
          <a:ln w="9525" algn="ctr">
            <a:solidFill>
              <a:schemeClr val="tx1"/>
            </a:solidFill>
            <a:round/>
            <a:headEnd/>
            <a:tailEnd/>
          </a:ln>
          <a:effectLst>
            <a:outerShdw blurRad="50800" dist="38100" dir="2700000" algn="tl" rotWithShape="0">
              <a:prstClr val="black">
                <a:alpha val="40000"/>
              </a:prstClr>
            </a:outerShdw>
          </a:effectLst>
        </p:spPr>
        <p:txBody>
          <a:bodyPr/>
          <a:lstStyle/>
          <a:p>
            <a:pPr eaLnBrk="0" hangingPunct="0"/>
            <a:endParaRPr lang="es-ES" altLang="es-ES"/>
          </a:p>
        </p:txBody>
      </p:sp>
      <p:sp>
        <p:nvSpPr>
          <p:cNvPr id="105" name="5 Flecha doblada">
            <a:extLst>
              <a:ext uri="{FF2B5EF4-FFF2-40B4-BE49-F238E27FC236}">
                <a16:creationId xmlns:a16="http://schemas.microsoft.com/office/drawing/2014/main" id="{B7F98D3A-61FE-4724-8C4E-30A025CF7D57}"/>
              </a:ext>
            </a:extLst>
          </p:cNvPr>
          <p:cNvSpPr/>
          <p:nvPr/>
        </p:nvSpPr>
        <p:spPr bwMode="auto">
          <a:xfrm rot="5400000">
            <a:off x="1772144" y="2048114"/>
            <a:ext cx="425450" cy="619125"/>
          </a:xfrm>
          <a:prstGeom prst="bentArrow">
            <a:avLst>
              <a:gd name="adj1" fmla="val 45345"/>
              <a:gd name="adj2" fmla="val 37778"/>
              <a:gd name="adj3" fmla="val 39925"/>
              <a:gd name="adj4" fmla="val 32906"/>
            </a:avLst>
          </a:prstGeom>
          <a:solidFill>
            <a:schemeClr val="accent1"/>
          </a:solidFill>
          <a:ln w="9525" cap="flat" cmpd="sng" algn="ctr">
            <a:solidFill>
              <a:schemeClr val="tx1"/>
            </a:solidFill>
            <a:prstDash val="solid"/>
            <a:round/>
            <a:headEnd type="none" w="med" len="med"/>
            <a:tailEnd type="none" w="med" len="med"/>
          </a:ln>
          <a:effectLst>
            <a:outerShdw dist="35921" dir="2700000" algn="ctr" rotWithShape="0">
              <a:schemeClr val="bg2"/>
            </a:outerShdw>
          </a:effectLst>
        </p:spPr>
        <p:txBody>
          <a:bodyPr/>
          <a:lstStyle/>
          <a:p>
            <a:pPr eaLnBrk="0" hangingPunct="0">
              <a:defRPr/>
            </a:pPr>
            <a:endParaRPr lang="es-ES"/>
          </a:p>
        </p:txBody>
      </p:sp>
      <p:sp>
        <p:nvSpPr>
          <p:cNvPr id="106" name="6 Flecha derecha">
            <a:extLst>
              <a:ext uri="{FF2B5EF4-FFF2-40B4-BE49-F238E27FC236}">
                <a16:creationId xmlns:a16="http://schemas.microsoft.com/office/drawing/2014/main" id="{3D56FAF6-ED01-4C2E-AB11-371AB16F869F}"/>
              </a:ext>
            </a:extLst>
          </p:cNvPr>
          <p:cNvSpPr>
            <a:spLocks noChangeArrowheads="1"/>
          </p:cNvSpPr>
          <p:nvPr/>
        </p:nvSpPr>
        <p:spPr bwMode="auto">
          <a:xfrm>
            <a:off x="2958006" y="3284777"/>
            <a:ext cx="419100" cy="250825"/>
          </a:xfrm>
          <a:prstGeom prst="rightArrow">
            <a:avLst>
              <a:gd name="adj1" fmla="val 50000"/>
              <a:gd name="adj2" fmla="val 50127"/>
            </a:avLst>
          </a:prstGeom>
          <a:solidFill>
            <a:schemeClr val="accent1"/>
          </a:solidFill>
          <a:ln w="9525" algn="ctr">
            <a:solidFill>
              <a:schemeClr val="tx1"/>
            </a:solidFill>
            <a:round/>
            <a:headEnd/>
            <a:tailEnd/>
          </a:ln>
          <a:effectLst>
            <a:outerShdw blurRad="50800" dist="38100" dir="2700000" algn="tl" rotWithShape="0">
              <a:prstClr val="black">
                <a:alpha val="40000"/>
              </a:prstClr>
            </a:outerShdw>
          </a:effectLst>
        </p:spPr>
        <p:txBody>
          <a:bodyPr/>
          <a:lstStyle/>
          <a:p>
            <a:pPr eaLnBrk="0" hangingPunct="0"/>
            <a:endParaRPr lang="es-ES" altLang="es-ES"/>
          </a:p>
        </p:txBody>
      </p:sp>
      <p:sp>
        <p:nvSpPr>
          <p:cNvPr id="107" name="7 Rectángulo">
            <a:extLst>
              <a:ext uri="{FF2B5EF4-FFF2-40B4-BE49-F238E27FC236}">
                <a16:creationId xmlns:a16="http://schemas.microsoft.com/office/drawing/2014/main" id="{62599681-5C27-4A0B-9B12-7B802CA2E2DF}"/>
              </a:ext>
            </a:extLst>
          </p:cNvPr>
          <p:cNvSpPr>
            <a:spLocks noChangeArrowheads="1"/>
          </p:cNvSpPr>
          <p:nvPr/>
        </p:nvSpPr>
        <p:spPr bwMode="auto">
          <a:xfrm>
            <a:off x="6336206" y="4418252"/>
            <a:ext cx="355600" cy="247650"/>
          </a:xfrm>
          <a:prstGeom prst="rect">
            <a:avLst/>
          </a:prstGeom>
          <a:solidFill>
            <a:srgbClr val="92D050"/>
          </a:solidFill>
          <a:ln w="9525" algn="ctr">
            <a:solidFill>
              <a:srgbClr val="92D050"/>
            </a:solidFill>
            <a:round/>
            <a:headEnd/>
            <a:tailEnd/>
          </a:ln>
          <a:effectLst>
            <a:outerShdw blurRad="50800" dist="38100" dir="2700000" algn="tl" rotWithShape="0">
              <a:prstClr val="black">
                <a:alpha val="40000"/>
              </a:prstClr>
            </a:outerShdw>
          </a:effectLst>
        </p:spPr>
        <p:txBody>
          <a:bodyPr/>
          <a:lstStyle/>
          <a:p>
            <a:pPr eaLnBrk="0" hangingPunct="0"/>
            <a:endParaRPr lang="es-ES" altLang="es-ES"/>
          </a:p>
        </p:txBody>
      </p:sp>
      <p:sp>
        <p:nvSpPr>
          <p:cNvPr id="108" name="11 Forma libre">
            <a:extLst>
              <a:ext uri="{FF2B5EF4-FFF2-40B4-BE49-F238E27FC236}">
                <a16:creationId xmlns:a16="http://schemas.microsoft.com/office/drawing/2014/main" id="{ACF2BA99-44B0-4A91-9039-214317332884}"/>
              </a:ext>
            </a:extLst>
          </p:cNvPr>
          <p:cNvSpPr>
            <a:spLocks/>
          </p:cNvSpPr>
          <p:nvPr/>
        </p:nvSpPr>
        <p:spPr bwMode="auto">
          <a:xfrm>
            <a:off x="5193206" y="3815002"/>
            <a:ext cx="1143000" cy="101600"/>
          </a:xfrm>
          <a:custGeom>
            <a:avLst/>
            <a:gdLst>
              <a:gd name="T0" fmla="*/ 0 w 1143000"/>
              <a:gd name="T1" fmla="*/ 83576 h 102090"/>
              <a:gd name="T2" fmla="*/ 228600 w 1143000"/>
              <a:gd name="T3" fmla="*/ 71 h 102090"/>
              <a:gd name="T4" fmla="*/ 431800 w 1143000"/>
              <a:gd name="T5" fmla="*/ 95506 h 102090"/>
              <a:gd name="T6" fmla="*/ 647700 w 1143000"/>
              <a:gd name="T7" fmla="*/ 35857 h 102090"/>
              <a:gd name="T8" fmla="*/ 838200 w 1143000"/>
              <a:gd name="T9" fmla="*/ 83576 h 102090"/>
              <a:gd name="T10" fmla="*/ 977900 w 1143000"/>
              <a:gd name="T11" fmla="*/ 59717 h 102090"/>
              <a:gd name="T12" fmla="*/ 1143000 w 1143000"/>
              <a:gd name="T13" fmla="*/ 59717 h 10209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43000" h="102090">
                <a:moveTo>
                  <a:pt x="0" y="88971"/>
                </a:moveTo>
                <a:cubicBezTo>
                  <a:pt x="78316" y="43462"/>
                  <a:pt x="156633" y="-2046"/>
                  <a:pt x="228600" y="71"/>
                </a:cubicBezTo>
                <a:cubicBezTo>
                  <a:pt x="300567" y="2188"/>
                  <a:pt x="361950" y="95321"/>
                  <a:pt x="431800" y="101671"/>
                </a:cubicBezTo>
                <a:cubicBezTo>
                  <a:pt x="501650" y="108021"/>
                  <a:pt x="579967" y="40288"/>
                  <a:pt x="647700" y="38171"/>
                </a:cubicBezTo>
                <a:cubicBezTo>
                  <a:pt x="715433" y="36054"/>
                  <a:pt x="783167" y="84738"/>
                  <a:pt x="838200" y="88971"/>
                </a:cubicBezTo>
                <a:cubicBezTo>
                  <a:pt x="893233" y="93204"/>
                  <a:pt x="927100" y="67804"/>
                  <a:pt x="977900" y="63571"/>
                </a:cubicBezTo>
                <a:cubicBezTo>
                  <a:pt x="1028700" y="59338"/>
                  <a:pt x="1085850" y="61454"/>
                  <a:pt x="1143000" y="63571"/>
                </a:cubicBezTo>
              </a:path>
            </a:pathLst>
          </a:custGeom>
          <a:no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endParaRPr lang="es-ES"/>
          </a:p>
        </p:txBody>
      </p:sp>
      <p:sp>
        <p:nvSpPr>
          <p:cNvPr id="109" name="13 Forma libre">
            <a:extLst>
              <a:ext uri="{FF2B5EF4-FFF2-40B4-BE49-F238E27FC236}">
                <a16:creationId xmlns:a16="http://schemas.microsoft.com/office/drawing/2014/main" id="{801D087E-CE6C-402F-8BB4-0B59FF7911D2}"/>
              </a:ext>
            </a:extLst>
          </p:cNvPr>
          <p:cNvSpPr>
            <a:spLocks/>
          </p:cNvSpPr>
          <p:nvPr/>
        </p:nvSpPr>
        <p:spPr bwMode="auto">
          <a:xfrm>
            <a:off x="1891206" y="2633902"/>
            <a:ext cx="1130300" cy="88900"/>
          </a:xfrm>
          <a:custGeom>
            <a:avLst/>
            <a:gdLst>
              <a:gd name="T0" fmla="*/ 0 w 1130300"/>
              <a:gd name="T1" fmla="*/ 35698 h 89444"/>
              <a:gd name="T2" fmla="*/ 203200 w 1130300"/>
              <a:gd name="T3" fmla="*/ 505 h 89444"/>
              <a:gd name="T4" fmla="*/ 342900 w 1130300"/>
              <a:gd name="T5" fmla="*/ 59161 h 89444"/>
              <a:gd name="T6" fmla="*/ 533400 w 1130300"/>
              <a:gd name="T7" fmla="*/ 23966 h 89444"/>
              <a:gd name="T8" fmla="*/ 812800 w 1130300"/>
              <a:gd name="T9" fmla="*/ 82624 h 89444"/>
              <a:gd name="T10" fmla="*/ 977900 w 1130300"/>
              <a:gd name="T11" fmla="*/ 23966 h 89444"/>
              <a:gd name="T12" fmla="*/ 1130300 w 1130300"/>
              <a:gd name="T13" fmla="*/ 70892 h 894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30300" h="89444">
                <a:moveTo>
                  <a:pt x="0" y="38644"/>
                </a:moveTo>
                <a:cubicBezTo>
                  <a:pt x="73025" y="17477"/>
                  <a:pt x="146050" y="-3689"/>
                  <a:pt x="203200" y="544"/>
                </a:cubicBezTo>
                <a:cubicBezTo>
                  <a:pt x="260350" y="4777"/>
                  <a:pt x="287867" y="59811"/>
                  <a:pt x="342900" y="64044"/>
                </a:cubicBezTo>
                <a:cubicBezTo>
                  <a:pt x="397933" y="68277"/>
                  <a:pt x="455083" y="21711"/>
                  <a:pt x="533400" y="25944"/>
                </a:cubicBezTo>
                <a:cubicBezTo>
                  <a:pt x="611717" y="30177"/>
                  <a:pt x="738717" y="89444"/>
                  <a:pt x="812800" y="89444"/>
                </a:cubicBezTo>
                <a:cubicBezTo>
                  <a:pt x="886883" y="89444"/>
                  <a:pt x="924983" y="28061"/>
                  <a:pt x="977900" y="25944"/>
                </a:cubicBezTo>
                <a:cubicBezTo>
                  <a:pt x="1030817" y="23827"/>
                  <a:pt x="1080558" y="50285"/>
                  <a:pt x="1130300" y="76744"/>
                </a:cubicBezTo>
              </a:path>
            </a:pathLst>
          </a:custGeom>
          <a:noFill/>
          <a:ln w="9525" cap="flat" cmpd="sng" algn="ctr">
            <a:solidFill>
              <a:srgbClr val="00FFFF"/>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endParaRPr lang="es-ES"/>
          </a:p>
        </p:txBody>
      </p:sp>
      <p:sp>
        <p:nvSpPr>
          <p:cNvPr id="110" name="14 Forma libre">
            <a:extLst>
              <a:ext uri="{FF2B5EF4-FFF2-40B4-BE49-F238E27FC236}">
                <a16:creationId xmlns:a16="http://schemas.microsoft.com/office/drawing/2014/main" id="{0F713229-30ED-473A-ADBD-D58EDDF9B36A}"/>
              </a:ext>
            </a:extLst>
          </p:cNvPr>
          <p:cNvSpPr>
            <a:spLocks/>
          </p:cNvSpPr>
          <p:nvPr/>
        </p:nvSpPr>
        <p:spPr bwMode="auto">
          <a:xfrm>
            <a:off x="1891206" y="2646602"/>
            <a:ext cx="1562100" cy="901700"/>
          </a:xfrm>
          <a:custGeom>
            <a:avLst/>
            <a:gdLst>
              <a:gd name="T0" fmla="*/ 12700 w 1562100"/>
              <a:gd name="T1" fmla="*/ 38100 h 901700"/>
              <a:gd name="T2" fmla="*/ 0 w 1562100"/>
              <a:gd name="T3" fmla="*/ 889000 h 901700"/>
              <a:gd name="T4" fmla="*/ 1562100 w 1562100"/>
              <a:gd name="T5" fmla="*/ 901700 h 901700"/>
              <a:gd name="T6" fmla="*/ 1562100 w 1562100"/>
              <a:gd name="T7" fmla="*/ 647700 h 901700"/>
              <a:gd name="T8" fmla="*/ 1155700 w 1562100"/>
              <a:gd name="T9" fmla="*/ 622300 h 901700"/>
              <a:gd name="T10" fmla="*/ 1155700 w 1562100"/>
              <a:gd name="T11" fmla="*/ 50800 h 901700"/>
              <a:gd name="T12" fmla="*/ 1003300 w 1562100"/>
              <a:gd name="T13" fmla="*/ 25400 h 901700"/>
              <a:gd name="T14" fmla="*/ 825500 w 1562100"/>
              <a:gd name="T15" fmla="*/ 63500 h 901700"/>
              <a:gd name="T16" fmla="*/ 609600 w 1562100"/>
              <a:gd name="T17" fmla="*/ 38100 h 901700"/>
              <a:gd name="T18" fmla="*/ 571500 w 1562100"/>
              <a:gd name="T19" fmla="*/ 25400 h 901700"/>
              <a:gd name="T20" fmla="*/ 381000 w 1562100"/>
              <a:gd name="T21" fmla="*/ 63500 h 901700"/>
              <a:gd name="T22" fmla="*/ 215900 w 1562100"/>
              <a:gd name="T23" fmla="*/ 0 h 901700"/>
              <a:gd name="T24" fmla="*/ 12700 w 1562100"/>
              <a:gd name="T25" fmla="*/ 38100 h 9017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62100" h="901700">
                <a:moveTo>
                  <a:pt x="12700" y="38100"/>
                </a:moveTo>
                <a:lnTo>
                  <a:pt x="0" y="889000"/>
                </a:lnTo>
                <a:lnTo>
                  <a:pt x="1562100" y="901700"/>
                </a:lnTo>
                <a:lnTo>
                  <a:pt x="1562100" y="647700"/>
                </a:lnTo>
                <a:lnTo>
                  <a:pt x="1155700" y="622300"/>
                </a:lnTo>
                <a:lnTo>
                  <a:pt x="1155700" y="50800"/>
                </a:lnTo>
                <a:lnTo>
                  <a:pt x="1003300" y="25400"/>
                </a:lnTo>
                <a:lnTo>
                  <a:pt x="825500" y="63500"/>
                </a:lnTo>
                <a:lnTo>
                  <a:pt x="609600" y="38100"/>
                </a:lnTo>
                <a:lnTo>
                  <a:pt x="571500" y="25400"/>
                </a:lnTo>
                <a:lnTo>
                  <a:pt x="381000" y="63500"/>
                </a:lnTo>
                <a:lnTo>
                  <a:pt x="215900" y="0"/>
                </a:lnTo>
                <a:lnTo>
                  <a:pt x="12700" y="38100"/>
                </a:lnTo>
                <a:close/>
              </a:path>
            </a:pathLst>
          </a:custGeom>
          <a:solidFill>
            <a:srgbClr val="00FFFF"/>
          </a:solidFill>
          <a:ln w="9525" cap="flat" cmpd="sng" algn="ctr">
            <a:solidFill>
              <a:srgbClr val="00FFFF"/>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endParaRPr lang="es-ES"/>
          </a:p>
        </p:txBody>
      </p:sp>
      <p:sp>
        <p:nvSpPr>
          <p:cNvPr id="111" name="29 Flecha doblada">
            <a:extLst>
              <a:ext uri="{FF2B5EF4-FFF2-40B4-BE49-F238E27FC236}">
                <a16:creationId xmlns:a16="http://schemas.microsoft.com/office/drawing/2014/main" id="{A928D58D-387D-48CA-836A-A3B4107E880F}"/>
              </a:ext>
            </a:extLst>
          </p:cNvPr>
          <p:cNvSpPr/>
          <p:nvPr/>
        </p:nvSpPr>
        <p:spPr bwMode="auto">
          <a:xfrm rot="5400000">
            <a:off x="4970957" y="3238739"/>
            <a:ext cx="444500" cy="619125"/>
          </a:xfrm>
          <a:prstGeom prst="bentArrow">
            <a:avLst>
              <a:gd name="adj1" fmla="val 45345"/>
              <a:gd name="adj2" fmla="val 37778"/>
              <a:gd name="adj3" fmla="val 39925"/>
              <a:gd name="adj4" fmla="val 32906"/>
            </a:avLst>
          </a:prstGeom>
          <a:solidFill>
            <a:srgbClr val="336600"/>
          </a:solidFill>
          <a:ln w="9525" cap="flat" cmpd="sng" algn="ctr">
            <a:solidFill>
              <a:schemeClr val="tx1"/>
            </a:solidFill>
            <a:prstDash val="solid"/>
            <a:round/>
            <a:headEnd type="none" w="med" len="med"/>
            <a:tailEnd type="none" w="med" len="med"/>
          </a:ln>
          <a:effectLst/>
        </p:spPr>
        <p:txBody>
          <a:bodyPr/>
          <a:lstStyle/>
          <a:p>
            <a:pPr eaLnBrk="0" hangingPunct="0">
              <a:defRPr/>
            </a:pPr>
            <a:endParaRPr lang="es-ES"/>
          </a:p>
        </p:txBody>
      </p:sp>
      <p:sp>
        <p:nvSpPr>
          <p:cNvPr id="112" name="18 Forma libre">
            <a:extLst>
              <a:ext uri="{FF2B5EF4-FFF2-40B4-BE49-F238E27FC236}">
                <a16:creationId xmlns:a16="http://schemas.microsoft.com/office/drawing/2014/main" id="{2F13B249-A52A-483D-9147-00B6188D10DD}"/>
              </a:ext>
            </a:extLst>
          </p:cNvPr>
          <p:cNvSpPr>
            <a:spLocks/>
          </p:cNvSpPr>
          <p:nvPr/>
        </p:nvSpPr>
        <p:spPr bwMode="auto">
          <a:xfrm>
            <a:off x="5193206" y="3827702"/>
            <a:ext cx="1473200" cy="838200"/>
          </a:xfrm>
          <a:custGeom>
            <a:avLst/>
            <a:gdLst>
              <a:gd name="T0" fmla="*/ 899725 w 1498600"/>
              <a:gd name="T1" fmla="*/ 101600 h 838200"/>
              <a:gd name="T2" fmla="*/ 919719 w 1498600"/>
              <a:gd name="T3" fmla="*/ 609600 h 838200"/>
              <a:gd name="T4" fmla="*/ 1159648 w 1498600"/>
              <a:gd name="T5" fmla="*/ 622300 h 838200"/>
              <a:gd name="T6" fmla="*/ 1179642 w 1498600"/>
              <a:gd name="T7" fmla="*/ 825500 h 838200"/>
              <a:gd name="T8" fmla="*/ 0 w 1498600"/>
              <a:gd name="T9" fmla="*/ 838200 h 838200"/>
              <a:gd name="T10" fmla="*/ 0 w 1498600"/>
              <a:gd name="T11" fmla="*/ 63500 h 838200"/>
              <a:gd name="T12" fmla="*/ 179945 w 1498600"/>
              <a:gd name="T13" fmla="*/ 38100 h 838200"/>
              <a:gd name="T14" fmla="*/ 229930 w 1498600"/>
              <a:gd name="T15" fmla="*/ 25400 h 838200"/>
              <a:gd name="T16" fmla="*/ 289912 w 1498600"/>
              <a:gd name="T17" fmla="*/ 0 h 838200"/>
              <a:gd name="T18" fmla="*/ 289912 w 1498600"/>
              <a:gd name="T19" fmla="*/ 0 h 838200"/>
              <a:gd name="T20" fmla="*/ 369889 w 1498600"/>
              <a:gd name="T21" fmla="*/ 38100 h 838200"/>
              <a:gd name="T22" fmla="*/ 429868 w 1498600"/>
              <a:gd name="T23" fmla="*/ 88900 h 838200"/>
              <a:gd name="T24" fmla="*/ 449865 w 1498600"/>
              <a:gd name="T25" fmla="*/ 101600 h 838200"/>
              <a:gd name="T26" fmla="*/ 449865 w 1498600"/>
              <a:gd name="T27" fmla="*/ 101600 h 838200"/>
              <a:gd name="T28" fmla="*/ 529839 w 1498600"/>
              <a:gd name="T29" fmla="*/ 63500 h 838200"/>
              <a:gd name="T30" fmla="*/ 559829 w 1498600"/>
              <a:gd name="T31" fmla="*/ 38100 h 838200"/>
              <a:gd name="T32" fmla="*/ 629808 w 1498600"/>
              <a:gd name="T33" fmla="*/ 12700 h 838200"/>
              <a:gd name="T34" fmla="*/ 649802 w 1498600"/>
              <a:gd name="T35" fmla="*/ 0 h 838200"/>
              <a:gd name="T36" fmla="*/ 649802 w 1498600"/>
              <a:gd name="T37" fmla="*/ 0 h 838200"/>
              <a:gd name="T38" fmla="*/ 809753 w 1498600"/>
              <a:gd name="T39" fmla="*/ 12700 h 838200"/>
              <a:gd name="T40" fmla="*/ 909723 w 1498600"/>
              <a:gd name="T41" fmla="*/ 25400 h 8382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98600" h="838200">
                <a:moveTo>
                  <a:pt x="1143000" y="101600"/>
                </a:moveTo>
                <a:lnTo>
                  <a:pt x="1168400" y="609600"/>
                </a:lnTo>
                <a:lnTo>
                  <a:pt x="1473200" y="622300"/>
                </a:lnTo>
                <a:lnTo>
                  <a:pt x="1498600" y="825500"/>
                </a:lnTo>
                <a:lnTo>
                  <a:pt x="0" y="838200"/>
                </a:lnTo>
                <a:lnTo>
                  <a:pt x="0" y="63500"/>
                </a:lnTo>
                <a:cubicBezTo>
                  <a:pt x="64923" y="57008"/>
                  <a:pt x="161828" y="48373"/>
                  <a:pt x="228600" y="38100"/>
                </a:cubicBezTo>
                <a:cubicBezTo>
                  <a:pt x="249935" y="34818"/>
                  <a:pt x="271275" y="31080"/>
                  <a:pt x="292100" y="25400"/>
                </a:cubicBezTo>
                <a:cubicBezTo>
                  <a:pt x="317931" y="18355"/>
                  <a:pt x="368300" y="0"/>
                  <a:pt x="368300" y="0"/>
                </a:cubicBezTo>
                <a:cubicBezTo>
                  <a:pt x="402167" y="12700"/>
                  <a:pt x="437549" y="21924"/>
                  <a:pt x="469900" y="38100"/>
                </a:cubicBezTo>
                <a:cubicBezTo>
                  <a:pt x="497204" y="51752"/>
                  <a:pt x="518796" y="75248"/>
                  <a:pt x="546100" y="88900"/>
                </a:cubicBezTo>
                <a:lnTo>
                  <a:pt x="571500" y="101600"/>
                </a:lnTo>
                <a:cubicBezTo>
                  <a:pt x="605367" y="88900"/>
                  <a:pt x="640172" y="78467"/>
                  <a:pt x="673100" y="63500"/>
                </a:cubicBezTo>
                <a:cubicBezTo>
                  <a:pt x="686995" y="57184"/>
                  <a:pt x="697548" y="44926"/>
                  <a:pt x="711200" y="38100"/>
                </a:cubicBezTo>
                <a:cubicBezTo>
                  <a:pt x="735661" y="25869"/>
                  <a:pt x="775685" y="20838"/>
                  <a:pt x="800100" y="12700"/>
                </a:cubicBezTo>
                <a:cubicBezTo>
                  <a:pt x="809080" y="9707"/>
                  <a:pt x="817033" y="4233"/>
                  <a:pt x="825500" y="0"/>
                </a:cubicBezTo>
                <a:cubicBezTo>
                  <a:pt x="893233" y="4233"/>
                  <a:pt x="961140" y="6266"/>
                  <a:pt x="1028700" y="12700"/>
                </a:cubicBezTo>
                <a:cubicBezTo>
                  <a:pt x="1205637" y="29551"/>
                  <a:pt x="979733" y="25400"/>
                  <a:pt x="1155700" y="25400"/>
                </a:cubicBezTo>
              </a:path>
            </a:pathLst>
          </a:custGeom>
          <a:solidFill>
            <a:srgbClr val="92D050"/>
          </a:solidFill>
          <a:ln w="9525" cap="flat" cmpd="sng" algn="ctr">
            <a:solidFill>
              <a:srgbClr val="92D050"/>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endParaRPr lang="es-ES"/>
          </a:p>
        </p:txBody>
      </p:sp>
      <p:sp>
        <p:nvSpPr>
          <p:cNvPr id="113" name="20 Flecha derecha">
            <a:extLst>
              <a:ext uri="{FF2B5EF4-FFF2-40B4-BE49-F238E27FC236}">
                <a16:creationId xmlns:a16="http://schemas.microsoft.com/office/drawing/2014/main" id="{BDE75FB2-A775-497C-A215-33094027A674}"/>
              </a:ext>
            </a:extLst>
          </p:cNvPr>
          <p:cNvSpPr>
            <a:spLocks noChangeArrowheads="1"/>
          </p:cNvSpPr>
          <p:nvPr/>
        </p:nvSpPr>
        <p:spPr bwMode="auto">
          <a:xfrm>
            <a:off x="2958006" y="3284777"/>
            <a:ext cx="419100" cy="250825"/>
          </a:xfrm>
          <a:prstGeom prst="rightArrow">
            <a:avLst>
              <a:gd name="adj1" fmla="val 50000"/>
              <a:gd name="adj2" fmla="val 50127"/>
            </a:avLst>
          </a:prstGeom>
          <a:solidFill>
            <a:schemeClr val="accent1"/>
          </a:solidFill>
          <a:ln w="9525" algn="ctr">
            <a:solidFill>
              <a:srgbClr val="00B0F0"/>
            </a:solidFill>
            <a:round/>
            <a:headEnd/>
            <a:tailEnd/>
          </a:ln>
          <a:effectLst>
            <a:outerShdw blurRad="50800" dist="38100" dir="2700000" algn="tl" rotWithShape="0">
              <a:prstClr val="black">
                <a:alpha val="40000"/>
              </a:prstClr>
            </a:outerShdw>
          </a:effectLst>
        </p:spPr>
        <p:txBody>
          <a:bodyPr/>
          <a:lstStyle/>
          <a:p>
            <a:pPr eaLnBrk="0" hangingPunct="0"/>
            <a:endParaRPr lang="es-ES" altLang="es-ES"/>
          </a:p>
        </p:txBody>
      </p:sp>
      <p:sp>
        <p:nvSpPr>
          <p:cNvPr id="114" name="21 Flecha derecha">
            <a:extLst>
              <a:ext uri="{FF2B5EF4-FFF2-40B4-BE49-F238E27FC236}">
                <a16:creationId xmlns:a16="http://schemas.microsoft.com/office/drawing/2014/main" id="{709A61D4-9D08-4B21-8EB9-B05E817B20B5}"/>
              </a:ext>
            </a:extLst>
          </p:cNvPr>
          <p:cNvSpPr>
            <a:spLocks noChangeArrowheads="1"/>
          </p:cNvSpPr>
          <p:nvPr/>
        </p:nvSpPr>
        <p:spPr bwMode="auto">
          <a:xfrm>
            <a:off x="6234606" y="4418252"/>
            <a:ext cx="431800" cy="247650"/>
          </a:xfrm>
          <a:prstGeom prst="rightArrow">
            <a:avLst>
              <a:gd name="adj1" fmla="val 50000"/>
              <a:gd name="adj2" fmla="val 49999"/>
            </a:avLst>
          </a:prstGeom>
          <a:solidFill>
            <a:srgbClr val="336600"/>
          </a:solidFill>
          <a:ln w="9525" algn="ctr">
            <a:solidFill>
              <a:srgbClr val="336600"/>
            </a:solidFill>
            <a:round/>
            <a:headEnd/>
            <a:tailEnd/>
          </a:ln>
          <a:effectLst>
            <a:outerShdw blurRad="50800" dist="38100" dir="2700000" algn="tl" rotWithShape="0">
              <a:prstClr val="black">
                <a:alpha val="40000"/>
              </a:prstClr>
            </a:outerShdw>
          </a:effectLst>
        </p:spPr>
        <p:txBody>
          <a:bodyPr/>
          <a:lstStyle/>
          <a:p>
            <a:pPr eaLnBrk="0" hangingPunct="0"/>
            <a:endParaRPr lang="es-ES" altLang="es-ES"/>
          </a:p>
        </p:txBody>
      </p:sp>
      <p:cxnSp>
        <p:nvCxnSpPr>
          <p:cNvPr id="115" name="23 Conector recto">
            <a:extLst>
              <a:ext uri="{FF2B5EF4-FFF2-40B4-BE49-F238E27FC236}">
                <a16:creationId xmlns:a16="http://schemas.microsoft.com/office/drawing/2014/main" id="{309F3361-4DA0-42AF-BB74-0CBDD14AAC29}"/>
              </a:ext>
            </a:extLst>
          </p:cNvPr>
          <p:cNvCxnSpPr>
            <a:cxnSpLocks noChangeShapeType="1"/>
            <a:endCxn id="112" idx="1"/>
          </p:cNvCxnSpPr>
          <p:nvPr/>
        </p:nvCxnSpPr>
        <p:spPr bwMode="auto">
          <a:xfrm>
            <a:off x="6336206" y="3284777"/>
            <a:ext cx="6350" cy="1152525"/>
          </a:xfrm>
          <a:prstGeom prst="line">
            <a:avLst/>
          </a:prstGeom>
          <a:noFill/>
          <a:ln w="9525" algn="ctr">
            <a:solidFill>
              <a:schemeClr val="tx1"/>
            </a:solidFill>
            <a:round/>
            <a:headEnd/>
            <a:tailEnd/>
          </a:ln>
          <a:effectLst>
            <a:outerShdw blurRad="50800" dist="38100" dir="2700000" algn="tl" rotWithShape="0">
              <a:prstClr val="black">
                <a:alpha val="40000"/>
              </a:prstClr>
            </a:outerShdw>
          </a:effectLst>
        </p:spPr>
      </p:cxnSp>
      <p:sp>
        <p:nvSpPr>
          <p:cNvPr id="116" name="21 Flecha derecha">
            <a:extLst>
              <a:ext uri="{FF2B5EF4-FFF2-40B4-BE49-F238E27FC236}">
                <a16:creationId xmlns:a16="http://schemas.microsoft.com/office/drawing/2014/main" id="{AAC8A6A9-B7DC-48EC-B81E-5E49ABC0D8DA}"/>
              </a:ext>
            </a:extLst>
          </p:cNvPr>
          <p:cNvSpPr>
            <a:spLocks noChangeArrowheads="1"/>
          </p:cNvSpPr>
          <p:nvPr/>
        </p:nvSpPr>
        <p:spPr bwMode="auto">
          <a:xfrm>
            <a:off x="7885606" y="4418252"/>
            <a:ext cx="487082" cy="247650"/>
          </a:xfrm>
          <a:prstGeom prst="rightArrow">
            <a:avLst>
              <a:gd name="adj1" fmla="val 50000"/>
              <a:gd name="adj2" fmla="val 50000"/>
            </a:avLst>
          </a:prstGeom>
          <a:solidFill>
            <a:srgbClr val="336600"/>
          </a:solidFill>
          <a:ln w="9525" algn="ctr">
            <a:solidFill>
              <a:schemeClr val="tx1"/>
            </a:solidFill>
            <a:round/>
            <a:headEnd/>
            <a:tailEnd/>
          </a:ln>
          <a:effectLst>
            <a:outerShdw blurRad="50800" dist="38100" dir="2700000" algn="tl" rotWithShape="0">
              <a:prstClr val="black">
                <a:alpha val="40000"/>
              </a:prstClr>
            </a:outerShdw>
          </a:effectLst>
        </p:spPr>
        <p:txBody>
          <a:bodyPr/>
          <a:lstStyle/>
          <a:p>
            <a:pPr eaLnBrk="0" hangingPunct="0"/>
            <a:endParaRPr lang="es-ES" altLang="es-ES"/>
          </a:p>
        </p:txBody>
      </p:sp>
      <p:sp>
        <p:nvSpPr>
          <p:cNvPr id="118" name="Rectángulo 117">
            <a:extLst>
              <a:ext uri="{FF2B5EF4-FFF2-40B4-BE49-F238E27FC236}">
                <a16:creationId xmlns:a16="http://schemas.microsoft.com/office/drawing/2014/main" id="{41ADE799-0871-49B4-905F-867A968CFBCF}"/>
              </a:ext>
            </a:extLst>
          </p:cNvPr>
          <p:cNvSpPr/>
          <p:nvPr/>
        </p:nvSpPr>
        <p:spPr>
          <a:xfrm>
            <a:off x="0" y="0"/>
            <a:ext cx="12191999" cy="369332"/>
          </a:xfrm>
          <a:prstGeom prst="rect">
            <a:avLst/>
          </a:prstGeom>
        </p:spPr>
        <p:txBody>
          <a:bodyPr wrap="square">
            <a:spAutoFit/>
          </a:bodyPr>
          <a:lstStyle/>
          <a:p>
            <a:pPr algn="ctr"/>
            <a:r>
              <a:rPr lang="es-ES">
                <a:solidFill>
                  <a:srgbClr val="0070C0"/>
                </a:solidFill>
              </a:rPr>
              <a:t>3.1. CONCEPTO, OBJETIVOS, PROCESO, FUNCIONES Y TIPOS DE INVENTARIOS</a:t>
            </a:r>
          </a:p>
        </p:txBody>
      </p:sp>
    </p:spTree>
    <p:extLst>
      <p:ext uri="{BB962C8B-B14F-4D97-AF65-F5344CB8AC3E}">
        <p14:creationId xmlns:p14="http://schemas.microsoft.com/office/powerpoint/2010/main" val="24190456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additive="base">
                                        <p:cTn id="7" dur="500" fill="hold"/>
                                        <p:tgtEl>
                                          <p:spTgt spid="95"/>
                                        </p:tgtEl>
                                        <p:attrNameLst>
                                          <p:attrName>ppt_x</p:attrName>
                                        </p:attrNameLst>
                                      </p:cBhvr>
                                      <p:tavLst>
                                        <p:tav tm="0">
                                          <p:val>
                                            <p:strVal val="0-#ppt_w/2"/>
                                          </p:val>
                                        </p:tav>
                                        <p:tav tm="100000">
                                          <p:val>
                                            <p:strVal val="#ppt_x"/>
                                          </p:val>
                                        </p:tav>
                                      </p:tavLst>
                                    </p:anim>
                                    <p:anim calcmode="lin" valueType="num">
                                      <p:cBhvr additive="base">
                                        <p:cTn id="8" dur="500" fill="hold"/>
                                        <p:tgtEl>
                                          <p:spTgt spid="9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6"/>
                                        </p:tgtEl>
                                        <p:attrNameLst>
                                          <p:attrName>style.visibility</p:attrName>
                                        </p:attrNameLst>
                                      </p:cBhvr>
                                      <p:to>
                                        <p:strVal val="visible"/>
                                      </p:to>
                                    </p:set>
                                    <p:anim calcmode="lin" valueType="num">
                                      <p:cBhvr additive="base">
                                        <p:cTn id="11" dur="500" fill="hold"/>
                                        <p:tgtEl>
                                          <p:spTgt spid="96"/>
                                        </p:tgtEl>
                                        <p:attrNameLst>
                                          <p:attrName>ppt_x</p:attrName>
                                        </p:attrNameLst>
                                      </p:cBhvr>
                                      <p:tavLst>
                                        <p:tav tm="0">
                                          <p:val>
                                            <p:strVal val="0-#ppt_w/2"/>
                                          </p:val>
                                        </p:tav>
                                        <p:tav tm="100000">
                                          <p:val>
                                            <p:strVal val="#ppt_x"/>
                                          </p:val>
                                        </p:tav>
                                      </p:tavLst>
                                    </p:anim>
                                    <p:anim calcmode="lin" valueType="num">
                                      <p:cBhvr additive="base">
                                        <p:cTn id="12" dur="500" fill="hold"/>
                                        <p:tgtEl>
                                          <p:spTgt spid="9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97"/>
                                        </p:tgtEl>
                                        <p:attrNameLst>
                                          <p:attrName>style.visibility</p:attrName>
                                        </p:attrNameLst>
                                      </p:cBhvr>
                                      <p:to>
                                        <p:strVal val="visible"/>
                                      </p:to>
                                    </p:set>
                                    <p:anim calcmode="lin" valueType="num">
                                      <p:cBhvr additive="base">
                                        <p:cTn id="15" dur="500" fill="hold"/>
                                        <p:tgtEl>
                                          <p:spTgt spid="97"/>
                                        </p:tgtEl>
                                        <p:attrNameLst>
                                          <p:attrName>ppt_x</p:attrName>
                                        </p:attrNameLst>
                                      </p:cBhvr>
                                      <p:tavLst>
                                        <p:tav tm="0">
                                          <p:val>
                                            <p:strVal val="0-#ppt_w/2"/>
                                          </p:val>
                                        </p:tav>
                                        <p:tav tm="100000">
                                          <p:val>
                                            <p:strVal val="#ppt_x"/>
                                          </p:val>
                                        </p:tav>
                                      </p:tavLst>
                                    </p:anim>
                                    <p:anim calcmode="lin" valueType="num">
                                      <p:cBhvr additive="base">
                                        <p:cTn id="16" dur="500" fill="hold"/>
                                        <p:tgtEl>
                                          <p:spTgt spid="97"/>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98"/>
                                        </p:tgtEl>
                                        <p:attrNameLst>
                                          <p:attrName>style.visibility</p:attrName>
                                        </p:attrNameLst>
                                      </p:cBhvr>
                                      <p:to>
                                        <p:strVal val="visible"/>
                                      </p:to>
                                    </p:set>
                                    <p:anim calcmode="lin" valueType="num">
                                      <p:cBhvr additive="base">
                                        <p:cTn id="19" dur="500" fill="hold"/>
                                        <p:tgtEl>
                                          <p:spTgt spid="98"/>
                                        </p:tgtEl>
                                        <p:attrNameLst>
                                          <p:attrName>ppt_x</p:attrName>
                                        </p:attrNameLst>
                                      </p:cBhvr>
                                      <p:tavLst>
                                        <p:tav tm="0">
                                          <p:val>
                                            <p:strVal val="0-#ppt_w/2"/>
                                          </p:val>
                                        </p:tav>
                                        <p:tav tm="100000">
                                          <p:val>
                                            <p:strVal val="#ppt_x"/>
                                          </p:val>
                                        </p:tav>
                                      </p:tavLst>
                                    </p:anim>
                                    <p:anim calcmode="lin" valueType="num">
                                      <p:cBhvr additive="base">
                                        <p:cTn id="20" dur="500" fill="hold"/>
                                        <p:tgtEl>
                                          <p:spTgt spid="98"/>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99"/>
                                        </p:tgtEl>
                                        <p:attrNameLst>
                                          <p:attrName>style.visibility</p:attrName>
                                        </p:attrNameLst>
                                      </p:cBhvr>
                                      <p:to>
                                        <p:strVal val="visible"/>
                                      </p:to>
                                    </p:set>
                                    <p:anim calcmode="lin" valueType="num">
                                      <p:cBhvr additive="base">
                                        <p:cTn id="23" dur="500" fill="hold"/>
                                        <p:tgtEl>
                                          <p:spTgt spid="99"/>
                                        </p:tgtEl>
                                        <p:attrNameLst>
                                          <p:attrName>ppt_x</p:attrName>
                                        </p:attrNameLst>
                                      </p:cBhvr>
                                      <p:tavLst>
                                        <p:tav tm="0">
                                          <p:val>
                                            <p:strVal val="0-#ppt_w/2"/>
                                          </p:val>
                                        </p:tav>
                                        <p:tav tm="100000">
                                          <p:val>
                                            <p:strVal val="#ppt_x"/>
                                          </p:val>
                                        </p:tav>
                                      </p:tavLst>
                                    </p:anim>
                                    <p:anim calcmode="lin" valueType="num">
                                      <p:cBhvr additive="base">
                                        <p:cTn id="24" dur="500" fill="hold"/>
                                        <p:tgtEl>
                                          <p:spTgt spid="99"/>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00"/>
                                        </p:tgtEl>
                                        <p:attrNameLst>
                                          <p:attrName>style.visibility</p:attrName>
                                        </p:attrNameLst>
                                      </p:cBhvr>
                                      <p:to>
                                        <p:strVal val="visible"/>
                                      </p:to>
                                    </p:set>
                                    <p:anim calcmode="lin" valueType="num">
                                      <p:cBhvr additive="base">
                                        <p:cTn id="27" dur="500" fill="hold"/>
                                        <p:tgtEl>
                                          <p:spTgt spid="100"/>
                                        </p:tgtEl>
                                        <p:attrNameLst>
                                          <p:attrName>ppt_x</p:attrName>
                                        </p:attrNameLst>
                                      </p:cBhvr>
                                      <p:tavLst>
                                        <p:tav tm="0">
                                          <p:val>
                                            <p:strVal val="0-#ppt_w/2"/>
                                          </p:val>
                                        </p:tav>
                                        <p:tav tm="100000">
                                          <p:val>
                                            <p:strVal val="#ppt_x"/>
                                          </p:val>
                                        </p:tav>
                                      </p:tavLst>
                                    </p:anim>
                                    <p:anim calcmode="lin" valueType="num">
                                      <p:cBhvr additive="base">
                                        <p:cTn id="28" dur="500" fill="hold"/>
                                        <p:tgtEl>
                                          <p:spTgt spid="100"/>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01"/>
                                        </p:tgtEl>
                                        <p:attrNameLst>
                                          <p:attrName>style.visibility</p:attrName>
                                        </p:attrNameLst>
                                      </p:cBhvr>
                                      <p:to>
                                        <p:strVal val="visible"/>
                                      </p:to>
                                    </p:set>
                                    <p:anim calcmode="lin" valueType="num">
                                      <p:cBhvr additive="base">
                                        <p:cTn id="31" dur="500" fill="hold"/>
                                        <p:tgtEl>
                                          <p:spTgt spid="101"/>
                                        </p:tgtEl>
                                        <p:attrNameLst>
                                          <p:attrName>ppt_x</p:attrName>
                                        </p:attrNameLst>
                                      </p:cBhvr>
                                      <p:tavLst>
                                        <p:tav tm="0">
                                          <p:val>
                                            <p:strVal val="0-#ppt_w/2"/>
                                          </p:val>
                                        </p:tav>
                                        <p:tav tm="100000">
                                          <p:val>
                                            <p:strVal val="#ppt_x"/>
                                          </p:val>
                                        </p:tav>
                                      </p:tavLst>
                                    </p:anim>
                                    <p:anim calcmode="lin" valueType="num">
                                      <p:cBhvr additive="base">
                                        <p:cTn id="32" dur="500" fill="hold"/>
                                        <p:tgtEl>
                                          <p:spTgt spid="101"/>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02"/>
                                        </p:tgtEl>
                                        <p:attrNameLst>
                                          <p:attrName>style.visibility</p:attrName>
                                        </p:attrNameLst>
                                      </p:cBhvr>
                                      <p:to>
                                        <p:strVal val="visible"/>
                                      </p:to>
                                    </p:set>
                                    <p:anim calcmode="lin" valueType="num">
                                      <p:cBhvr additive="base">
                                        <p:cTn id="35" dur="500" fill="hold"/>
                                        <p:tgtEl>
                                          <p:spTgt spid="102"/>
                                        </p:tgtEl>
                                        <p:attrNameLst>
                                          <p:attrName>ppt_x</p:attrName>
                                        </p:attrNameLst>
                                      </p:cBhvr>
                                      <p:tavLst>
                                        <p:tav tm="0">
                                          <p:val>
                                            <p:strVal val="0-#ppt_w/2"/>
                                          </p:val>
                                        </p:tav>
                                        <p:tav tm="100000">
                                          <p:val>
                                            <p:strVal val="#ppt_x"/>
                                          </p:val>
                                        </p:tav>
                                      </p:tavLst>
                                    </p:anim>
                                    <p:anim calcmode="lin" valueType="num">
                                      <p:cBhvr additive="base">
                                        <p:cTn id="36" dur="500" fill="hold"/>
                                        <p:tgtEl>
                                          <p:spTgt spid="102"/>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03"/>
                                        </p:tgtEl>
                                        <p:attrNameLst>
                                          <p:attrName>style.visibility</p:attrName>
                                        </p:attrNameLst>
                                      </p:cBhvr>
                                      <p:to>
                                        <p:strVal val="visible"/>
                                      </p:to>
                                    </p:set>
                                    <p:anim calcmode="lin" valueType="num">
                                      <p:cBhvr additive="base">
                                        <p:cTn id="39" dur="500" fill="hold"/>
                                        <p:tgtEl>
                                          <p:spTgt spid="103"/>
                                        </p:tgtEl>
                                        <p:attrNameLst>
                                          <p:attrName>ppt_x</p:attrName>
                                        </p:attrNameLst>
                                      </p:cBhvr>
                                      <p:tavLst>
                                        <p:tav tm="0">
                                          <p:val>
                                            <p:strVal val="0-#ppt_w/2"/>
                                          </p:val>
                                        </p:tav>
                                        <p:tav tm="100000">
                                          <p:val>
                                            <p:strVal val="#ppt_x"/>
                                          </p:val>
                                        </p:tav>
                                      </p:tavLst>
                                    </p:anim>
                                    <p:anim calcmode="lin" valueType="num">
                                      <p:cBhvr additive="base">
                                        <p:cTn id="40" dur="500" fill="hold"/>
                                        <p:tgtEl>
                                          <p:spTgt spid="103"/>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04"/>
                                        </p:tgtEl>
                                        <p:attrNameLst>
                                          <p:attrName>style.visibility</p:attrName>
                                        </p:attrNameLst>
                                      </p:cBhvr>
                                      <p:to>
                                        <p:strVal val="visible"/>
                                      </p:to>
                                    </p:set>
                                    <p:anim calcmode="lin" valueType="num">
                                      <p:cBhvr additive="base">
                                        <p:cTn id="43" dur="500" fill="hold"/>
                                        <p:tgtEl>
                                          <p:spTgt spid="104"/>
                                        </p:tgtEl>
                                        <p:attrNameLst>
                                          <p:attrName>ppt_x</p:attrName>
                                        </p:attrNameLst>
                                      </p:cBhvr>
                                      <p:tavLst>
                                        <p:tav tm="0">
                                          <p:val>
                                            <p:strVal val="0-#ppt_w/2"/>
                                          </p:val>
                                        </p:tav>
                                        <p:tav tm="100000">
                                          <p:val>
                                            <p:strVal val="#ppt_x"/>
                                          </p:val>
                                        </p:tav>
                                      </p:tavLst>
                                    </p:anim>
                                    <p:anim calcmode="lin" valueType="num">
                                      <p:cBhvr additive="base">
                                        <p:cTn id="44" dur="500" fill="hold"/>
                                        <p:tgtEl>
                                          <p:spTgt spid="104"/>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106"/>
                                        </p:tgtEl>
                                        <p:attrNameLst>
                                          <p:attrName>style.visibility</p:attrName>
                                        </p:attrNameLst>
                                      </p:cBhvr>
                                      <p:to>
                                        <p:strVal val="visible"/>
                                      </p:to>
                                    </p:set>
                                    <p:anim calcmode="lin" valueType="num">
                                      <p:cBhvr additive="base">
                                        <p:cTn id="47" dur="500" fill="hold"/>
                                        <p:tgtEl>
                                          <p:spTgt spid="106"/>
                                        </p:tgtEl>
                                        <p:attrNameLst>
                                          <p:attrName>ppt_x</p:attrName>
                                        </p:attrNameLst>
                                      </p:cBhvr>
                                      <p:tavLst>
                                        <p:tav tm="0">
                                          <p:val>
                                            <p:strVal val="0-#ppt_w/2"/>
                                          </p:val>
                                        </p:tav>
                                        <p:tav tm="100000">
                                          <p:val>
                                            <p:strVal val="#ppt_x"/>
                                          </p:val>
                                        </p:tav>
                                      </p:tavLst>
                                    </p:anim>
                                    <p:anim calcmode="lin" valueType="num">
                                      <p:cBhvr additive="base">
                                        <p:cTn id="48" dur="500" fill="hold"/>
                                        <p:tgtEl>
                                          <p:spTgt spid="106"/>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107"/>
                                        </p:tgtEl>
                                        <p:attrNameLst>
                                          <p:attrName>style.visibility</p:attrName>
                                        </p:attrNameLst>
                                      </p:cBhvr>
                                      <p:to>
                                        <p:strVal val="visible"/>
                                      </p:to>
                                    </p:set>
                                    <p:anim calcmode="lin" valueType="num">
                                      <p:cBhvr additive="base">
                                        <p:cTn id="51" dur="500" fill="hold"/>
                                        <p:tgtEl>
                                          <p:spTgt spid="107"/>
                                        </p:tgtEl>
                                        <p:attrNameLst>
                                          <p:attrName>ppt_x</p:attrName>
                                        </p:attrNameLst>
                                      </p:cBhvr>
                                      <p:tavLst>
                                        <p:tav tm="0">
                                          <p:val>
                                            <p:strVal val="0-#ppt_w/2"/>
                                          </p:val>
                                        </p:tav>
                                        <p:tav tm="100000">
                                          <p:val>
                                            <p:strVal val="#ppt_x"/>
                                          </p:val>
                                        </p:tav>
                                      </p:tavLst>
                                    </p:anim>
                                    <p:anim calcmode="lin" valueType="num">
                                      <p:cBhvr additive="base">
                                        <p:cTn id="52" dur="500" fill="hold"/>
                                        <p:tgtEl>
                                          <p:spTgt spid="107"/>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108"/>
                                        </p:tgtEl>
                                        <p:attrNameLst>
                                          <p:attrName>style.visibility</p:attrName>
                                        </p:attrNameLst>
                                      </p:cBhvr>
                                      <p:to>
                                        <p:strVal val="visible"/>
                                      </p:to>
                                    </p:set>
                                    <p:anim calcmode="lin" valueType="num">
                                      <p:cBhvr additive="base">
                                        <p:cTn id="55" dur="500" fill="hold"/>
                                        <p:tgtEl>
                                          <p:spTgt spid="108"/>
                                        </p:tgtEl>
                                        <p:attrNameLst>
                                          <p:attrName>ppt_x</p:attrName>
                                        </p:attrNameLst>
                                      </p:cBhvr>
                                      <p:tavLst>
                                        <p:tav tm="0">
                                          <p:val>
                                            <p:strVal val="0-#ppt_w/2"/>
                                          </p:val>
                                        </p:tav>
                                        <p:tav tm="100000">
                                          <p:val>
                                            <p:strVal val="#ppt_x"/>
                                          </p:val>
                                        </p:tav>
                                      </p:tavLst>
                                    </p:anim>
                                    <p:anim calcmode="lin" valueType="num">
                                      <p:cBhvr additive="base">
                                        <p:cTn id="56" dur="500" fill="hold"/>
                                        <p:tgtEl>
                                          <p:spTgt spid="108"/>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109"/>
                                        </p:tgtEl>
                                        <p:attrNameLst>
                                          <p:attrName>style.visibility</p:attrName>
                                        </p:attrNameLst>
                                      </p:cBhvr>
                                      <p:to>
                                        <p:strVal val="visible"/>
                                      </p:to>
                                    </p:set>
                                    <p:anim calcmode="lin" valueType="num">
                                      <p:cBhvr additive="base">
                                        <p:cTn id="59" dur="500" fill="hold"/>
                                        <p:tgtEl>
                                          <p:spTgt spid="109"/>
                                        </p:tgtEl>
                                        <p:attrNameLst>
                                          <p:attrName>ppt_x</p:attrName>
                                        </p:attrNameLst>
                                      </p:cBhvr>
                                      <p:tavLst>
                                        <p:tav tm="0">
                                          <p:val>
                                            <p:strVal val="0-#ppt_w/2"/>
                                          </p:val>
                                        </p:tav>
                                        <p:tav tm="100000">
                                          <p:val>
                                            <p:strVal val="#ppt_x"/>
                                          </p:val>
                                        </p:tav>
                                      </p:tavLst>
                                    </p:anim>
                                    <p:anim calcmode="lin" valueType="num">
                                      <p:cBhvr additive="base">
                                        <p:cTn id="60" dur="500" fill="hold"/>
                                        <p:tgtEl>
                                          <p:spTgt spid="109"/>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110"/>
                                        </p:tgtEl>
                                        <p:attrNameLst>
                                          <p:attrName>style.visibility</p:attrName>
                                        </p:attrNameLst>
                                      </p:cBhvr>
                                      <p:to>
                                        <p:strVal val="visible"/>
                                      </p:to>
                                    </p:set>
                                    <p:anim calcmode="lin" valueType="num">
                                      <p:cBhvr additive="base">
                                        <p:cTn id="63" dur="500" fill="hold"/>
                                        <p:tgtEl>
                                          <p:spTgt spid="110"/>
                                        </p:tgtEl>
                                        <p:attrNameLst>
                                          <p:attrName>ppt_x</p:attrName>
                                        </p:attrNameLst>
                                      </p:cBhvr>
                                      <p:tavLst>
                                        <p:tav tm="0">
                                          <p:val>
                                            <p:strVal val="0-#ppt_w/2"/>
                                          </p:val>
                                        </p:tav>
                                        <p:tav tm="100000">
                                          <p:val>
                                            <p:strVal val="#ppt_x"/>
                                          </p:val>
                                        </p:tav>
                                      </p:tavLst>
                                    </p:anim>
                                    <p:anim calcmode="lin" valueType="num">
                                      <p:cBhvr additive="base">
                                        <p:cTn id="64" dur="500" fill="hold"/>
                                        <p:tgtEl>
                                          <p:spTgt spid="110"/>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112"/>
                                        </p:tgtEl>
                                        <p:attrNameLst>
                                          <p:attrName>style.visibility</p:attrName>
                                        </p:attrNameLst>
                                      </p:cBhvr>
                                      <p:to>
                                        <p:strVal val="visible"/>
                                      </p:to>
                                    </p:set>
                                    <p:anim calcmode="lin" valueType="num">
                                      <p:cBhvr additive="base">
                                        <p:cTn id="67" dur="500" fill="hold"/>
                                        <p:tgtEl>
                                          <p:spTgt spid="112"/>
                                        </p:tgtEl>
                                        <p:attrNameLst>
                                          <p:attrName>ppt_x</p:attrName>
                                        </p:attrNameLst>
                                      </p:cBhvr>
                                      <p:tavLst>
                                        <p:tav tm="0">
                                          <p:val>
                                            <p:strVal val="0-#ppt_w/2"/>
                                          </p:val>
                                        </p:tav>
                                        <p:tav tm="100000">
                                          <p:val>
                                            <p:strVal val="#ppt_x"/>
                                          </p:val>
                                        </p:tav>
                                      </p:tavLst>
                                    </p:anim>
                                    <p:anim calcmode="lin" valueType="num">
                                      <p:cBhvr additive="base">
                                        <p:cTn id="68" dur="500" fill="hold"/>
                                        <p:tgtEl>
                                          <p:spTgt spid="112"/>
                                        </p:tgtEl>
                                        <p:attrNameLst>
                                          <p:attrName>ppt_y</p:attrName>
                                        </p:attrNameLst>
                                      </p:cBhvr>
                                      <p:tavLst>
                                        <p:tav tm="0">
                                          <p:val>
                                            <p:strVal val="#ppt_y"/>
                                          </p:val>
                                        </p:tav>
                                        <p:tav tm="100000">
                                          <p:val>
                                            <p:strVal val="#ppt_y"/>
                                          </p:val>
                                        </p:tav>
                                      </p:tavLst>
                                    </p:anim>
                                  </p:childTnLst>
                                </p:cTn>
                              </p:par>
                              <p:par>
                                <p:cTn id="69" presetID="2" presetClass="entr" presetSubtype="8" fill="hold" nodeType="withEffect">
                                  <p:stCondLst>
                                    <p:cond delay="0"/>
                                  </p:stCondLst>
                                  <p:childTnLst>
                                    <p:set>
                                      <p:cBhvr>
                                        <p:cTn id="70" dur="1" fill="hold">
                                          <p:stCondLst>
                                            <p:cond delay="0"/>
                                          </p:stCondLst>
                                        </p:cTn>
                                        <p:tgtEl>
                                          <p:spTgt spid="115"/>
                                        </p:tgtEl>
                                        <p:attrNameLst>
                                          <p:attrName>style.visibility</p:attrName>
                                        </p:attrNameLst>
                                      </p:cBhvr>
                                      <p:to>
                                        <p:strVal val="visible"/>
                                      </p:to>
                                    </p:set>
                                    <p:anim calcmode="lin" valueType="num">
                                      <p:cBhvr additive="base">
                                        <p:cTn id="71" dur="500" fill="hold"/>
                                        <p:tgtEl>
                                          <p:spTgt spid="115"/>
                                        </p:tgtEl>
                                        <p:attrNameLst>
                                          <p:attrName>ppt_x</p:attrName>
                                        </p:attrNameLst>
                                      </p:cBhvr>
                                      <p:tavLst>
                                        <p:tav tm="0">
                                          <p:val>
                                            <p:strVal val="0-#ppt_w/2"/>
                                          </p:val>
                                        </p:tav>
                                        <p:tav tm="100000">
                                          <p:val>
                                            <p:strVal val="#ppt_x"/>
                                          </p:val>
                                        </p:tav>
                                      </p:tavLst>
                                    </p:anim>
                                    <p:anim calcmode="lin" valueType="num">
                                      <p:cBhvr additive="base">
                                        <p:cTn id="72" dur="500" fill="hold"/>
                                        <p:tgtEl>
                                          <p:spTgt spid="115"/>
                                        </p:tgtEl>
                                        <p:attrNameLst>
                                          <p:attrName>ppt_y</p:attrName>
                                        </p:attrNameLst>
                                      </p:cBhvr>
                                      <p:tavLst>
                                        <p:tav tm="0">
                                          <p:val>
                                            <p:strVal val="#ppt_y"/>
                                          </p:val>
                                        </p:tav>
                                        <p:tav tm="100000">
                                          <p:val>
                                            <p:strVal val="#ppt_y"/>
                                          </p:val>
                                        </p:tav>
                                      </p:tavLst>
                                    </p:anim>
                                  </p:childTnLst>
                                </p:cTn>
                              </p:par>
                            </p:childTnLst>
                          </p:cTn>
                        </p:par>
                        <p:par>
                          <p:cTn id="73" fill="hold">
                            <p:stCondLst>
                              <p:cond delay="500"/>
                            </p:stCondLst>
                            <p:childTnLst>
                              <p:par>
                                <p:cTn id="74" presetID="22" presetClass="entr" presetSubtype="8" repeatCount="indefinite" fill="hold" grpId="0" nodeType="afterEffect">
                                  <p:stCondLst>
                                    <p:cond delay="0"/>
                                  </p:stCondLst>
                                  <p:childTnLst>
                                    <p:set>
                                      <p:cBhvr>
                                        <p:cTn id="75" dur="1" fill="hold">
                                          <p:stCondLst>
                                            <p:cond delay="0"/>
                                          </p:stCondLst>
                                        </p:cTn>
                                        <p:tgtEl>
                                          <p:spTgt spid="105"/>
                                        </p:tgtEl>
                                        <p:attrNameLst>
                                          <p:attrName>style.visibility</p:attrName>
                                        </p:attrNameLst>
                                      </p:cBhvr>
                                      <p:to>
                                        <p:strVal val="visible"/>
                                      </p:to>
                                    </p:set>
                                    <p:animEffect transition="in" filter="wipe(left)">
                                      <p:cBhvr>
                                        <p:cTn id="76" dur="2000"/>
                                        <p:tgtEl>
                                          <p:spTgt spid="105"/>
                                        </p:tgtEl>
                                      </p:cBhvr>
                                    </p:animEffect>
                                  </p:childTnLst>
                                </p:cTn>
                              </p:par>
                            </p:childTnLst>
                          </p:cTn>
                        </p:par>
                        <p:par>
                          <p:cTn id="77" fill="hold">
                            <p:stCondLst>
                              <p:cond delay="2500"/>
                            </p:stCondLst>
                            <p:childTnLst>
                              <p:par>
                                <p:cTn id="78" presetID="22" presetClass="entr" presetSubtype="8" repeatCount="indefinite" fill="hold" grpId="0" nodeType="afterEffect">
                                  <p:stCondLst>
                                    <p:cond delay="0"/>
                                  </p:stCondLst>
                                  <p:childTnLst>
                                    <p:set>
                                      <p:cBhvr>
                                        <p:cTn id="79" dur="1" fill="hold">
                                          <p:stCondLst>
                                            <p:cond delay="0"/>
                                          </p:stCondLst>
                                        </p:cTn>
                                        <p:tgtEl>
                                          <p:spTgt spid="113"/>
                                        </p:tgtEl>
                                        <p:attrNameLst>
                                          <p:attrName>style.visibility</p:attrName>
                                        </p:attrNameLst>
                                      </p:cBhvr>
                                      <p:to>
                                        <p:strVal val="visible"/>
                                      </p:to>
                                    </p:set>
                                    <p:animEffect transition="in" filter="wipe(left)">
                                      <p:cBhvr>
                                        <p:cTn id="80" dur="2000"/>
                                        <p:tgtEl>
                                          <p:spTgt spid="113"/>
                                        </p:tgtEl>
                                      </p:cBhvr>
                                    </p:animEffect>
                                  </p:childTnLst>
                                </p:cTn>
                              </p:par>
                            </p:childTnLst>
                          </p:cTn>
                        </p:par>
                        <p:par>
                          <p:cTn id="81" fill="hold">
                            <p:stCondLst>
                              <p:cond delay="4500"/>
                            </p:stCondLst>
                            <p:childTnLst>
                              <p:par>
                                <p:cTn id="82" presetID="22" presetClass="entr" presetSubtype="8" repeatCount="indefinite" fill="hold" grpId="0" nodeType="afterEffect">
                                  <p:stCondLst>
                                    <p:cond delay="0"/>
                                  </p:stCondLst>
                                  <p:childTnLst>
                                    <p:set>
                                      <p:cBhvr>
                                        <p:cTn id="83" dur="1" fill="hold">
                                          <p:stCondLst>
                                            <p:cond delay="0"/>
                                          </p:stCondLst>
                                        </p:cTn>
                                        <p:tgtEl>
                                          <p:spTgt spid="111"/>
                                        </p:tgtEl>
                                        <p:attrNameLst>
                                          <p:attrName>style.visibility</p:attrName>
                                        </p:attrNameLst>
                                      </p:cBhvr>
                                      <p:to>
                                        <p:strVal val="visible"/>
                                      </p:to>
                                    </p:set>
                                    <p:animEffect transition="in" filter="wipe(left)">
                                      <p:cBhvr>
                                        <p:cTn id="84" dur="2000"/>
                                        <p:tgtEl>
                                          <p:spTgt spid="111"/>
                                        </p:tgtEl>
                                      </p:cBhvr>
                                    </p:animEffect>
                                  </p:childTnLst>
                                </p:cTn>
                              </p:par>
                            </p:childTnLst>
                          </p:cTn>
                        </p:par>
                        <p:par>
                          <p:cTn id="85" fill="hold">
                            <p:stCondLst>
                              <p:cond delay="6500"/>
                            </p:stCondLst>
                            <p:childTnLst>
                              <p:par>
                                <p:cTn id="86" presetID="22" presetClass="entr" presetSubtype="8" repeatCount="indefinite" fill="hold" grpId="0" nodeType="afterEffect">
                                  <p:stCondLst>
                                    <p:cond delay="0"/>
                                  </p:stCondLst>
                                  <p:childTnLst>
                                    <p:set>
                                      <p:cBhvr>
                                        <p:cTn id="87" dur="1" fill="hold">
                                          <p:stCondLst>
                                            <p:cond delay="0"/>
                                          </p:stCondLst>
                                        </p:cTn>
                                        <p:tgtEl>
                                          <p:spTgt spid="114"/>
                                        </p:tgtEl>
                                        <p:attrNameLst>
                                          <p:attrName>style.visibility</p:attrName>
                                        </p:attrNameLst>
                                      </p:cBhvr>
                                      <p:to>
                                        <p:strVal val="visible"/>
                                      </p:to>
                                    </p:set>
                                    <p:animEffect transition="in" filter="wipe(left)">
                                      <p:cBhvr>
                                        <p:cTn id="88" dur="2000"/>
                                        <p:tgtEl>
                                          <p:spTgt spid="114"/>
                                        </p:tgtEl>
                                      </p:cBhvr>
                                    </p:animEffect>
                                  </p:childTnLst>
                                </p:cTn>
                              </p:par>
                            </p:childTnLst>
                          </p:cTn>
                        </p:par>
                        <p:par>
                          <p:cTn id="89" fill="hold">
                            <p:stCondLst>
                              <p:cond delay="8500"/>
                            </p:stCondLst>
                            <p:childTnLst>
                              <p:par>
                                <p:cTn id="90" presetID="22" presetClass="entr" presetSubtype="8" repeatCount="indefinite" fill="hold" grpId="0" nodeType="afterEffect">
                                  <p:stCondLst>
                                    <p:cond delay="0"/>
                                  </p:stCondLst>
                                  <p:childTnLst>
                                    <p:set>
                                      <p:cBhvr>
                                        <p:cTn id="91" dur="1" fill="hold">
                                          <p:stCondLst>
                                            <p:cond delay="0"/>
                                          </p:stCondLst>
                                        </p:cTn>
                                        <p:tgtEl>
                                          <p:spTgt spid="116"/>
                                        </p:tgtEl>
                                        <p:attrNameLst>
                                          <p:attrName>style.visibility</p:attrName>
                                        </p:attrNameLst>
                                      </p:cBhvr>
                                      <p:to>
                                        <p:strVal val="visible"/>
                                      </p:to>
                                    </p:set>
                                    <p:animEffect transition="in" filter="wipe(left)">
                                      <p:cBhvr>
                                        <p:cTn id="92" dur="20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6" grpId="0" animBg="1"/>
      <p:bldP spid="97" grpId="0" animBg="1"/>
      <p:bldP spid="98" grpId="0"/>
      <p:bldP spid="99" grpId="0"/>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6"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1" name="Rectángulo 40">
            <a:extLst>
              <a:ext uri="{FF2B5EF4-FFF2-40B4-BE49-F238E27FC236}">
                <a16:creationId xmlns:a16="http://schemas.microsoft.com/office/drawing/2014/main" id="{A41B82D9-7701-4029-A477-855FD03F33FD}"/>
              </a:ext>
            </a:extLst>
          </p:cNvPr>
          <p:cNvSpPr/>
          <p:nvPr/>
        </p:nvSpPr>
        <p:spPr>
          <a:xfrm>
            <a:off x="0" y="0"/>
            <a:ext cx="12191999" cy="369332"/>
          </a:xfrm>
          <a:prstGeom prst="rect">
            <a:avLst/>
          </a:prstGeom>
        </p:spPr>
        <p:txBody>
          <a:bodyPr wrap="square">
            <a:spAutoFit/>
          </a:bodyPr>
          <a:lstStyle/>
          <a:p>
            <a:pPr algn="ctr"/>
            <a:r>
              <a:rPr lang="es-ES">
                <a:solidFill>
                  <a:srgbClr val="0070C0"/>
                </a:solidFill>
              </a:rPr>
              <a:t>3.2. MÉTODOS DE GESTIÓN DE INVENTARIOS</a:t>
            </a:r>
          </a:p>
        </p:txBody>
      </p:sp>
      <p:sp>
        <p:nvSpPr>
          <p:cNvPr id="72" name="Line 6">
            <a:extLst>
              <a:ext uri="{FF2B5EF4-FFF2-40B4-BE49-F238E27FC236}">
                <a16:creationId xmlns:a16="http://schemas.microsoft.com/office/drawing/2014/main" id="{69E29B76-1E87-4E73-97FF-1D5ABD0509C6}"/>
              </a:ext>
            </a:extLst>
          </p:cNvPr>
          <p:cNvSpPr>
            <a:spLocks noChangeShapeType="1"/>
          </p:cNvSpPr>
          <p:nvPr/>
        </p:nvSpPr>
        <p:spPr bwMode="auto">
          <a:xfrm>
            <a:off x="3082631" y="4701367"/>
            <a:ext cx="3657600" cy="0"/>
          </a:xfrm>
          <a:prstGeom prst="line">
            <a:avLst/>
          </a:prstGeom>
          <a:noFill/>
          <a:ln w="9525">
            <a:solidFill>
              <a:srgbClr val="000000"/>
            </a:solidFill>
            <a:prstDash val="dash"/>
            <a:round/>
            <a:headEnd/>
            <a:tailEnd/>
          </a:ln>
          <a:effectLst/>
        </p:spPr>
        <p:txBody>
          <a:bodyPr/>
          <a:lstStyle/>
          <a:p>
            <a:endParaRPr lang="es-ES"/>
          </a:p>
        </p:txBody>
      </p:sp>
      <p:sp>
        <p:nvSpPr>
          <p:cNvPr id="73" name="Line 7">
            <a:extLst>
              <a:ext uri="{FF2B5EF4-FFF2-40B4-BE49-F238E27FC236}">
                <a16:creationId xmlns:a16="http://schemas.microsoft.com/office/drawing/2014/main" id="{7C8D6793-5A84-474D-A6C4-E6FE444882E1}"/>
              </a:ext>
            </a:extLst>
          </p:cNvPr>
          <p:cNvSpPr>
            <a:spLocks noChangeShapeType="1"/>
          </p:cNvSpPr>
          <p:nvPr/>
        </p:nvSpPr>
        <p:spPr bwMode="auto">
          <a:xfrm>
            <a:off x="4835231" y="4091767"/>
            <a:ext cx="0" cy="1752600"/>
          </a:xfrm>
          <a:prstGeom prst="line">
            <a:avLst/>
          </a:prstGeom>
          <a:noFill/>
          <a:ln w="9525">
            <a:solidFill>
              <a:srgbClr val="000000"/>
            </a:solidFill>
            <a:prstDash val="dash"/>
            <a:round/>
            <a:headEnd/>
            <a:tailEnd/>
          </a:ln>
          <a:effectLst/>
        </p:spPr>
        <p:txBody>
          <a:bodyPr/>
          <a:lstStyle/>
          <a:p>
            <a:endParaRPr lang="es-ES"/>
          </a:p>
        </p:txBody>
      </p:sp>
      <p:sp>
        <p:nvSpPr>
          <p:cNvPr id="74" name="Line 8">
            <a:extLst>
              <a:ext uri="{FF2B5EF4-FFF2-40B4-BE49-F238E27FC236}">
                <a16:creationId xmlns:a16="http://schemas.microsoft.com/office/drawing/2014/main" id="{048DA035-F2CF-4433-9475-B97F431A53D2}"/>
              </a:ext>
            </a:extLst>
          </p:cNvPr>
          <p:cNvSpPr>
            <a:spLocks noChangeShapeType="1"/>
          </p:cNvSpPr>
          <p:nvPr/>
        </p:nvSpPr>
        <p:spPr bwMode="auto">
          <a:xfrm flipH="1">
            <a:off x="5592469" y="4929967"/>
            <a:ext cx="4762" cy="609600"/>
          </a:xfrm>
          <a:prstGeom prst="line">
            <a:avLst/>
          </a:prstGeom>
          <a:noFill/>
          <a:ln w="9525">
            <a:solidFill>
              <a:srgbClr val="000000"/>
            </a:solidFill>
            <a:prstDash val="dash"/>
            <a:round/>
            <a:headEnd/>
            <a:tailEnd/>
          </a:ln>
          <a:effectLst/>
        </p:spPr>
        <p:txBody>
          <a:bodyPr/>
          <a:lstStyle/>
          <a:p>
            <a:endParaRPr lang="es-ES"/>
          </a:p>
        </p:txBody>
      </p:sp>
      <p:sp>
        <p:nvSpPr>
          <p:cNvPr id="75" name="Line 9">
            <a:extLst>
              <a:ext uri="{FF2B5EF4-FFF2-40B4-BE49-F238E27FC236}">
                <a16:creationId xmlns:a16="http://schemas.microsoft.com/office/drawing/2014/main" id="{52D17720-C221-4D15-BDBC-CF69BAF0D362}"/>
              </a:ext>
            </a:extLst>
          </p:cNvPr>
          <p:cNvSpPr>
            <a:spLocks noChangeShapeType="1"/>
          </p:cNvSpPr>
          <p:nvPr/>
        </p:nvSpPr>
        <p:spPr bwMode="auto">
          <a:xfrm flipV="1">
            <a:off x="4378031" y="5463367"/>
            <a:ext cx="457200" cy="0"/>
          </a:xfrm>
          <a:prstGeom prst="line">
            <a:avLst/>
          </a:prstGeom>
          <a:noFill/>
          <a:ln w="9525">
            <a:solidFill>
              <a:srgbClr val="000000"/>
            </a:solidFill>
            <a:round/>
            <a:headEnd/>
            <a:tailEnd type="triangle" w="med" len="med"/>
          </a:ln>
          <a:effectLst/>
        </p:spPr>
        <p:txBody>
          <a:bodyPr/>
          <a:lstStyle/>
          <a:p>
            <a:endParaRPr lang="es-ES"/>
          </a:p>
        </p:txBody>
      </p:sp>
      <p:sp>
        <p:nvSpPr>
          <p:cNvPr id="76" name="Line 10">
            <a:extLst>
              <a:ext uri="{FF2B5EF4-FFF2-40B4-BE49-F238E27FC236}">
                <a16:creationId xmlns:a16="http://schemas.microsoft.com/office/drawing/2014/main" id="{242303E9-A8E5-45E3-8B51-8EBD22B32EE9}"/>
              </a:ext>
            </a:extLst>
          </p:cNvPr>
          <p:cNvSpPr>
            <a:spLocks noChangeShapeType="1"/>
          </p:cNvSpPr>
          <p:nvPr/>
        </p:nvSpPr>
        <p:spPr bwMode="auto">
          <a:xfrm flipH="1">
            <a:off x="5592469" y="5463367"/>
            <a:ext cx="304800" cy="0"/>
          </a:xfrm>
          <a:prstGeom prst="line">
            <a:avLst/>
          </a:prstGeom>
          <a:noFill/>
          <a:ln w="9525">
            <a:solidFill>
              <a:srgbClr val="000000"/>
            </a:solidFill>
            <a:round/>
            <a:headEnd/>
            <a:tailEnd type="triangle" w="med" len="med"/>
          </a:ln>
          <a:effectLst/>
        </p:spPr>
        <p:txBody>
          <a:bodyPr/>
          <a:lstStyle/>
          <a:p>
            <a:endParaRPr lang="es-ES"/>
          </a:p>
        </p:txBody>
      </p:sp>
      <p:sp>
        <p:nvSpPr>
          <p:cNvPr id="77" name="Text Box 13">
            <a:extLst>
              <a:ext uri="{FF2B5EF4-FFF2-40B4-BE49-F238E27FC236}">
                <a16:creationId xmlns:a16="http://schemas.microsoft.com/office/drawing/2014/main" id="{7522077B-606E-4733-B933-D19A23934521}"/>
              </a:ext>
            </a:extLst>
          </p:cNvPr>
          <p:cNvSpPr txBox="1">
            <a:spLocks noChangeArrowheads="1"/>
          </p:cNvSpPr>
          <p:nvPr/>
        </p:nvSpPr>
        <p:spPr bwMode="auto">
          <a:xfrm>
            <a:off x="2479756" y="2208992"/>
            <a:ext cx="990600" cy="311150"/>
          </a:xfrm>
          <a:prstGeom prst="rect">
            <a:avLst/>
          </a:prstGeom>
          <a:noFill/>
          <a:ln w="9525">
            <a:noFill/>
            <a:miter lim="800000"/>
            <a:headEnd/>
            <a:tailEnd/>
          </a:ln>
          <a:effectLst/>
        </p:spPr>
        <p:txBody>
          <a:bodyPr>
            <a:spAutoFit/>
          </a:bodyPr>
          <a:lstStyle/>
          <a:p>
            <a:pPr eaLnBrk="0" hangingPunct="0">
              <a:lnSpc>
                <a:spcPct val="80000"/>
              </a:lnSpc>
            </a:pPr>
            <a:r>
              <a:rPr lang="es-ES" altLang="es-ES" b="1" i="0">
                <a:solidFill>
                  <a:srgbClr val="000000"/>
                </a:solidFill>
                <a:latin typeface="Arial Narrow" pitchFamily="34" charset="0"/>
              </a:rPr>
              <a:t>NR</a:t>
            </a:r>
          </a:p>
        </p:txBody>
      </p:sp>
      <p:sp>
        <p:nvSpPr>
          <p:cNvPr id="78" name="Text Box 14">
            <a:extLst>
              <a:ext uri="{FF2B5EF4-FFF2-40B4-BE49-F238E27FC236}">
                <a16:creationId xmlns:a16="http://schemas.microsoft.com/office/drawing/2014/main" id="{B8246FAF-3023-4125-9F8F-016A984882E7}"/>
              </a:ext>
            </a:extLst>
          </p:cNvPr>
          <p:cNvSpPr txBox="1">
            <a:spLocks noChangeArrowheads="1"/>
          </p:cNvSpPr>
          <p:nvPr/>
        </p:nvSpPr>
        <p:spPr bwMode="auto">
          <a:xfrm>
            <a:off x="2396831" y="1577167"/>
            <a:ext cx="2133600" cy="366713"/>
          </a:xfrm>
          <a:prstGeom prst="rect">
            <a:avLst/>
          </a:prstGeom>
          <a:noFill/>
          <a:ln w="9525">
            <a:noFill/>
            <a:miter lim="800000"/>
            <a:headEnd/>
            <a:tailEnd/>
          </a:ln>
          <a:effectLst/>
        </p:spPr>
        <p:txBody>
          <a:bodyPr>
            <a:spAutoFit/>
          </a:bodyPr>
          <a:lstStyle/>
          <a:p>
            <a:pPr eaLnBrk="0" hangingPunct="0">
              <a:spcBef>
                <a:spcPct val="50000"/>
              </a:spcBef>
            </a:pPr>
            <a:r>
              <a:rPr lang="es-ES" altLang="es-ES" i="0">
                <a:solidFill>
                  <a:srgbClr val="000000"/>
                </a:solidFill>
                <a:latin typeface="Arial Narrow" pitchFamily="34" charset="0"/>
              </a:rPr>
              <a:t>Nivel de inventarios</a:t>
            </a:r>
          </a:p>
        </p:txBody>
      </p:sp>
      <p:sp>
        <p:nvSpPr>
          <p:cNvPr id="79" name="Text Box 16">
            <a:extLst>
              <a:ext uri="{FF2B5EF4-FFF2-40B4-BE49-F238E27FC236}">
                <a16:creationId xmlns:a16="http://schemas.microsoft.com/office/drawing/2014/main" id="{CA5A20A8-2B7D-4124-A2D2-036572B81EA4}"/>
              </a:ext>
            </a:extLst>
          </p:cNvPr>
          <p:cNvSpPr txBox="1">
            <a:spLocks noChangeArrowheads="1"/>
          </p:cNvSpPr>
          <p:nvPr/>
        </p:nvSpPr>
        <p:spPr bwMode="auto">
          <a:xfrm>
            <a:off x="5314846" y="3558367"/>
            <a:ext cx="533400" cy="366713"/>
          </a:xfrm>
          <a:prstGeom prst="rect">
            <a:avLst/>
          </a:prstGeom>
          <a:noFill/>
          <a:ln w="9525">
            <a:noFill/>
            <a:miter lim="800000"/>
            <a:headEnd/>
            <a:tailEnd/>
          </a:ln>
          <a:effectLst/>
        </p:spPr>
        <p:txBody>
          <a:bodyPr>
            <a:spAutoFit/>
          </a:bodyPr>
          <a:lstStyle/>
          <a:p>
            <a:pPr eaLnBrk="0" hangingPunct="0">
              <a:spcBef>
                <a:spcPct val="50000"/>
              </a:spcBef>
            </a:pPr>
            <a:r>
              <a:rPr lang="es-ES" altLang="es-ES" b="1" i="0">
                <a:solidFill>
                  <a:srgbClr val="000000"/>
                </a:solidFill>
                <a:latin typeface="Arial Narrow" pitchFamily="34" charset="0"/>
              </a:rPr>
              <a:t>Q</a:t>
            </a:r>
          </a:p>
        </p:txBody>
      </p:sp>
      <p:sp>
        <p:nvSpPr>
          <p:cNvPr id="80" name="Text Box 17">
            <a:extLst>
              <a:ext uri="{FF2B5EF4-FFF2-40B4-BE49-F238E27FC236}">
                <a16:creationId xmlns:a16="http://schemas.microsoft.com/office/drawing/2014/main" id="{1E8971B5-211D-4469-A0AA-428EA2EA0B37}"/>
              </a:ext>
            </a:extLst>
          </p:cNvPr>
          <p:cNvSpPr txBox="1">
            <a:spLocks noChangeArrowheads="1"/>
          </p:cNvSpPr>
          <p:nvPr/>
        </p:nvSpPr>
        <p:spPr bwMode="auto">
          <a:xfrm>
            <a:off x="3501731" y="4820430"/>
            <a:ext cx="533400" cy="368300"/>
          </a:xfrm>
          <a:prstGeom prst="rect">
            <a:avLst/>
          </a:prstGeom>
          <a:noFill/>
          <a:ln w="9525">
            <a:noFill/>
            <a:miter lim="800000"/>
            <a:headEnd/>
            <a:tailEnd/>
          </a:ln>
          <a:effectLst/>
        </p:spPr>
        <p:txBody>
          <a:bodyPr>
            <a:spAutoFit/>
          </a:bodyPr>
          <a:lstStyle/>
          <a:p>
            <a:pPr eaLnBrk="0" hangingPunct="0">
              <a:spcBef>
                <a:spcPct val="50000"/>
              </a:spcBef>
            </a:pPr>
            <a:r>
              <a:rPr lang="es-ES" altLang="es-ES" b="1" i="0">
                <a:solidFill>
                  <a:srgbClr val="000000"/>
                </a:solidFill>
                <a:latin typeface="Arial Narrow" pitchFamily="34" charset="0"/>
              </a:rPr>
              <a:t>Ss</a:t>
            </a:r>
            <a:endParaRPr lang="es-ES" altLang="es-ES" b="1" i="0" baseline="-25000">
              <a:solidFill>
                <a:srgbClr val="000000"/>
              </a:solidFill>
              <a:latin typeface="Arial Narrow" pitchFamily="34" charset="0"/>
            </a:endParaRPr>
          </a:p>
        </p:txBody>
      </p:sp>
      <p:sp>
        <p:nvSpPr>
          <p:cNvPr id="81" name="Line 18">
            <a:extLst>
              <a:ext uri="{FF2B5EF4-FFF2-40B4-BE49-F238E27FC236}">
                <a16:creationId xmlns:a16="http://schemas.microsoft.com/office/drawing/2014/main" id="{29826D6C-C69F-47FB-8E3D-A61A5328D997}"/>
              </a:ext>
            </a:extLst>
          </p:cNvPr>
          <p:cNvSpPr>
            <a:spLocks noChangeShapeType="1"/>
          </p:cNvSpPr>
          <p:nvPr/>
        </p:nvSpPr>
        <p:spPr bwMode="auto">
          <a:xfrm flipV="1">
            <a:off x="5597231" y="2948767"/>
            <a:ext cx="0" cy="1981200"/>
          </a:xfrm>
          <a:prstGeom prst="line">
            <a:avLst/>
          </a:prstGeom>
          <a:noFill/>
          <a:ln w="25400">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82" name="Line 19">
            <a:extLst>
              <a:ext uri="{FF2B5EF4-FFF2-40B4-BE49-F238E27FC236}">
                <a16:creationId xmlns:a16="http://schemas.microsoft.com/office/drawing/2014/main" id="{CE4F355C-3601-4F43-A57E-F26E7465A9E9}"/>
              </a:ext>
            </a:extLst>
          </p:cNvPr>
          <p:cNvSpPr>
            <a:spLocks noChangeShapeType="1"/>
          </p:cNvSpPr>
          <p:nvPr/>
        </p:nvSpPr>
        <p:spPr bwMode="auto">
          <a:xfrm>
            <a:off x="3082631" y="1881967"/>
            <a:ext cx="0" cy="3505200"/>
          </a:xfrm>
          <a:prstGeom prst="line">
            <a:avLst/>
          </a:prstGeom>
          <a:noFill/>
          <a:ln w="57150">
            <a:solidFill>
              <a:srgbClr val="000000"/>
            </a:solidFill>
            <a:round/>
            <a:headEnd type="arrow" w="med" len="med"/>
            <a:tailEnd/>
          </a:ln>
          <a:effectLst>
            <a:outerShdw blurRad="50800" dist="38100" dir="2700000" algn="tl" rotWithShape="0">
              <a:prstClr val="black">
                <a:alpha val="40000"/>
              </a:prstClr>
            </a:outerShdw>
          </a:effectLst>
        </p:spPr>
        <p:txBody>
          <a:bodyPr/>
          <a:lstStyle/>
          <a:p>
            <a:endParaRPr lang="es-ES"/>
          </a:p>
        </p:txBody>
      </p:sp>
      <p:sp>
        <p:nvSpPr>
          <p:cNvPr id="83" name="Line 20">
            <a:extLst>
              <a:ext uri="{FF2B5EF4-FFF2-40B4-BE49-F238E27FC236}">
                <a16:creationId xmlns:a16="http://schemas.microsoft.com/office/drawing/2014/main" id="{7DD97A61-D2CA-4D41-B680-43E167163C80}"/>
              </a:ext>
            </a:extLst>
          </p:cNvPr>
          <p:cNvSpPr>
            <a:spLocks noChangeShapeType="1"/>
          </p:cNvSpPr>
          <p:nvPr/>
        </p:nvSpPr>
        <p:spPr bwMode="auto">
          <a:xfrm>
            <a:off x="3006431" y="5234767"/>
            <a:ext cx="3657600" cy="0"/>
          </a:xfrm>
          <a:prstGeom prst="line">
            <a:avLst/>
          </a:prstGeom>
          <a:noFill/>
          <a:ln w="57150">
            <a:solidFill>
              <a:srgbClr val="000000"/>
            </a:solidFill>
            <a:round/>
            <a:headEnd/>
            <a:tailEnd type="arrow" w="med" len="med"/>
          </a:ln>
          <a:effectLst>
            <a:outerShdw blurRad="50800" dist="38100" dir="2700000" algn="tl" rotWithShape="0">
              <a:prstClr val="black">
                <a:alpha val="40000"/>
              </a:prstClr>
            </a:outerShdw>
          </a:effectLst>
        </p:spPr>
        <p:txBody>
          <a:bodyPr/>
          <a:lstStyle/>
          <a:p>
            <a:endParaRPr lang="es-ES"/>
          </a:p>
        </p:txBody>
      </p:sp>
      <p:sp>
        <p:nvSpPr>
          <p:cNvPr id="84" name="Text Box 21">
            <a:extLst>
              <a:ext uri="{FF2B5EF4-FFF2-40B4-BE49-F238E27FC236}">
                <a16:creationId xmlns:a16="http://schemas.microsoft.com/office/drawing/2014/main" id="{01910B52-9704-406A-BF45-1D6B3066DC0E}"/>
              </a:ext>
            </a:extLst>
          </p:cNvPr>
          <p:cNvSpPr txBox="1">
            <a:spLocks noChangeArrowheads="1"/>
          </p:cNvSpPr>
          <p:nvPr/>
        </p:nvSpPr>
        <p:spPr bwMode="auto">
          <a:xfrm>
            <a:off x="2396831" y="3939367"/>
            <a:ext cx="685800" cy="366713"/>
          </a:xfrm>
          <a:prstGeom prst="rect">
            <a:avLst/>
          </a:prstGeom>
          <a:noFill/>
          <a:ln w="9525">
            <a:noFill/>
            <a:miter lim="800000"/>
            <a:headEnd/>
            <a:tailEnd/>
          </a:ln>
          <a:effectLst/>
        </p:spPr>
        <p:txBody>
          <a:bodyPr>
            <a:spAutoFit/>
          </a:bodyPr>
          <a:lstStyle/>
          <a:p>
            <a:pPr eaLnBrk="0" hangingPunct="0">
              <a:spcBef>
                <a:spcPct val="50000"/>
              </a:spcBef>
            </a:pPr>
            <a:r>
              <a:rPr lang="es-ES" altLang="es-ES" b="1" i="0">
                <a:solidFill>
                  <a:srgbClr val="000000"/>
                </a:solidFill>
                <a:latin typeface="Arial Narrow" pitchFamily="34" charset="0"/>
              </a:rPr>
              <a:t>NI</a:t>
            </a:r>
            <a:r>
              <a:rPr lang="es-ES" altLang="es-ES" sz="1600" b="1" i="0">
                <a:solidFill>
                  <a:srgbClr val="000000"/>
                </a:solidFill>
                <a:latin typeface="Arial Narrow" pitchFamily="34" charset="0"/>
              </a:rPr>
              <a:t>i</a:t>
            </a:r>
          </a:p>
        </p:txBody>
      </p:sp>
      <p:sp>
        <p:nvSpPr>
          <p:cNvPr id="85" name="Text Box 22">
            <a:extLst>
              <a:ext uri="{FF2B5EF4-FFF2-40B4-BE49-F238E27FC236}">
                <a16:creationId xmlns:a16="http://schemas.microsoft.com/office/drawing/2014/main" id="{FFC7E6A1-7852-4CA8-B7E9-A23E139906D0}"/>
              </a:ext>
            </a:extLst>
          </p:cNvPr>
          <p:cNvSpPr txBox="1">
            <a:spLocks noChangeArrowheads="1"/>
          </p:cNvSpPr>
          <p:nvPr/>
        </p:nvSpPr>
        <p:spPr bwMode="auto">
          <a:xfrm>
            <a:off x="4987631" y="5310967"/>
            <a:ext cx="457200" cy="304800"/>
          </a:xfrm>
          <a:prstGeom prst="rect">
            <a:avLst/>
          </a:prstGeom>
          <a:noFill/>
          <a:ln w="9525">
            <a:noFill/>
            <a:miter lim="800000"/>
            <a:headEnd/>
            <a:tailEnd/>
          </a:ln>
          <a:effectLst/>
        </p:spPr>
        <p:txBody>
          <a:bodyPr>
            <a:spAutoFit/>
          </a:bodyPr>
          <a:lstStyle/>
          <a:p>
            <a:pPr eaLnBrk="0" hangingPunct="0">
              <a:spcBef>
                <a:spcPct val="50000"/>
              </a:spcBef>
            </a:pPr>
            <a:r>
              <a:rPr lang="es-ES" altLang="es-ES" sz="1400" b="1" i="0">
                <a:solidFill>
                  <a:srgbClr val="000000"/>
                </a:solidFill>
                <a:latin typeface="Arial Narrow" pitchFamily="34" charset="0"/>
              </a:rPr>
              <a:t>Ts</a:t>
            </a:r>
          </a:p>
        </p:txBody>
      </p:sp>
      <p:sp>
        <p:nvSpPr>
          <p:cNvPr id="86" name="Freeform 23">
            <a:extLst>
              <a:ext uri="{FF2B5EF4-FFF2-40B4-BE49-F238E27FC236}">
                <a16:creationId xmlns:a16="http://schemas.microsoft.com/office/drawing/2014/main" id="{0A400A79-A73B-4D1A-AA4D-FEF130AA162E}"/>
              </a:ext>
            </a:extLst>
          </p:cNvPr>
          <p:cNvSpPr>
            <a:spLocks/>
          </p:cNvSpPr>
          <p:nvPr/>
        </p:nvSpPr>
        <p:spPr bwMode="auto">
          <a:xfrm>
            <a:off x="3844631" y="2948767"/>
            <a:ext cx="1752600" cy="1905000"/>
          </a:xfrm>
          <a:custGeom>
            <a:avLst/>
            <a:gdLst>
              <a:gd name="T0" fmla="*/ 2147483647 w 1385"/>
              <a:gd name="T1" fmla="*/ 2147483647 h 1593"/>
              <a:gd name="T2" fmla="*/ 2147483647 w 1385"/>
              <a:gd name="T3" fmla="*/ 2147483647 h 1593"/>
              <a:gd name="T4" fmla="*/ 2147483647 w 1385"/>
              <a:gd name="T5" fmla="*/ 2147483647 h 1593"/>
              <a:gd name="T6" fmla="*/ 2147483647 w 1385"/>
              <a:gd name="T7" fmla="*/ 2147483647 h 1593"/>
              <a:gd name="T8" fmla="*/ 2147483647 w 1385"/>
              <a:gd name="T9" fmla="*/ 2147483647 h 1593"/>
              <a:gd name="T10" fmla="*/ 2147483647 w 1385"/>
              <a:gd name="T11" fmla="*/ 2147483647 h 1593"/>
              <a:gd name="T12" fmla="*/ 2147483647 w 1385"/>
              <a:gd name="T13" fmla="*/ 2147483647 h 1593"/>
              <a:gd name="T14" fmla="*/ 2147483647 w 1385"/>
              <a:gd name="T15" fmla="*/ 2147483647 h 1593"/>
              <a:gd name="T16" fmla="*/ 2147483647 w 1385"/>
              <a:gd name="T17" fmla="*/ 2147483647 h 1593"/>
              <a:gd name="T18" fmla="*/ 2147483647 w 1385"/>
              <a:gd name="T19" fmla="*/ 2147483647 h 1593"/>
              <a:gd name="T20" fmla="*/ 2147483647 w 1385"/>
              <a:gd name="T21" fmla="*/ 2147483647 h 1593"/>
              <a:gd name="T22" fmla="*/ 2147483647 w 1385"/>
              <a:gd name="T23" fmla="*/ 2147483647 h 1593"/>
              <a:gd name="T24" fmla="*/ 2147483647 w 1385"/>
              <a:gd name="T25" fmla="*/ 2147483647 h 1593"/>
              <a:gd name="T26" fmla="*/ 2147483647 w 1385"/>
              <a:gd name="T27" fmla="*/ 2147483647 h 1593"/>
              <a:gd name="T28" fmla="*/ 2147483647 w 1385"/>
              <a:gd name="T29" fmla="*/ 2147483647 h 1593"/>
              <a:gd name="T30" fmla="*/ 2147483647 w 1385"/>
              <a:gd name="T31" fmla="*/ 2147483647 h 1593"/>
              <a:gd name="T32" fmla="*/ 2147483647 w 1385"/>
              <a:gd name="T33" fmla="*/ 2147483647 h 1593"/>
              <a:gd name="T34" fmla="*/ 2147483647 w 1385"/>
              <a:gd name="T35" fmla="*/ 2147483647 h 1593"/>
              <a:gd name="T36" fmla="*/ 2147483647 w 1385"/>
              <a:gd name="T37" fmla="*/ 2147483647 h 1593"/>
              <a:gd name="T38" fmla="*/ 2147483647 w 1385"/>
              <a:gd name="T39" fmla="*/ 2147483647 h 1593"/>
              <a:gd name="T40" fmla="*/ 2147483647 w 1385"/>
              <a:gd name="T41" fmla="*/ 2147483647 h 1593"/>
              <a:gd name="T42" fmla="*/ 2147483647 w 1385"/>
              <a:gd name="T43" fmla="*/ 2147483647 h 1593"/>
              <a:gd name="T44" fmla="*/ 2147483647 w 1385"/>
              <a:gd name="T45" fmla="*/ 2147483647 h 1593"/>
              <a:gd name="T46" fmla="*/ 2147483647 w 1385"/>
              <a:gd name="T47" fmla="*/ 2147483647 h 1593"/>
              <a:gd name="T48" fmla="*/ 2147483647 w 1385"/>
              <a:gd name="T49" fmla="*/ 2147483647 h 1593"/>
              <a:gd name="T50" fmla="*/ 2147483647 w 1385"/>
              <a:gd name="T51" fmla="*/ 2147483647 h 1593"/>
              <a:gd name="T52" fmla="*/ 2147483647 w 1385"/>
              <a:gd name="T53" fmla="*/ 2147483647 h 1593"/>
              <a:gd name="T54" fmla="*/ 2147483647 w 1385"/>
              <a:gd name="T55" fmla="*/ 2147483647 h 1593"/>
              <a:gd name="T56" fmla="*/ 2147483647 w 1385"/>
              <a:gd name="T57" fmla="*/ 2147483647 h 1593"/>
              <a:gd name="T58" fmla="*/ 2147483647 w 1385"/>
              <a:gd name="T59" fmla="*/ 2147483647 h 1593"/>
              <a:gd name="T60" fmla="*/ 2147483647 w 1385"/>
              <a:gd name="T61" fmla="*/ 2147483647 h 1593"/>
              <a:gd name="T62" fmla="*/ 2147483647 w 1385"/>
              <a:gd name="T63" fmla="*/ 2147483647 h 1593"/>
              <a:gd name="T64" fmla="*/ 2147483647 w 1385"/>
              <a:gd name="T65" fmla="*/ 2147483647 h 1593"/>
              <a:gd name="T66" fmla="*/ 2147483647 w 1385"/>
              <a:gd name="T67" fmla="*/ 2147483647 h 1593"/>
              <a:gd name="T68" fmla="*/ 2147483647 w 1385"/>
              <a:gd name="T69" fmla="*/ 2147483647 h 1593"/>
              <a:gd name="T70" fmla="*/ 2147483647 w 1385"/>
              <a:gd name="T71" fmla="*/ 2147483647 h 159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385" h="1593">
                <a:moveTo>
                  <a:pt x="11" y="11"/>
                </a:moveTo>
                <a:cubicBezTo>
                  <a:pt x="32" y="75"/>
                  <a:pt x="0" y="0"/>
                  <a:pt x="43" y="43"/>
                </a:cubicBezTo>
                <a:cubicBezTo>
                  <a:pt x="57" y="57"/>
                  <a:pt x="69" y="73"/>
                  <a:pt x="75" y="91"/>
                </a:cubicBezTo>
                <a:cubicBezTo>
                  <a:pt x="78" y="99"/>
                  <a:pt x="78" y="109"/>
                  <a:pt x="83" y="115"/>
                </a:cubicBezTo>
                <a:cubicBezTo>
                  <a:pt x="102" y="137"/>
                  <a:pt x="136" y="154"/>
                  <a:pt x="163" y="163"/>
                </a:cubicBezTo>
                <a:cubicBezTo>
                  <a:pt x="168" y="171"/>
                  <a:pt x="172" y="180"/>
                  <a:pt x="179" y="187"/>
                </a:cubicBezTo>
                <a:cubicBezTo>
                  <a:pt x="186" y="194"/>
                  <a:pt x="197" y="195"/>
                  <a:pt x="203" y="203"/>
                </a:cubicBezTo>
                <a:cubicBezTo>
                  <a:pt x="208" y="210"/>
                  <a:pt x="207" y="220"/>
                  <a:pt x="211" y="227"/>
                </a:cubicBezTo>
                <a:cubicBezTo>
                  <a:pt x="229" y="260"/>
                  <a:pt x="254" y="292"/>
                  <a:pt x="275" y="323"/>
                </a:cubicBezTo>
                <a:cubicBezTo>
                  <a:pt x="286" y="339"/>
                  <a:pt x="291" y="360"/>
                  <a:pt x="307" y="371"/>
                </a:cubicBezTo>
                <a:cubicBezTo>
                  <a:pt x="342" y="394"/>
                  <a:pt x="369" y="420"/>
                  <a:pt x="403" y="443"/>
                </a:cubicBezTo>
                <a:cubicBezTo>
                  <a:pt x="423" y="503"/>
                  <a:pt x="394" y="431"/>
                  <a:pt x="435" y="483"/>
                </a:cubicBezTo>
                <a:cubicBezTo>
                  <a:pt x="479" y="538"/>
                  <a:pt x="398" y="477"/>
                  <a:pt x="467" y="523"/>
                </a:cubicBezTo>
                <a:cubicBezTo>
                  <a:pt x="470" y="534"/>
                  <a:pt x="471" y="545"/>
                  <a:pt x="475" y="555"/>
                </a:cubicBezTo>
                <a:cubicBezTo>
                  <a:pt x="479" y="566"/>
                  <a:pt x="488" y="575"/>
                  <a:pt x="491" y="587"/>
                </a:cubicBezTo>
                <a:cubicBezTo>
                  <a:pt x="502" y="627"/>
                  <a:pt x="498" y="722"/>
                  <a:pt x="523" y="755"/>
                </a:cubicBezTo>
                <a:cubicBezTo>
                  <a:pt x="537" y="773"/>
                  <a:pt x="555" y="787"/>
                  <a:pt x="571" y="803"/>
                </a:cubicBezTo>
                <a:cubicBezTo>
                  <a:pt x="602" y="834"/>
                  <a:pt x="614" y="839"/>
                  <a:pt x="651" y="859"/>
                </a:cubicBezTo>
                <a:cubicBezTo>
                  <a:pt x="668" y="868"/>
                  <a:pt x="683" y="880"/>
                  <a:pt x="699" y="891"/>
                </a:cubicBezTo>
                <a:cubicBezTo>
                  <a:pt x="707" y="896"/>
                  <a:pt x="723" y="907"/>
                  <a:pt x="723" y="907"/>
                </a:cubicBezTo>
                <a:cubicBezTo>
                  <a:pt x="738" y="967"/>
                  <a:pt x="769" y="983"/>
                  <a:pt x="819" y="1011"/>
                </a:cubicBezTo>
                <a:cubicBezTo>
                  <a:pt x="902" y="1057"/>
                  <a:pt x="837" y="1033"/>
                  <a:pt x="891" y="1051"/>
                </a:cubicBezTo>
                <a:cubicBezTo>
                  <a:pt x="938" y="1121"/>
                  <a:pt x="911" y="1083"/>
                  <a:pt x="971" y="1123"/>
                </a:cubicBezTo>
                <a:cubicBezTo>
                  <a:pt x="976" y="1131"/>
                  <a:pt x="985" y="1138"/>
                  <a:pt x="987" y="1147"/>
                </a:cubicBezTo>
                <a:cubicBezTo>
                  <a:pt x="988" y="1155"/>
                  <a:pt x="976" y="1163"/>
                  <a:pt x="979" y="1171"/>
                </a:cubicBezTo>
                <a:cubicBezTo>
                  <a:pt x="986" y="1191"/>
                  <a:pt x="1009" y="1201"/>
                  <a:pt x="1019" y="1219"/>
                </a:cubicBezTo>
                <a:cubicBezTo>
                  <a:pt x="1033" y="1243"/>
                  <a:pt x="1044" y="1276"/>
                  <a:pt x="1059" y="1299"/>
                </a:cubicBezTo>
                <a:cubicBezTo>
                  <a:pt x="1073" y="1321"/>
                  <a:pt x="1108" y="1337"/>
                  <a:pt x="1131" y="1347"/>
                </a:cubicBezTo>
                <a:cubicBezTo>
                  <a:pt x="1146" y="1354"/>
                  <a:pt x="1179" y="1363"/>
                  <a:pt x="1179" y="1363"/>
                </a:cubicBezTo>
                <a:cubicBezTo>
                  <a:pt x="1204" y="1438"/>
                  <a:pt x="1196" y="1444"/>
                  <a:pt x="1259" y="1507"/>
                </a:cubicBezTo>
                <a:cubicBezTo>
                  <a:pt x="1267" y="1515"/>
                  <a:pt x="1266" y="1531"/>
                  <a:pt x="1275" y="1539"/>
                </a:cubicBezTo>
                <a:cubicBezTo>
                  <a:pt x="1290" y="1551"/>
                  <a:pt x="1313" y="1549"/>
                  <a:pt x="1331" y="1555"/>
                </a:cubicBezTo>
                <a:cubicBezTo>
                  <a:pt x="1339" y="1563"/>
                  <a:pt x="1346" y="1573"/>
                  <a:pt x="1355" y="1579"/>
                </a:cubicBezTo>
                <a:cubicBezTo>
                  <a:pt x="1362" y="1584"/>
                  <a:pt x="1373" y="1593"/>
                  <a:pt x="1379" y="1587"/>
                </a:cubicBezTo>
                <a:cubicBezTo>
                  <a:pt x="1385" y="1581"/>
                  <a:pt x="1377" y="1569"/>
                  <a:pt x="1371" y="1563"/>
                </a:cubicBezTo>
                <a:cubicBezTo>
                  <a:pt x="1365" y="1557"/>
                  <a:pt x="1347" y="1555"/>
                  <a:pt x="1347" y="1555"/>
                </a:cubicBezTo>
              </a:path>
            </a:pathLst>
          </a:custGeom>
          <a:noFill/>
          <a:ln w="25400">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87" name="Line 24">
            <a:extLst>
              <a:ext uri="{FF2B5EF4-FFF2-40B4-BE49-F238E27FC236}">
                <a16:creationId xmlns:a16="http://schemas.microsoft.com/office/drawing/2014/main" id="{6AD1F546-CE4F-4A05-AAF8-9A38599C336B}"/>
              </a:ext>
            </a:extLst>
          </p:cNvPr>
          <p:cNvSpPr>
            <a:spLocks noChangeShapeType="1"/>
          </p:cNvSpPr>
          <p:nvPr/>
        </p:nvSpPr>
        <p:spPr bwMode="auto">
          <a:xfrm flipH="1">
            <a:off x="3082631" y="4091767"/>
            <a:ext cx="2971800" cy="0"/>
          </a:xfrm>
          <a:prstGeom prst="line">
            <a:avLst/>
          </a:prstGeom>
          <a:noFill/>
          <a:ln w="9525">
            <a:solidFill>
              <a:srgbClr val="000000"/>
            </a:solidFill>
            <a:prstDash val="dash"/>
            <a:round/>
            <a:headEnd/>
            <a:tailEnd/>
          </a:ln>
          <a:effectLst/>
        </p:spPr>
        <p:txBody>
          <a:bodyPr/>
          <a:lstStyle/>
          <a:p>
            <a:endParaRPr lang="es-ES"/>
          </a:p>
        </p:txBody>
      </p:sp>
      <p:sp>
        <p:nvSpPr>
          <p:cNvPr id="88" name="Line 25">
            <a:extLst>
              <a:ext uri="{FF2B5EF4-FFF2-40B4-BE49-F238E27FC236}">
                <a16:creationId xmlns:a16="http://schemas.microsoft.com/office/drawing/2014/main" id="{70638AA8-BEFB-4E83-90C4-26923502F40D}"/>
              </a:ext>
            </a:extLst>
          </p:cNvPr>
          <p:cNvSpPr>
            <a:spLocks noChangeShapeType="1"/>
          </p:cNvSpPr>
          <p:nvPr/>
        </p:nvSpPr>
        <p:spPr bwMode="auto">
          <a:xfrm>
            <a:off x="3997031" y="4714067"/>
            <a:ext cx="0" cy="533400"/>
          </a:xfrm>
          <a:prstGeom prst="line">
            <a:avLst/>
          </a:prstGeom>
          <a:noFill/>
          <a:ln w="9525">
            <a:solidFill>
              <a:srgbClr val="000000"/>
            </a:solidFill>
            <a:round/>
            <a:headEnd type="triangle" w="med" len="med"/>
            <a:tailEnd type="triangle" w="med" len="med"/>
          </a:ln>
          <a:effectLst/>
        </p:spPr>
        <p:txBody>
          <a:bodyPr/>
          <a:lstStyle/>
          <a:p>
            <a:endParaRPr lang="es-ES"/>
          </a:p>
        </p:txBody>
      </p:sp>
      <p:sp>
        <p:nvSpPr>
          <p:cNvPr id="89" name="Line 26">
            <a:extLst>
              <a:ext uri="{FF2B5EF4-FFF2-40B4-BE49-F238E27FC236}">
                <a16:creationId xmlns:a16="http://schemas.microsoft.com/office/drawing/2014/main" id="{D66DEAE2-4A64-4BA0-96E8-324C314558D6}"/>
              </a:ext>
            </a:extLst>
          </p:cNvPr>
          <p:cNvSpPr>
            <a:spLocks noChangeShapeType="1"/>
          </p:cNvSpPr>
          <p:nvPr/>
        </p:nvSpPr>
        <p:spPr bwMode="auto">
          <a:xfrm>
            <a:off x="3997031" y="4091767"/>
            <a:ext cx="0" cy="609600"/>
          </a:xfrm>
          <a:prstGeom prst="line">
            <a:avLst/>
          </a:prstGeom>
          <a:noFill/>
          <a:ln w="9525">
            <a:solidFill>
              <a:srgbClr val="000000"/>
            </a:solidFill>
            <a:round/>
            <a:headEnd type="triangle" w="med" len="med"/>
            <a:tailEnd type="triangle" w="med" len="med"/>
          </a:ln>
          <a:effectLst/>
        </p:spPr>
        <p:txBody>
          <a:bodyPr/>
          <a:lstStyle/>
          <a:p>
            <a:endParaRPr lang="es-ES"/>
          </a:p>
        </p:txBody>
      </p:sp>
      <p:sp>
        <p:nvSpPr>
          <p:cNvPr id="90" name="Text Box 29">
            <a:extLst>
              <a:ext uri="{FF2B5EF4-FFF2-40B4-BE49-F238E27FC236}">
                <a16:creationId xmlns:a16="http://schemas.microsoft.com/office/drawing/2014/main" id="{D84C6375-85A3-420D-917C-D0223675C248}"/>
              </a:ext>
            </a:extLst>
          </p:cNvPr>
          <p:cNvSpPr txBox="1">
            <a:spLocks noChangeArrowheads="1"/>
          </p:cNvSpPr>
          <p:nvPr/>
        </p:nvSpPr>
        <p:spPr bwMode="auto">
          <a:xfrm>
            <a:off x="3333641" y="4244167"/>
            <a:ext cx="762000" cy="338554"/>
          </a:xfrm>
          <a:prstGeom prst="rect">
            <a:avLst/>
          </a:prstGeom>
          <a:noFill/>
          <a:ln w="9525">
            <a:noFill/>
            <a:miter lim="800000"/>
            <a:headEnd/>
            <a:tailEnd/>
          </a:ln>
          <a:effectLst/>
        </p:spPr>
        <p:txBody>
          <a:bodyPr wrap="square">
            <a:spAutoFit/>
          </a:bodyPr>
          <a:lstStyle/>
          <a:p>
            <a:pPr eaLnBrk="0" hangingPunct="0">
              <a:spcBef>
                <a:spcPct val="50000"/>
              </a:spcBef>
            </a:pPr>
            <a:r>
              <a:rPr lang="es-ES" altLang="es-ES" sz="1600" b="1" i="0">
                <a:solidFill>
                  <a:srgbClr val="000000"/>
                </a:solidFill>
                <a:latin typeface="Arial Narrow" pitchFamily="34" charset="0"/>
              </a:rPr>
              <a:t>D</a:t>
            </a:r>
            <a:r>
              <a:rPr lang="es-ES" altLang="es-ES" sz="1600" b="1" i="0" baseline="-10000">
                <a:solidFill>
                  <a:srgbClr val="000000"/>
                </a:solidFill>
                <a:latin typeface="Arial Narrow" pitchFamily="34" charset="0"/>
              </a:rPr>
              <a:t>m </a:t>
            </a:r>
            <a:r>
              <a:rPr lang="es-ES" altLang="es-ES" sz="1600" b="1">
                <a:solidFill>
                  <a:srgbClr val="000000"/>
                </a:solidFill>
                <a:latin typeface="Arial Narrow" pitchFamily="34" charset="0"/>
              </a:rPr>
              <a:t>x </a:t>
            </a:r>
            <a:r>
              <a:rPr lang="es-ES" altLang="es-ES" sz="1600" b="1" i="0">
                <a:solidFill>
                  <a:srgbClr val="000000"/>
                </a:solidFill>
                <a:latin typeface="Arial Narrow" pitchFamily="34" charset="0"/>
              </a:rPr>
              <a:t>Ts</a:t>
            </a:r>
          </a:p>
        </p:txBody>
      </p:sp>
      <p:sp>
        <p:nvSpPr>
          <p:cNvPr id="91" name="Line 30">
            <a:extLst>
              <a:ext uri="{FF2B5EF4-FFF2-40B4-BE49-F238E27FC236}">
                <a16:creationId xmlns:a16="http://schemas.microsoft.com/office/drawing/2014/main" id="{A7364A44-BE7D-4D7E-B804-0D894C4FBABA}"/>
              </a:ext>
            </a:extLst>
          </p:cNvPr>
          <p:cNvSpPr>
            <a:spLocks noChangeShapeType="1"/>
          </p:cNvSpPr>
          <p:nvPr/>
        </p:nvSpPr>
        <p:spPr bwMode="auto">
          <a:xfrm>
            <a:off x="3158831" y="2339167"/>
            <a:ext cx="2438400" cy="1905000"/>
          </a:xfrm>
          <a:prstGeom prst="line">
            <a:avLst/>
          </a:prstGeom>
          <a:noFill/>
          <a:ln w="25400">
            <a:solidFill>
              <a:srgbClr val="00FF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92" name="Freeform 31">
            <a:extLst>
              <a:ext uri="{FF2B5EF4-FFF2-40B4-BE49-F238E27FC236}">
                <a16:creationId xmlns:a16="http://schemas.microsoft.com/office/drawing/2014/main" id="{0F380628-CF78-4AC0-B662-858F2F316ADF}"/>
              </a:ext>
            </a:extLst>
          </p:cNvPr>
          <p:cNvSpPr>
            <a:spLocks/>
          </p:cNvSpPr>
          <p:nvPr/>
        </p:nvSpPr>
        <p:spPr bwMode="auto">
          <a:xfrm>
            <a:off x="5744869" y="4091767"/>
            <a:ext cx="461962" cy="609600"/>
          </a:xfrm>
          <a:custGeom>
            <a:avLst/>
            <a:gdLst>
              <a:gd name="T0" fmla="*/ 0 w 384"/>
              <a:gd name="T1" fmla="*/ 0 h 288"/>
              <a:gd name="T2" fmla="*/ 2147483647 w 384"/>
              <a:gd name="T3" fmla="*/ 2147483647 h 288"/>
              <a:gd name="T4" fmla="*/ 2147483647 w 384"/>
              <a:gd name="T5" fmla="*/ 2147483647 h 288"/>
              <a:gd name="T6" fmla="*/ 2147483647 w 384"/>
              <a:gd name="T7" fmla="*/ 2147483647 h 288"/>
              <a:gd name="T8" fmla="*/ 2147483647 w 384"/>
              <a:gd name="T9" fmla="*/ 2147483647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4" h="288">
                <a:moveTo>
                  <a:pt x="0" y="0"/>
                </a:moveTo>
                <a:cubicBezTo>
                  <a:pt x="28" y="36"/>
                  <a:pt x="56" y="72"/>
                  <a:pt x="96" y="96"/>
                </a:cubicBezTo>
                <a:cubicBezTo>
                  <a:pt x="136" y="120"/>
                  <a:pt x="200" y="128"/>
                  <a:pt x="240" y="144"/>
                </a:cubicBezTo>
                <a:cubicBezTo>
                  <a:pt x="280" y="160"/>
                  <a:pt x="312" y="168"/>
                  <a:pt x="336" y="192"/>
                </a:cubicBezTo>
                <a:cubicBezTo>
                  <a:pt x="360" y="216"/>
                  <a:pt x="372" y="252"/>
                  <a:pt x="384" y="288"/>
                </a:cubicBezTo>
              </a:path>
            </a:pathLst>
          </a:custGeom>
          <a:noFill/>
          <a:ln w="31750">
            <a:solidFill>
              <a:srgbClr val="000000"/>
            </a:solidFill>
            <a:round/>
            <a:headEnd/>
            <a:tailEnd/>
          </a:ln>
          <a:effectLst>
            <a:outerShdw blurRad="50800" dist="38100" dir="2700000" algn="tl" rotWithShape="0">
              <a:prstClr val="black">
                <a:alpha val="40000"/>
              </a:prstClr>
            </a:outerShdw>
          </a:effectLst>
        </p:spPr>
        <p:txBody>
          <a:bodyPr/>
          <a:lstStyle/>
          <a:p>
            <a:endParaRPr lang="es-ES"/>
          </a:p>
        </p:txBody>
      </p:sp>
      <p:sp>
        <p:nvSpPr>
          <p:cNvPr id="93" name="Freeform 32">
            <a:extLst>
              <a:ext uri="{FF2B5EF4-FFF2-40B4-BE49-F238E27FC236}">
                <a16:creationId xmlns:a16="http://schemas.microsoft.com/office/drawing/2014/main" id="{1F92CD73-3D72-48D1-9117-F2DF76E54F47}"/>
              </a:ext>
            </a:extLst>
          </p:cNvPr>
          <p:cNvSpPr>
            <a:spLocks/>
          </p:cNvSpPr>
          <p:nvPr/>
        </p:nvSpPr>
        <p:spPr bwMode="auto">
          <a:xfrm rot="10750858" flipV="1">
            <a:off x="5749631" y="4699780"/>
            <a:ext cx="455613" cy="611187"/>
          </a:xfrm>
          <a:custGeom>
            <a:avLst/>
            <a:gdLst>
              <a:gd name="T0" fmla="*/ 0 w 384"/>
              <a:gd name="T1" fmla="*/ 0 h 288"/>
              <a:gd name="T2" fmla="*/ 2147483647 w 384"/>
              <a:gd name="T3" fmla="*/ 2147483647 h 288"/>
              <a:gd name="T4" fmla="*/ 2147483647 w 384"/>
              <a:gd name="T5" fmla="*/ 2147483647 h 288"/>
              <a:gd name="T6" fmla="*/ 2147483647 w 384"/>
              <a:gd name="T7" fmla="*/ 2147483647 h 288"/>
              <a:gd name="T8" fmla="*/ 2147483647 w 384"/>
              <a:gd name="T9" fmla="*/ 2147483647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4" h="288">
                <a:moveTo>
                  <a:pt x="0" y="0"/>
                </a:moveTo>
                <a:cubicBezTo>
                  <a:pt x="28" y="36"/>
                  <a:pt x="56" y="72"/>
                  <a:pt x="96" y="96"/>
                </a:cubicBezTo>
                <a:cubicBezTo>
                  <a:pt x="136" y="120"/>
                  <a:pt x="200" y="128"/>
                  <a:pt x="240" y="144"/>
                </a:cubicBezTo>
                <a:cubicBezTo>
                  <a:pt x="280" y="160"/>
                  <a:pt x="312" y="168"/>
                  <a:pt x="336" y="192"/>
                </a:cubicBezTo>
                <a:cubicBezTo>
                  <a:pt x="360" y="216"/>
                  <a:pt x="372" y="252"/>
                  <a:pt x="384" y="288"/>
                </a:cubicBezTo>
              </a:path>
            </a:pathLst>
          </a:custGeom>
          <a:noFill/>
          <a:ln w="31750">
            <a:solidFill>
              <a:srgbClr val="000000"/>
            </a:solidFill>
            <a:round/>
            <a:headEnd/>
            <a:tailEnd/>
          </a:ln>
          <a:effectLst>
            <a:outerShdw blurRad="50800" dist="38100" dir="2700000" algn="tl" rotWithShape="0">
              <a:prstClr val="black">
                <a:alpha val="40000"/>
              </a:prstClr>
            </a:outerShdw>
          </a:effectLst>
        </p:spPr>
        <p:txBody>
          <a:bodyPr/>
          <a:lstStyle/>
          <a:p>
            <a:endParaRPr lang="es-ES"/>
          </a:p>
        </p:txBody>
      </p:sp>
      <p:sp>
        <p:nvSpPr>
          <p:cNvPr id="94" name="Line 33">
            <a:extLst>
              <a:ext uri="{FF2B5EF4-FFF2-40B4-BE49-F238E27FC236}">
                <a16:creationId xmlns:a16="http://schemas.microsoft.com/office/drawing/2014/main" id="{2A8F675A-5B88-419E-B3EC-F30990F2F9A3}"/>
              </a:ext>
            </a:extLst>
          </p:cNvPr>
          <p:cNvSpPr>
            <a:spLocks noChangeShapeType="1"/>
          </p:cNvSpPr>
          <p:nvPr/>
        </p:nvSpPr>
        <p:spPr bwMode="auto">
          <a:xfrm>
            <a:off x="3158831" y="2415367"/>
            <a:ext cx="2438400" cy="2819400"/>
          </a:xfrm>
          <a:prstGeom prst="line">
            <a:avLst/>
          </a:prstGeom>
          <a:noFill/>
          <a:ln w="25400">
            <a:solidFill>
              <a:srgbClr val="00FFFF"/>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95" name="Line 34">
            <a:extLst>
              <a:ext uri="{FF2B5EF4-FFF2-40B4-BE49-F238E27FC236}">
                <a16:creationId xmlns:a16="http://schemas.microsoft.com/office/drawing/2014/main" id="{35CE39EA-8942-4BA5-AA52-85F4BFE634B9}"/>
              </a:ext>
            </a:extLst>
          </p:cNvPr>
          <p:cNvSpPr>
            <a:spLocks noChangeShapeType="1"/>
          </p:cNvSpPr>
          <p:nvPr/>
        </p:nvSpPr>
        <p:spPr bwMode="auto">
          <a:xfrm>
            <a:off x="6968831" y="3710767"/>
            <a:ext cx="3276600" cy="0"/>
          </a:xfrm>
          <a:prstGeom prst="line">
            <a:avLst/>
          </a:prstGeom>
          <a:noFill/>
          <a:ln w="9525">
            <a:solidFill>
              <a:srgbClr val="000000"/>
            </a:solidFill>
            <a:round/>
            <a:headEnd/>
            <a:tailEnd/>
          </a:ln>
          <a:effectLst>
            <a:outerShdw blurRad="50800" dist="38100" dir="2700000" algn="tl" rotWithShape="0">
              <a:prstClr val="black">
                <a:alpha val="40000"/>
              </a:prstClr>
            </a:outerShdw>
          </a:effectLst>
        </p:spPr>
        <p:txBody>
          <a:bodyPr/>
          <a:lstStyle/>
          <a:p>
            <a:endParaRPr lang="es-ES"/>
          </a:p>
        </p:txBody>
      </p:sp>
      <p:sp>
        <p:nvSpPr>
          <p:cNvPr id="96" name="Line 35">
            <a:extLst>
              <a:ext uri="{FF2B5EF4-FFF2-40B4-BE49-F238E27FC236}">
                <a16:creationId xmlns:a16="http://schemas.microsoft.com/office/drawing/2014/main" id="{24A296BB-03CC-43A2-96F2-BF912ADFEA70}"/>
              </a:ext>
            </a:extLst>
          </p:cNvPr>
          <p:cNvSpPr>
            <a:spLocks noChangeShapeType="1"/>
          </p:cNvSpPr>
          <p:nvPr/>
        </p:nvSpPr>
        <p:spPr bwMode="auto">
          <a:xfrm>
            <a:off x="8569031" y="2415367"/>
            <a:ext cx="0" cy="1295400"/>
          </a:xfrm>
          <a:prstGeom prst="line">
            <a:avLst/>
          </a:prstGeom>
          <a:noFill/>
          <a:ln w="9525">
            <a:solidFill>
              <a:srgbClr val="000000"/>
            </a:solidFill>
            <a:round/>
            <a:headEnd/>
            <a:tailEnd/>
          </a:ln>
          <a:effectLst>
            <a:outerShdw blurRad="50800" dist="38100" dir="2700000" algn="tl" rotWithShape="0">
              <a:prstClr val="black">
                <a:alpha val="40000"/>
              </a:prstClr>
            </a:outerShdw>
          </a:effectLst>
        </p:spPr>
        <p:txBody>
          <a:bodyPr/>
          <a:lstStyle/>
          <a:p>
            <a:endParaRPr lang="es-ES"/>
          </a:p>
        </p:txBody>
      </p:sp>
      <p:sp>
        <p:nvSpPr>
          <p:cNvPr id="97" name="Freeform 36">
            <a:extLst>
              <a:ext uri="{FF2B5EF4-FFF2-40B4-BE49-F238E27FC236}">
                <a16:creationId xmlns:a16="http://schemas.microsoft.com/office/drawing/2014/main" id="{9EA3AF4F-B9B2-4CF8-B00E-E9BB1C6B9B1D}"/>
              </a:ext>
            </a:extLst>
          </p:cNvPr>
          <p:cNvSpPr>
            <a:spLocks/>
          </p:cNvSpPr>
          <p:nvPr/>
        </p:nvSpPr>
        <p:spPr bwMode="auto">
          <a:xfrm>
            <a:off x="7045031" y="2491567"/>
            <a:ext cx="1524000" cy="1066800"/>
          </a:xfrm>
          <a:custGeom>
            <a:avLst/>
            <a:gdLst>
              <a:gd name="T0" fmla="*/ 2147483647 w 960"/>
              <a:gd name="T1" fmla="*/ 0 h 720"/>
              <a:gd name="T2" fmla="*/ 2147483647 w 960"/>
              <a:gd name="T3" fmla="*/ 2147483647 h 720"/>
              <a:gd name="T4" fmla="*/ 2147483647 w 960"/>
              <a:gd name="T5" fmla="*/ 2147483647 h 720"/>
              <a:gd name="T6" fmla="*/ 2147483647 w 960"/>
              <a:gd name="T7" fmla="*/ 2147483647 h 720"/>
              <a:gd name="T8" fmla="*/ 0 w 960"/>
              <a:gd name="T9" fmla="*/ 2147483647 h 7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0" h="720">
                <a:moveTo>
                  <a:pt x="960" y="0"/>
                </a:moveTo>
                <a:cubicBezTo>
                  <a:pt x="872" y="4"/>
                  <a:pt x="784" y="8"/>
                  <a:pt x="720" y="48"/>
                </a:cubicBezTo>
                <a:cubicBezTo>
                  <a:pt x="656" y="88"/>
                  <a:pt x="632" y="152"/>
                  <a:pt x="576" y="240"/>
                </a:cubicBezTo>
                <a:cubicBezTo>
                  <a:pt x="520" y="328"/>
                  <a:pt x="480" y="496"/>
                  <a:pt x="384" y="576"/>
                </a:cubicBezTo>
                <a:cubicBezTo>
                  <a:pt x="288" y="656"/>
                  <a:pt x="144" y="688"/>
                  <a:pt x="0" y="720"/>
                </a:cubicBezTo>
              </a:path>
            </a:pathLst>
          </a:custGeom>
          <a:noFill/>
          <a:ln w="25400">
            <a:solidFill>
              <a:srgbClr val="000000"/>
            </a:solidFill>
            <a:round/>
            <a:headEnd/>
            <a:tailEnd/>
          </a:ln>
          <a:effectLst>
            <a:outerShdw blurRad="50800" dist="38100" dir="2700000" algn="tl" rotWithShape="0">
              <a:prstClr val="black">
                <a:alpha val="40000"/>
              </a:prstClr>
            </a:outerShdw>
          </a:effectLst>
        </p:spPr>
        <p:txBody>
          <a:bodyPr/>
          <a:lstStyle/>
          <a:p>
            <a:endParaRPr lang="es-ES"/>
          </a:p>
        </p:txBody>
      </p:sp>
      <p:sp>
        <p:nvSpPr>
          <p:cNvPr id="98" name="Line 37">
            <a:extLst>
              <a:ext uri="{FF2B5EF4-FFF2-40B4-BE49-F238E27FC236}">
                <a16:creationId xmlns:a16="http://schemas.microsoft.com/office/drawing/2014/main" id="{65489C3A-5012-4AB1-8DBF-F15932605212}"/>
              </a:ext>
            </a:extLst>
          </p:cNvPr>
          <p:cNvSpPr>
            <a:spLocks noChangeShapeType="1"/>
          </p:cNvSpPr>
          <p:nvPr/>
        </p:nvSpPr>
        <p:spPr bwMode="auto">
          <a:xfrm>
            <a:off x="3158831" y="2339167"/>
            <a:ext cx="2438400" cy="2362200"/>
          </a:xfrm>
          <a:prstGeom prst="line">
            <a:avLst/>
          </a:prstGeom>
          <a:noFill/>
          <a:ln w="9525">
            <a:solidFill>
              <a:srgbClr val="000000"/>
            </a:solidFill>
            <a:prstDash val="dash"/>
            <a:round/>
            <a:headEnd/>
            <a:tailEnd/>
          </a:ln>
          <a:effectLst/>
        </p:spPr>
        <p:txBody>
          <a:bodyPr/>
          <a:lstStyle/>
          <a:p>
            <a:endParaRPr lang="es-ES"/>
          </a:p>
        </p:txBody>
      </p:sp>
      <p:sp>
        <p:nvSpPr>
          <p:cNvPr id="99" name="Text Box 38">
            <a:extLst>
              <a:ext uri="{FF2B5EF4-FFF2-40B4-BE49-F238E27FC236}">
                <a16:creationId xmlns:a16="http://schemas.microsoft.com/office/drawing/2014/main" id="{39E0B378-B65D-4FD6-B49B-95B29FB85E9D}"/>
              </a:ext>
            </a:extLst>
          </p:cNvPr>
          <p:cNvSpPr txBox="1">
            <a:spLocks noChangeArrowheads="1"/>
          </p:cNvSpPr>
          <p:nvPr/>
        </p:nvSpPr>
        <p:spPr bwMode="auto">
          <a:xfrm>
            <a:off x="7730831" y="3634567"/>
            <a:ext cx="2286000" cy="369888"/>
          </a:xfrm>
          <a:prstGeom prst="rect">
            <a:avLst/>
          </a:prstGeom>
          <a:noFill/>
          <a:ln w="9525">
            <a:noFill/>
            <a:miter lim="800000"/>
            <a:headEnd/>
            <a:tailEnd/>
          </a:ln>
          <a:effectLst/>
        </p:spPr>
        <p:txBody>
          <a:bodyPr>
            <a:spAutoFit/>
          </a:bodyPr>
          <a:lstStyle/>
          <a:p>
            <a:pPr eaLnBrk="0" hangingPunct="0">
              <a:spcBef>
                <a:spcPct val="50000"/>
              </a:spcBef>
            </a:pPr>
            <a:r>
              <a:rPr lang="es-ES" altLang="es-ES" b="1" i="0">
                <a:solidFill>
                  <a:srgbClr val="000000"/>
                </a:solidFill>
                <a:latin typeface="Arial Narrow" pitchFamily="34" charset="0"/>
              </a:rPr>
              <a:t>d</a:t>
            </a:r>
            <a:r>
              <a:rPr lang="es-ES" altLang="es-ES" b="1" i="0" baseline="-8000">
                <a:solidFill>
                  <a:srgbClr val="000000"/>
                </a:solidFill>
                <a:latin typeface="Arial Narrow" pitchFamily="34" charset="0"/>
              </a:rPr>
              <a:t>m </a:t>
            </a:r>
            <a:r>
              <a:rPr lang="es-ES" altLang="es-ES" i="0">
                <a:solidFill>
                  <a:srgbClr val="000000"/>
                </a:solidFill>
                <a:latin typeface="Arial Narrow" pitchFamily="34" charset="0"/>
              </a:rPr>
              <a:t>x</a:t>
            </a:r>
            <a:r>
              <a:rPr lang="es-ES" altLang="es-ES" b="1" i="0">
                <a:solidFill>
                  <a:srgbClr val="000000"/>
                </a:solidFill>
                <a:latin typeface="Arial Narrow" pitchFamily="34" charset="0"/>
              </a:rPr>
              <a:t> (T*</a:t>
            </a:r>
            <a:r>
              <a:rPr lang="es-ES" altLang="es-ES" i="0">
                <a:solidFill>
                  <a:srgbClr val="000000"/>
                </a:solidFill>
                <a:latin typeface="Arial Narrow" pitchFamily="34" charset="0"/>
              </a:rPr>
              <a:t>+</a:t>
            </a:r>
            <a:r>
              <a:rPr lang="es-ES" altLang="es-ES" b="1" i="0">
                <a:solidFill>
                  <a:srgbClr val="000000"/>
                </a:solidFill>
                <a:latin typeface="Arial Narrow" pitchFamily="34" charset="0"/>
              </a:rPr>
              <a:t>Ts)</a:t>
            </a:r>
            <a:r>
              <a:rPr lang="es-ES" altLang="es-ES" b="1" i="0" baseline="-8000">
                <a:solidFill>
                  <a:srgbClr val="000000"/>
                </a:solidFill>
                <a:latin typeface="Arial Narrow" pitchFamily="34" charset="0"/>
              </a:rPr>
              <a:t>                </a:t>
            </a:r>
            <a:r>
              <a:rPr lang="es-ES" altLang="es-ES" b="1" i="0">
                <a:solidFill>
                  <a:srgbClr val="000000"/>
                </a:solidFill>
                <a:latin typeface="Arial Narrow" pitchFamily="34" charset="0"/>
              </a:rPr>
              <a:t>NIi</a:t>
            </a:r>
          </a:p>
        </p:txBody>
      </p:sp>
      <p:sp>
        <p:nvSpPr>
          <p:cNvPr id="100" name="Freeform 40">
            <a:extLst>
              <a:ext uri="{FF2B5EF4-FFF2-40B4-BE49-F238E27FC236}">
                <a16:creationId xmlns:a16="http://schemas.microsoft.com/office/drawing/2014/main" id="{50DFC35F-3BED-44C3-9C34-96BC0CED0E59}"/>
              </a:ext>
            </a:extLst>
          </p:cNvPr>
          <p:cNvSpPr>
            <a:spLocks/>
          </p:cNvSpPr>
          <p:nvPr/>
        </p:nvSpPr>
        <p:spPr bwMode="auto">
          <a:xfrm>
            <a:off x="9523772" y="3344053"/>
            <a:ext cx="685800" cy="366713"/>
          </a:xfrm>
          <a:custGeom>
            <a:avLst/>
            <a:gdLst>
              <a:gd name="T0" fmla="*/ 2147483647 w 432"/>
              <a:gd name="T1" fmla="*/ 2147483647 h 240"/>
              <a:gd name="T2" fmla="*/ 0 w 432"/>
              <a:gd name="T3" fmla="*/ 2147483647 h 240"/>
              <a:gd name="T4" fmla="*/ 0 w 432"/>
              <a:gd name="T5" fmla="*/ 0 h 240"/>
              <a:gd name="T6" fmla="*/ 2147483647 w 432"/>
              <a:gd name="T7" fmla="*/ 2147483647 h 240"/>
              <a:gd name="T8" fmla="*/ 2147483647 w 432"/>
              <a:gd name="T9" fmla="*/ 2147483647 h 240"/>
              <a:gd name="T10" fmla="*/ 2147483647 w 432"/>
              <a:gd name="T11" fmla="*/ 2147483647 h 2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2" h="240">
                <a:moveTo>
                  <a:pt x="384" y="240"/>
                </a:moveTo>
                <a:lnTo>
                  <a:pt x="0" y="240"/>
                </a:lnTo>
                <a:lnTo>
                  <a:pt x="0" y="0"/>
                </a:lnTo>
                <a:lnTo>
                  <a:pt x="192" y="96"/>
                </a:lnTo>
                <a:lnTo>
                  <a:pt x="432" y="144"/>
                </a:lnTo>
                <a:lnTo>
                  <a:pt x="432" y="240"/>
                </a:lnTo>
              </a:path>
            </a:pathLst>
          </a:custGeom>
          <a:solidFill>
            <a:srgbClr val="FF6600"/>
          </a:solidFill>
          <a:ln w="9525">
            <a:solidFill>
              <a:schemeClr val="tx1"/>
            </a:solidFill>
            <a:round/>
            <a:headEnd/>
            <a:tailEnd/>
          </a:ln>
          <a:effectLst>
            <a:outerShdw blurRad="50800" dist="38100" dir="2700000" algn="tl" rotWithShape="0">
              <a:prstClr val="black">
                <a:alpha val="40000"/>
              </a:prstClr>
            </a:outerShdw>
          </a:effectLst>
        </p:spPr>
        <p:txBody>
          <a:bodyPr/>
          <a:lstStyle/>
          <a:p>
            <a:endParaRPr lang="es-ES"/>
          </a:p>
        </p:txBody>
      </p:sp>
      <p:sp>
        <p:nvSpPr>
          <p:cNvPr id="101" name="Freeform 41">
            <a:extLst>
              <a:ext uri="{FF2B5EF4-FFF2-40B4-BE49-F238E27FC236}">
                <a16:creationId xmlns:a16="http://schemas.microsoft.com/office/drawing/2014/main" id="{7C9621D7-7B20-4258-8128-590AC8FEE7FC}"/>
              </a:ext>
            </a:extLst>
          </p:cNvPr>
          <p:cNvSpPr>
            <a:spLocks/>
          </p:cNvSpPr>
          <p:nvPr/>
        </p:nvSpPr>
        <p:spPr bwMode="auto">
          <a:xfrm flipH="1">
            <a:off x="8569031" y="2491567"/>
            <a:ext cx="1600200" cy="1066800"/>
          </a:xfrm>
          <a:custGeom>
            <a:avLst/>
            <a:gdLst>
              <a:gd name="T0" fmla="*/ 2147483647 w 960"/>
              <a:gd name="T1" fmla="*/ 0 h 720"/>
              <a:gd name="T2" fmla="*/ 2147483647 w 960"/>
              <a:gd name="T3" fmla="*/ 2147483647 h 720"/>
              <a:gd name="T4" fmla="*/ 2147483647 w 960"/>
              <a:gd name="T5" fmla="*/ 2147483647 h 720"/>
              <a:gd name="T6" fmla="*/ 2147483647 w 960"/>
              <a:gd name="T7" fmla="*/ 2147483647 h 720"/>
              <a:gd name="T8" fmla="*/ 0 w 960"/>
              <a:gd name="T9" fmla="*/ 2147483647 h 7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0" h="720">
                <a:moveTo>
                  <a:pt x="960" y="0"/>
                </a:moveTo>
                <a:cubicBezTo>
                  <a:pt x="872" y="4"/>
                  <a:pt x="784" y="8"/>
                  <a:pt x="720" y="48"/>
                </a:cubicBezTo>
                <a:cubicBezTo>
                  <a:pt x="656" y="88"/>
                  <a:pt x="632" y="152"/>
                  <a:pt x="576" y="240"/>
                </a:cubicBezTo>
                <a:cubicBezTo>
                  <a:pt x="520" y="328"/>
                  <a:pt x="480" y="496"/>
                  <a:pt x="384" y="576"/>
                </a:cubicBezTo>
                <a:cubicBezTo>
                  <a:pt x="288" y="656"/>
                  <a:pt x="144" y="688"/>
                  <a:pt x="0" y="720"/>
                </a:cubicBezTo>
              </a:path>
            </a:pathLst>
          </a:custGeom>
          <a:noFill/>
          <a:ln w="25400">
            <a:solidFill>
              <a:srgbClr val="000000"/>
            </a:solidFill>
            <a:round/>
            <a:headEnd/>
            <a:tailEnd/>
          </a:ln>
          <a:effectLst>
            <a:outerShdw blurRad="50800" dist="38100" dir="2700000" algn="tl" rotWithShape="0">
              <a:prstClr val="black">
                <a:alpha val="40000"/>
              </a:prstClr>
            </a:outerShdw>
          </a:effectLst>
        </p:spPr>
        <p:txBody>
          <a:bodyPr/>
          <a:lstStyle/>
          <a:p>
            <a:endParaRPr lang="es-ES"/>
          </a:p>
        </p:txBody>
      </p:sp>
      <p:sp>
        <p:nvSpPr>
          <p:cNvPr id="102" name="Line 43">
            <a:extLst>
              <a:ext uri="{FF2B5EF4-FFF2-40B4-BE49-F238E27FC236}">
                <a16:creationId xmlns:a16="http://schemas.microsoft.com/office/drawing/2014/main" id="{259C2184-9E96-4731-801E-D5DC0EBD2059}"/>
              </a:ext>
            </a:extLst>
          </p:cNvPr>
          <p:cNvSpPr>
            <a:spLocks noChangeShapeType="1"/>
          </p:cNvSpPr>
          <p:nvPr/>
        </p:nvSpPr>
        <p:spPr bwMode="auto">
          <a:xfrm>
            <a:off x="8569031" y="4244167"/>
            <a:ext cx="1600200" cy="0"/>
          </a:xfrm>
          <a:prstGeom prst="line">
            <a:avLst/>
          </a:prstGeom>
          <a:noFill/>
          <a:ln w="9525">
            <a:solidFill>
              <a:srgbClr val="000000"/>
            </a:solidFill>
            <a:round/>
            <a:headEnd/>
            <a:tailEnd/>
          </a:ln>
          <a:effectLst/>
        </p:spPr>
        <p:txBody>
          <a:bodyPr/>
          <a:lstStyle/>
          <a:p>
            <a:endParaRPr lang="es-ES"/>
          </a:p>
        </p:txBody>
      </p:sp>
      <p:sp>
        <p:nvSpPr>
          <p:cNvPr id="103" name="Line 44">
            <a:extLst>
              <a:ext uri="{FF2B5EF4-FFF2-40B4-BE49-F238E27FC236}">
                <a16:creationId xmlns:a16="http://schemas.microsoft.com/office/drawing/2014/main" id="{EE174BE5-C88F-4D21-8FD4-346F645BC3DF}"/>
              </a:ext>
            </a:extLst>
          </p:cNvPr>
          <p:cNvSpPr>
            <a:spLocks noChangeShapeType="1"/>
          </p:cNvSpPr>
          <p:nvPr/>
        </p:nvSpPr>
        <p:spPr bwMode="auto">
          <a:xfrm>
            <a:off x="8569031" y="4091767"/>
            <a:ext cx="0" cy="228600"/>
          </a:xfrm>
          <a:prstGeom prst="line">
            <a:avLst/>
          </a:prstGeom>
          <a:noFill/>
          <a:ln w="9525">
            <a:solidFill>
              <a:srgbClr val="000000"/>
            </a:solidFill>
            <a:round/>
            <a:headEnd/>
            <a:tailEnd/>
          </a:ln>
          <a:effectLst/>
        </p:spPr>
        <p:txBody>
          <a:bodyPr/>
          <a:lstStyle/>
          <a:p>
            <a:endParaRPr lang="es-ES"/>
          </a:p>
        </p:txBody>
      </p:sp>
      <p:sp>
        <p:nvSpPr>
          <p:cNvPr id="104" name="Line 45">
            <a:extLst>
              <a:ext uri="{FF2B5EF4-FFF2-40B4-BE49-F238E27FC236}">
                <a16:creationId xmlns:a16="http://schemas.microsoft.com/office/drawing/2014/main" id="{A420CBC5-A301-4C40-8130-9B85FCB06CB0}"/>
              </a:ext>
            </a:extLst>
          </p:cNvPr>
          <p:cNvSpPr>
            <a:spLocks noChangeShapeType="1"/>
          </p:cNvSpPr>
          <p:nvPr/>
        </p:nvSpPr>
        <p:spPr bwMode="auto">
          <a:xfrm>
            <a:off x="9559631" y="4091767"/>
            <a:ext cx="0" cy="228600"/>
          </a:xfrm>
          <a:prstGeom prst="line">
            <a:avLst/>
          </a:prstGeom>
          <a:noFill/>
          <a:ln w="9525">
            <a:solidFill>
              <a:srgbClr val="000000"/>
            </a:solidFill>
            <a:round/>
            <a:headEnd/>
            <a:tailEnd/>
          </a:ln>
          <a:effectLst/>
        </p:spPr>
        <p:txBody>
          <a:bodyPr/>
          <a:lstStyle/>
          <a:p>
            <a:endParaRPr lang="es-ES"/>
          </a:p>
        </p:txBody>
      </p:sp>
      <p:sp>
        <p:nvSpPr>
          <p:cNvPr id="105" name="Text Box 46">
            <a:extLst>
              <a:ext uri="{FF2B5EF4-FFF2-40B4-BE49-F238E27FC236}">
                <a16:creationId xmlns:a16="http://schemas.microsoft.com/office/drawing/2014/main" id="{A8877C0F-3050-4CF6-8C0D-1E86BBC09A49}"/>
              </a:ext>
            </a:extLst>
          </p:cNvPr>
          <p:cNvSpPr txBox="1">
            <a:spLocks noChangeArrowheads="1"/>
          </p:cNvSpPr>
          <p:nvPr/>
        </p:nvSpPr>
        <p:spPr bwMode="auto">
          <a:xfrm>
            <a:off x="8416631" y="4320367"/>
            <a:ext cx="1371600" cy="366713"/>
          </a:xfrm>
          <a:prstGeom prst="rect">
            <a:avLst/>
          </a:prstGeom>
          <a:noFill/>
          <a:ln w="9525">
            <a:noFill/>
            <a:miter lim="800000"/>
            <a:headEnd/>
            <a:tailEnd/>
          </a:ln>
          <a:effectLst/>
        </p:spPr>
        <p:txBody>
          <a:bodyPr>
            <a:spAutoFit/>
          </a:bodyPr>
          <a:lstStyle/>
          <a:p>
            <a:pPr eaLnBrk="0" hangingPunct="0">
              <a:spcBef>
                <a:spcPct val="50000"/>
              </a:spcBef>
            </a:pPr>
            <a:r>
              <a:rPr lang="es-ES" altLang="es-ES" b="1" i="0">
                <a:solidFill>
                  <a:srgbClr val="000000"/>
                </a:solidFill>
                <a:latin typeface="Arial Narrow" pitchFamily="34" charset="0"/>
              </a:rPr>
              <a:t>0                  z</a:t>
            </a:r>
            <a:endParaRPr lang="el-GR" altLang="es-ES" b="1" i="0">
              <a:solidFill>
                <a:srgbClr val="000000"/>
              </a:solidFill>
              <a:latin typeface="Arial Narrow" pitchFamily="34" charset="0"/>
            </a:endParaRPr>
          </a:p>
        </p:txBody>
      </p:sp>
      <p:sp>
        <p:nvSpPr>
          <p:cNvPr id="106" name="Line 47">
            <a:extLst>
              <a:ext uri="{FF2B5EF4-FFF2-40B4-BE49-F238E27FC236}">
                <a16:creationId xmlns:a16="http://schemas.microsoft.com/office/drawing/2014/main" id="{BA29981F-BCD1-41A4-9109-AEDA4B58C6AF}"/>
              </a:ext>
            </a:extLst>
          </p:cNvPr>
          <p:cNvSpPr>
            <a:spLocks noChangeShapeType="1"/>
          </p:cNvSpPr>
          <p:nvPr/>
        </p:nvSpPr>
        <p:spPr bwMode="auto">
          <a:xfrm>
            <a:off x="9647253" y="4653133"/>
            <a:ext cx="476259" cy="579872"/>
          </a:xfrm>
          <a:prstGeom prst="line">
            <a:avLst/>
          </a:prstGeom>
          <a:noFill/>
          <a:ln w="9525">
            <a:solidFill>
              <a:srgbClr val="000000"/>
            </a:solidFill>
            <a:round/>
            <a:headEnd/>
            <a:tailEnd type="triangle" w="med" len="med"/>
          </a:ln>
          <a:effectLst/>
        </p:spPr>
        <p:txBody>
          <a:bodyPr/>
          <a:lstStyle/>
          <a:p>
            <a:endParaRPr lang="es-ES"/>
          </a:p>
        </p:txBody>
      </p:sp>
      <p:sp>
        <p:nvSpPr>
          <p:cNvPr id="107" name="Line 49">
            <a:extLst>
              <a:ext uri="{FF2B5EF4-FFF2-40B4-BE49-F238E27FC236}">
                <a16:creationId xmlns:a16="http://schemas.microsoft.com/office/drawing/2014/main" id="{5CAF3FA1-6015-4B18-9EE7-2FFB6D7192FC}"/>
              </a:ext>
            </a:extLst>
          </p:cNvPr>
          <p:cNvSpPr>
            <a:spLocks noChangeShapeType="1"/>
          </p:cNvSpPr>
          <p:nvPr/>
        </p:nvSpPr>
        <p:spPr bwMode="auto">
          <a:xfrm flipH="1" flipV="1">
            <a:off x="8188031" y="2339167"/>
            <a:ext cx="470650" cy="652278"/>
          </a:xfrm>
          <a:prstGeom prst="line">
            <a:avLst/>
          </a:prstGeom>
          <a:noFill/>
          <a:ln w="9525">
            <a:solidFill>
              <a:srgbClr val="000000"/>
            </a:solidFill>
            <a:round/>
            <a:headEnd/>
            <a:tailEnd type="triangle" w="med" len="med"/>
          </a:ln>
          <a:effectLst/>
        </p:spPr>
        <p:txBody>
          <a:bodyPr/>
          <a:lstStyle/>
          <a:p>
            <a:endParaRPr lang="es-ES"/>
          </a:p>
        </p:txBody>
      </p:sp>
      <p:sp>
        <p:nvSpPr>
          <p:cNvPr id="108" name="Text Box 50">
            <a:extLst>
              <a:ext uri="{FF2B5EF4-FFF2-40B4-BE49-F238E27FC236}">
                <a16:creationId xmlns:a16="http://schemas.microsoft.com/office/drawing/2014/main" id="{EBF547D1-E7A8-412D-A67D-7BB095A4E849}"/>
              </a:ext>
            </a:extLst>
          </p:cNvPr>
          <p:cNvSpPr txBox="1">
            <a:spLocks noChangeArrowheads="1"/>
          </p:cNvSpPr>
          <p:nvPr/>
        </p:nvSpPr>
        <p:spPr bwMode="auto">
          <a:xfrm>
            <a:off x="7313318" y="1813072"/>
            <a:ext cx="1524000" cy="757130"/>
          </a:xfrm>
          <a:prstGeom prst="rect">
            <a:avLst/>
          </a:prstGeom>
          <a:noFill/>
          <a:ln w="9525">
            <a:noFill/>
            <a:miter lim="800000"/>
            <a:headEnd/>
            <a:tailEnd/>
          </a:ln>
          <a:effectLst/>
        </p:spPr>
        <p:txBody>
          <a:bodyPr>
            <a:spAutoFit/>
          </a:bodyPr>
          <a:lstStyle/>
          <a:p>
            <a:pPr eaLnBrk="0" hangingPunct="0">
              <a:lnSpc>
                <a:spcPct val="80000"/>
              </a:lnSpc>
            </a:pPr>
            <a:r>
              <a:rPr lang="es-ES" altLang="es-ES" b="1" i="0">
                <a:solidFill>
                  <a:srgbClr val="000000"/>
                </a:solidFill>
                <a:latin typeface="Arial Narrow" pitchFamily="34" charset="0"/>
              </a:rPr>
              <a:t>% mínimo de servicios sin ruptura</a:t>
            </a:r>
          </a:p>
        </p:txBody>
      </p:sp>
      <p:sp>
        <p:nvSpPr>
          <p:cNvPr id="109" name="Text Box 51">
            <a:extLst>
              <a:ext uri="{FF2B5EF4-FFF2-40B4-BE49-F238E27FC236}">
                <a16:creationId xmlns:a16="http://schemas.microsoft.com/office/drawing/2014/main" id="{56722AF8-5903-45AE-8343-F9636F1D2CDF}"/>
              </a:ext>
            </a:extLst>
          </p:cNvPr>
          <p:cNvSpPr txBox="1">
            <a:spLocks noChangeArrowheads="1"/>
          </p:cNvSpPr>
          <p:nvPr/>
        </p:nvSpPr>
        <p:spPr bwMode="auto">
          <a:xfrm>
            <a:off x="9367375" y="2443503"/>
            <a:ext cx="1524000" cy="757130"/>
          </a:xfrm>
          <a:prstGeom prst="rect">
            <a:avLst/>
          </a:prstGeom>
          <a:noFill/>
          <a:ln w="9525">
            <a:noFill/>
            <a:miter lim="800000"/>
            <a:headEnd/>
            <a:tailEnd/>
          </a:ln>
          <a:effectLst/>
        </p:spPr>
        <p:txBody>
          <a:bodyPr wrap="square">
            <a:spAutoFit/>
          </a:bodyPr>
          <a:lstStyle/>
          <a:p>
            <a:pPr eaLnBrk="0" hangingPunct="0">
              <a:lnSpc>
                <a:spcPct val="80000"/>
              </a:lnSpc>
            </a:pPr>
            <a:r>
              <a:rPr lang="es-ES" altLang="es-ES" b="1" i="0">
                <a:solidFill>
                  <a:srgbClr val="000000"/>
                </a:solidFill>
                <a:latin typeface="Arial Narrow" pitchFamily="34" charset="0"/>
              </a:rPr>
              <a:t>% máximo de servicios con ruptura</a:t>
            </a:r>
          </a:p>
        </p:txBody>
      </p:sp>
      <p:sp>
        <p:nvSpPr>
          <p:cNvPr id="110" name="Line 52">
            <a:extLst>
              <a:ext uri="{FF2B5EF4-FFF2-40B4-BE49-F238E27FC236}">
                <a16:creationId xmlns:a16="http://schemas.microsoft.com/office/drawing/2014/main" id="{9549A908-59F5-4FD6-9DEA-BD36EFB0F92F}"/>
              </a:ext>
            </a:extLst>
          </p:cNvPr>
          <p:cNvSpPr>
            <a:spLocks noChangeShapeType="1"/>
          </p:cNvSpPr>
          <p:nvPr/>
        </p:nvSpPr>
        <p:spPr bwMode="auto">
          <a:xfrm flipV="1">
            <a:off x="9788231" y="3177367"/>
            <a:ext cx="76200" cy="381000"/>
          </a:xfrm>
          <a:prstGeom prst="line">
            <a:avLst/>
          </a:prstGeom>
          <a:noFill/>
          <a:ln w="9525">
            <a:solidFill>
              <a:srgbClr val="000000"/>
            </a:solidFill>
            <a:round/>
            <a:headEnd/>
            <a:tailEnd type="triangle" w="med" len="med"/>
          </a:ln>
          <a:effectLst/>
        </p:spPr>
        <p:txBody>
          <a:bodyPr/>
          <a:lstStyle/>
          <a:p>
            <a:endParaRPr lang="es-ES"/>
          </a:p>
        </p:txBody>
      </p:sp>
      <p:sp>
        <p:nvSpPr>
          <p:cNvPr id="111" name="Text Box 54">
            <a:extLst>
              <a:ext uri="{FF2B5EF4-FFF2-40B4-BE49-F238E27FC236}">
                <a16:creationId xmlns:a16="http://schemas.microsoft.com/office/drawing/2014/main" id="{8ED29833-4EDB-4CB9-A43D-6543A613B332}"/>
              </a:ext>
            </a:extLst>
          </p:cNvPr>
          <p:cNvSpPr txBox="1">
            <a:spLocks noChangeArrowheads="1"/>
          </p:cNvSpPr>
          <p:nvPr/>
        </p:nvSpPr>
        <p:spPr bwMode="auto">
          <a:xfrm>
            <a:off x="8797631" y="3405967"/>
            <a:ext cx="533400" cy="366713"/>
          </a:xfrm>
          <a:prstGeom prst="rect">
            <a:avLst/>
          </a:prstGeom>
          <a:noFill/>
          <a:ln w="9525">
            <a:noFill/>
            <a:miter lim="800000"/>
            <a:headEnd/>
            <a:tailEnd/>
          </a:ln>
          <a:effectLst/>
        </p:spPr>
        <p:txBody>
          <a:bodyPr>
            <a:spAutoFit/>
          </a:bodyPr>
          <a:lstStyle/>
          <a:p>
            <a:pPr eaLnBrk="0" hangingPunct="0">
              <a:spcBef>
                <a:spcPct val="50000"/>
              </a:spcBef>
            </a:pPr>
            <a:r>
              <a:rPr lang="es-ES" altLang="es-ES" b="1" i="0">
                <a:solidFill>
                  <a:srgbClr val="000000"/>
                </a:solidFill>
                <a:latin typeface="Arial Narrow" pitchFamily="34" charset="0"/>
              </a:rPr>
              <a:t>Ss</a:t>
            </a:r>
          </a:p>
        </p:txBody>
      </p:sp>
      <p:sp>
        <p:nvSpPr>
          <p:cNvPr id="113" name="Text Box 57">
            <a:extLst>
              <a:ext uri="{FF2B5EF4-FFF2-40B4-BE49-F238E27FC236}">
                <a16:creationId xmlns:a16="http://schemas.microsoft.com/office/drawing/2014/main" id="{347368D0-52D0-47AB-9AF1-B80898BF19BC}"/>
              </a:ext>
            </a:extLst>
          </p:cNvPr>
          <p:cNvSpPr txBox="1">
            <a:spLocks noChangeArrowheads="1"/>
          </p:cNvSpPr>
          <p:nvPr/>
        </p:nvSpPr>
        <p:spPr bwMode="auto">
          <a:xfrm>
            <a:off x="6163677" y="4647577"/>
            <a:ext cx="1600200" cy="563563"/>
          </a:xfrm>
          <a:prstGeom prst="rect">
            <a:avLst/>
          </a:prstGeom>
          <a:noFill/>
          <a:ln w="9525">
            <a:noFill/>
            <a:miter lim="800000"/>
            <a:headEnd/>
            <a:tailEnd/>
          </a:ln>
          <a:effectLst/>
        </p:spPr>
        <p:txBody>
          <a:bodyPr>
            <a:spAutoFit/>
          </a:bodyPr>
          <a:lstStyle/>
          <a:p>
            <a:pPr eaLnBrk="0" hangingPunct="0">
              <a:lnSpc>
                <a:spcPct val="85000"/>
              </a:lnSpc>
            </a:pPr>
            <a:r>
              <a:rPr lang="es-ES" altLang="es-ES">
                <a:solidFill>
                  <a:srgbClr val="000000"/>
                </a:solidFill>
                <a:latin typeface="Arial Narrow" pitchFamily="34" charset="0"/>
              </a:rPr>
              <a:t>Máximo riesgo de ruptura</a:t>
            </a:r>
          </a:p>
        </p:txBody>
      </p:sp>
      <p:sp>
        <p:nvSpPr>
          <p:cNvPr id="114" name="Freeform 58">
            <a:extLst>
              <a:ext uri="{FF2B5EF4-FFF2-40B4-BE49-F238E27FC236}">
                <a16:creationId xmlns:a16="http://schemas.microsoft.com/office/drawing/2014/main" id="{2C7A349C-4D67-4C53-B68A-63E2DCF0BB77}"/>
              </a:ext>
            </a:extLst>
          </p:cNvPr>
          <p:cNvSpPr>
            <a:spLocks/>
          </p:cNvSpPr>
          <p:nvPr/>
        </p:nvSpPr>
        <p:spPr bwMode="auto">
          <a:xfrm>
            <a:off x="5597231" y="2948767"/>
            <a:ext cx="850900" cy="685800"/>
          </a:xfrm>
          <a:custGeom>
            <a:avLst/>
            <a:gdLst>
              <a:gd name="T0" fmla="*/ 0 w 536"/>
              <a:gd name="T1" fmla="*/ 0 h 672"/>
              <a:gd name="T2" fmla="*/ 2147483647 w 536"/>
              <a:gd name="T3" fmla="*/ 2147483647 h 672"/>
              <a:gd name="T4" fmla="*/ 2147483647 w 536"/>
              <a:gd name="T5" fmla="*/ 2147483647 h 672"/>
              <a:gd name="T6" fmla="*/ 2147483647 w 536"/>
              <a:gd name="T7" fmla="*/ 2147483647 h 672"/>
              <a:gd name="T8" fmla="*/ 2147483647 w 536"/>
              <a:gd name="T9" fmla="*/ 2147483647 h 672"/>
              <a:gd name="T10" fmla="*/ 2147483647 w 536"/>
              <a:gd name="T11" fmla="*/ 2147483647 h 672"/>
              <a:gd name="T12" fmla="*/ 2147483647 w 536"/>
              <a:gd name="T13" fmla="*/ 2147483647 h 672"/>
              <a:gd name="T14" fmla="*/ 2147483647 w 536"/>
              <a:gd name="T15" fmla="*/ 2147483647 h 672"/>
              <a:gd name="T16" fmla="*/ 2147483647 w 536"/>
              <a:gd name="T17" fmla="*/ 2147483647 h 672"/>
              <a:gd name="T18" fmla="*/ 2147483647 w 536"/>
              <a:gd name="T19" fmla="*/ 2147483647 h 672"/>
              <a:gd name="T20" fmla="*/ 2147483647 w 536"/>
              <a:gd name="T21" fmla="*/ 2147483647 h 672"/>
              <a:gd name="T22" fmla="*/ 2147483647 w 536"/>
              <a:gd name="T23" fmla="*/ 2147483647 h 672"/>
              <a:gd name="T24" fmla="*/ 2147483647 w 536"/>
              <a:gd name="T25" fmla="*/ 2147483647 h 672"/>
              <a:gd name="T26" fmla="*/ 2147483647 w 536"/>
              <a:gd name="T27" fmla="*/ 2147483647 h 6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36" h="672">
                <a:moveTo>
                  <a:pt x="0" y="0"/>
                </a:moveTo>
                <a:cubicBezTo>
                  <a:pt x="56" y="19"/>
                  <a:pt x="53" y="0"/>
                  <a:pt x="40" y="40"/>
                </a:cubicBezTo>
                <a:cubicBezTo>
                  <a:pt x="64" y="64"/>
                  <a:pt x="72" y="85"/>
                  <a:pt x="104" y="96"/>
                </a:cubicBezTo>
                <a:cubicBezTo>
                  <a:pt x="121" y="164"/>
                  <a:pt x="98" y="95"/>
                  <a:pt x="136" y="152"/>
                </a:cubicBezTo>
                <a:cubicBezTo>
                  <a:pt x="141" y="159"/>
                  <a:pt x="137" y="171"/>
                  <a:pt x="144" y="176"/>
                </a:cubicBezTo>
                <a:cubicBezTo>
                  <a:pt x="187" y="207"/>
                  <a:pt x="201" y="182"/>
                  <a:pt x="240" y="232"/>
                </a:cubicBezTo>
                <a:cubicBezTo>
                  <a:pt x="275" y="277"/>
                  <a:pt x="295" y="336"/>
                  <a:pt x="344" y="368"/>
                </a:cubicBezTo>
                <a:cubicBezTo>
                  <a:pt x="363" y="425"/>
                  <a:pt x="346" y="407"/>
                  <a:pt x="384" y="432"/>
                </a:cubicBezTo>
                <a:cubicBezTo>
                  <a:pt x="402" y="487"/>
                  <a:pt x="377" y="420"/>
                  <a:pt x="416" y="488"/>
                </a:cubicBezTo>
                <a:cubicBezTo>
                  <a:pt x="426" y="505"/>
                  <a:pt x="420" y="529"/>
                  <a:pt x="432" y="544"/>
                </a:cubicBezTo>
                <a:cubicBezTo>
                  <a:pt x="437" y="551"/>
                  <a:pt x="448" y="549"/>
                  <a:pt x="456" y="552"/>
                </a:cubicBezTo>
                <a:cubicBezTo>
                  <a:pt x="459" y="560"/>
                  <a:pt x="459" y="569"/>
                  <a:pt x="464" y="576"/>
                </a:cubicBezTo>
                <a:cubicBezTo>
                  <a:pt x="470" y="584"/>
                  <a:pt x="482" y="585"/>
                  <a:pt x="488" y="592"/>
                </a:cubicBezTo>
                <a:cubicBezTo>
                  <a:pt x="496" y="601"/>
                  <a:pt x="536" y="650"/>
                  <a:pt x="536" y="672"/>
                </a:cubicBezTo>
              </a:path>
            </a:pathLst>
          </a:custGeom>
          <a:noFill/>
          <a:ln w="25400">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115" name="Line 59">
            <a:extLst>
              <a:ext uri="{FF2B5EF4-FFF2-40B4-BE49-F238E27FC236}">
                <a16:creationId xmlns:a16="http://schemas.microsoft.com/office/drawing/2014/main" id="{0516A922-D670-4903-A4D8-63E9A3F2C274}"/>
              </a:ext>
            </a:extLst>
          </p:cNvPr>
          <p:cNvSpPr>
            <a:spLocks noChangeShapeType="1"/>
          </p:cNvSpPr>
          <p:nvPr/>
        </p:nvSpPr>
        <p:spPr bwMode="auto">
          <a:xfrm>
            <a:off x="3082631" y="2339167"/>
            <a:ext cx="2819400" cy="0"/>
          </a:xfrm>
          <a:prstGeom prst="line">
            <a:avLst/>
          </a:prstGeom>
          <a:noFill/>
          <a:ln w="9525">
            <a:solidFill>
              <a:srgbClr val="000000"/>
            </a:solidFill>
            <a:prstDash val="dash"/>
            <a:round/>
            <a:headEnd/>
            <a:tailEnd/>
          </a:ln>
          <a:effectLst/>
        </p:spPr>
        <p:txBody>
          <a:bodyPr/>
          <a:lstStyle/>
          <a:p>
            <a:endParaRPr lang="es-ES"/>
          </a:p>
        </p:txBody>
      </p:sp>
      <p:sp>
        <p:nvSpPr>
          <p:cNvPr id="116" name="Line 60">
            <a:extLst>
              <a:ext uri="{FF2B5EF4-FFF2-40B4-BE49-F238E27FC236}">
                <a16:creationId xmlns:a16="http://schemas.microsoft.com/office/drawing/2014/main" id="{2728F85E-5127-483A-8405-EC287301D93B}"/>
              </a:ext>
            </a:extLst>
          </p:cNvPr>
          <p:cNvSpPr>
            <a:spLocks noChangeShapeType="1"/>
          </p:cNvSpPr>
          <p:nvPr/>
        </p:nvSpPr>
        <p:spPr bwMode="auto">
          <a:xfrm>
            <a:off x="3844630" y="2948767"/>
            <a:ext cx="4345" cy="1143000"/>
          </a:xfrm>
          <a:prstGeom prst="line">
            <a:avLst/>
          </a:prstGeom>
          <a:noFill/>
          <a:ln w="28575">
            <a:solidFill>
              <a:srgbClr val="FF0000"/>
            </a:solidFill>
            <a:round/>
            <a:headEnd/>
            <a:tailEnd/>
          </a:ln>
          <a:effectLst>
            <a:outerShdw blurRad="50800" dist="38100" dir="2700000" algn="tl" rotWithShape="0">
              <a:prstClr val="black">
                <a:alpha val="40000"/>
              </a:prstClr>
            </a:outerShdw>
          </a:effectLst>
        </p:spPr>
        <p:txBody>
          <a:bodyPr/>
          <a:lstStyle/>
          <a:p>
            <a:endParaRPr lang="es-ES"/>
          </a:p>
        </p:txBody>
      </p:sp>
      <p:sp>
        <p:nvSpPr>
          <p:cNvPr id="117" name="Line 62">
            <a:extLst>
              <a:ext uri="{FF2B5EF4-FFF2-40B4-BE49-F238E27FC236}">
                <a16:creationId xmlns:a16="http://schemas.microsoft.com/office/drawing/2014/main" id="{A4091CA5-014F-45DD-8844-966E786CABE6}"/>
              </a:ext>
            </a:extLst>
          </p:cNvPr>
          <p:cNvSpPr>
            <a:spLocks noChangeShapeType="1"/>
          </p:cNvSpPr>
          <p:nvPr/>
        </p:nvSpPr>
        <p:spPr bwMode="auto">
          <a:xfrm>
            <a:off x="4835231" y="5844367"/>
            <a:ext cx="1905000" cy="0"/>
          </a:xfrm>
          <a:prstGeom prst="line">
            <a:avLst/>
          </a:prstGeom>
          <a:noFill/>
          <a:ln w="9525">
            <a:solidFill>
              <a:srgbClr val="000000"/>
            </a:solidFill>
            <a:round/>
            <a:headEnd type="triangle" w="med" len="med"/>
            <a:tailEnd type="triangle" w="med" len="med"/>
          </a:ln>
          <a:effectLst/>
        </p:spPr>
        <p:txBody>
          <a:bodyPr/>
          <a:lstStyle/>
          <a:p>
            <a:endParaRPr lang="es-ES"/>
          </a:p>
        </p:txBody>
      </p:sp>
      <p:sp>
        <p:nvSpPr>
          <p:cNvPr id="118" name="Text Box 63">
            <a:extLst>
              <a:ext uri="{FF2B5EF4-FFF2-40B4-BE49-F238E27FC236}">
                <a16:creationId xmlns:a16="http://schemas.microsoft.com/office/drawing/2014/main" id="{0AC8A547-2FB7-422D-9227-A1A24FF55260}"/>
              </a:ext>
            </a:extLst>
          </p:cNvPr>
          <p:cNvSpPr txBox="1">
            <a:spLocks noChangeArrowheads="1"/>
          </p:cNvSpPr>
          <p:nvPr/>
        </p:nvSpPr>
        <p:spPr bwMode="auto">
          <a:xfrm>
            <a:off x="5597231" y="5539567"/>
            <a:ext cx="457200" cy="366713"/>
          </a:xfrm>
          <a:prstGeom prst="rect">
            <a:avLst/>
          </a:prstGeom>
          <a:noFill/>
          <a:ln w="9525">
            <a:noFill/>
            <a:miter lim="800000"/>
            <a:headEnd/>
            <a:tailEnd/>
          </a:ln>
          <a:effectLst/>
        </p:spPr>
        <p:txBody>
          <a:bodyPr>
            <a:spAutoFit/>
          </a:bodyPr>
          <a:lstStyle/>
          <a:p>
            <a:pPr eaLnBrk="0" hangingPunct="0">
              <a:spcBef>
                <a:spcPct val="50000"/>
              </a:spcBef>
            </a:pPr>
            <a:r>
              <a:rPr lang="es-ES" altLang="es-ES" b="1" i="0">
                <a:solidFill>
                  <a:srgbClr val="000000"/>
                </a:solidFill>
                <a:latin typeface="Arial" charset="0"/>
              </a:rPr>
              <a:t>T*</a:t>
            </a:r>
          </a:p>
        </p:txBody>
      </p:sp>
      <p:sp>
        <p:nvSpPr>
          <p:cNvPr id="119" name="Line 65">
            <a:extLst>
              <a:ext uri="{FF2B5EF4-FFF2-40B4-BE49-F238E27FC236}">
                <a16:creationId xmlns:a16="http://schemas.microsoft.com/office/drawing/2014/main" id="{A0ABA280-0E4B-4A84-A207-FDCB515E7F10}"/>
              </a:ext>
            </a:extLst>
          </p:cNvPr>
          <p:cNvSpPr>
            <a:spLocks noChangeShapeType="1"/>
          </p:cNvSpPr>
          <p:nvPr/>
        </p:nvSpPr>
        <p:spPr bwMode="auto">
          <a:xfrm flipH="1">
            <a:off x="4454231" y="4853767"/>
            <a:ext cx="1295400" cy="0"/>
          </a:xfrm>
          <a:prstGeom prst="line">
            <a:avLst/>
          </a:prstGeom>
          <a:noFill/>
          <a:ln w="9525">
            <a:solidFill>
              <a:srgbClr val="000000"/>
            </a:solidFill>
            <a:prstDash val="dash"/>
            <a:round/>
            <a:headEnd/>
            <a:tailEnd/>
          </a:ln>
          <a:effectLst/>
        </p:spPr>
        <p:txBody>
          <a:bodyPr/>
          <a:lstStyle/>
          <a:p>
            <a:endParaRPr lang="es-ES"/>
          </a:p>
        </p:txBody>
      </p:sp>
      <p:sp>
        <p:nvSpPr>
          <p:cNvPr id="120" name="Line 62">
            <a:extLst>
              <a:ext uri="{FF2B5EF4-FFF2-40B4-BE49-F238E27FC236}">
                <a16:creationId xmlns:a16="http://schemas.microsoft.com/office/drawing/2014/main" id="{0AC1A346-3860-40FF-A8D8-139A40418356}"/>
              </a:ext>
            </a:extLst>
          </p:cNvPr>
          <p:cNvSpPr>
            <a:spLocks noChangeShapeType="1"/>
          </p:cNvSpPr>
          <p:nvPr/>
        </p:nvSpPr>
        <p:spPr bwMode="auto">
          <a:xfrm flipV="1">
            <a:off x="4835231" y="2339167"/>
            <a:ext cx="0" cy="1752600"/>
          </a:xfrm>
          <a:prstGeom prst="line">
            <a:avLst/>
          </a:prstGeom>
          <a:noFill/>
          <a:ln w="9525">
            <a:solidFill>
              <a:srgbClr val="FF3300"/>
            </a:solidFill>
            <a:prstDash val="dash"/>
            <a:round/>
            <a:headEnd/>
            <a:tailEnd type="triangle" w="med" len="med"/>
          </a:ln>
          <a:effectLst>
            <a:outerShdw blurRad="50800" dist="38100" dir="2700000" algn="tl" rotWithShape="0">
              <a:prstClr val="black">
                <a:alpha val="40000"/>
              </a:prstClr>
            </a:outerShdw>
          </a:effectLst>
        </p:spPr>
        <p:txBody>
          <a:bodyPr/>
          <a:lstStyle/>
          <a:p>
            <a:endParaRPr lang="es-ES"/>
          </a:p>
        </p:txBody>
      </p:sp>
      <p:sp>
        <p:nvSpPr>
          <p:cNvPr id="121" name="Text Box 16">
            <a:extLst>
              <a:ext uri="{FF2B5EF4-FFF2-40B4-BE49-F238E27FC236}">
                <a16:creationId xmlns:a16="http://schemas.microsoft.com/office/drawing/2014/main" id="{CDC67E67-AF71-4497-8CA6-B4CDD65283BF}"/>
              </a:ext>
            </a:extLst>
          </p:cNvPr>
          <p:cNvSpPr txBox="1">
            <a:spLocks noChangeArrowheads="1"/>
          </p:cNvSpPr>
          <p:nvPr/>
        </p:nvSpPr>
        <p:spPr bwMode="auto">
          <a:xfrm>
            <a:off x="4543881" y="2796367"/>
            <a:ext cx="533400" cy="366713"/>
          </a:xfrm>
          <a:prstGeom prst="rect">
            <a:avLst/>
          </a:prstGeom>
          <a:noFill/>
          <a:ln w="9525">
            <a:noFill/>
            <a:miter lim="800000"/>
            <a:headEnd/>
            <a:tailEnd/>
          </a:ln>
          <a:effectLst/>
        </p:spPr>
        <p:txBody>
          <a:bodyPr>
            <a:spAutoFit/>
          </a:bodyPr>
          <a:lstStyle/>
          <a:p>
            <a:pPr eaLnBrk="0" hangingPunct="0">
              <a:spcBef>
                <a:spcPct val="50000"/>
              </a:spcBef>
            </a:pPr>
            <a:r>
              <a:rPr lang="es-ES" altLang="es-ES" b="1" i="0">
                <a:solidFill>
                  <a:srgbClr val="000000"/>
                </a:solidFill>
                <a:latin typeface="Arial Narrow" pitchFamily="34" charset="0"/>
              </a:rPr>
              <a:t>Q</a:t>
            </a:r>
          </a:p>
        </p:txBody>
      </p:sp>
      <p:sp>
        <p:nvSpPr>
          <p:cNvPr id="122" name="Freeform 64">
            <a:extLst>
              <a:ext uri="{FF2B5EF4-FFF2-40B4-BE49-F238E27FC236}">
                <a16:creationId xmlns:a16="http://schemas.microsoft.com/office/drawing/2014/main" id="{A5444E51-44A6-4F65-BE6E-415F4970D8D5}"/>
              </a:ext>
            </a:extLst>
          </p:cNvPr>
          <p:cNvSpPr>
            <a:spLocks/>
          </p:cNvSpPr>
          <p:nvPr/>
        </p:nvSpPr>
        <p:spPr bwMode="auto">
          <a:xfrm>
            <a:off x="4852694" y="2364567"/>
            <a:ext cx="781050" cy="590550"/>
          </a:xfrm>
          <a:custGeom>
            <a:avLst/>
            <a:gdLst>
              <a:gd name="T0" fmla="*/ 2147483647 w 492"/>
              <a:gd name="T1" fmla="*/ 2147483647 h 372"/>
              <a:gd name="T2" fmla="*/ 2147483647 w 492"/>
              <a:gd name="T3" fmla="*/ 2147483647 h 372"/>
              <a:gd name="T4" fmla="*/ 2147483647 w 492"/>
              <a:gd name="T5" fmla="*/ 2147483647 h 372"/>
              <a:gd name="T6" fmla="*/ 2147483647 w 492"/>
              <a:gd name="T7" fmla="*/ 2147483647 h 372"/>
              <a:gd name="T8" fmla="*/ 2147483647 w 492"/>
              <a:gd name="T9" fmla="*/ 2147483647 h 372"/>
              <a:gd name="T10" fmla="*/ 2147483647 w 492"/>
              <a:gd name="T11" fmla="*/ 2147483647 h 372"/>
              <a:gd name="T12" fmla="*/ 2147483647 w 492"/>
              <a:gd name="T13" fmla="*/ 2147483647 h 372"/>
              <a:gd name="T14" fmla="*/ 2147483647 w 492"/>
              <a:gd name="T15" fmla="*/ 2147483647 h 372"/>
              <a:gd name="T16" fmla="*/ 2147483647 w 492"/>
              <a:gd name="T17" fmla="*/ 2147483647 h 372"/>
              <a:gd name="T18" fmla="*/ 2147483647 w 492"/>
              <a:gd name="T19" fmla="*/ 2147483647 h 372"/>
              <a:gd name="T20" fmla="*/ 2147483647 w 492"/>
              <a:gd name="T21" fmla="*/ 0 h 3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92" h="372">
                <a:moveTo>
                  <a:pt x="477" y="360"/>
                </a:moveTo>
                <a:cubicBezTo>
                  <a:pt x="431" y="291"/>
                  <a:pt x="492" y="372"/>
                  <a:pt x="437" y="328"/>
                </a:cubicBezTo>
                <a:cubicBezTo>
                  <a:pt x="385" y="287"/>
                  <a:pt x="457" y="316"/>
                  <a:pt x="397" y="296"/>
                </a:cubicBezTo>
                <a:cubicBezTo>
                  <a:pt x="370" y="256"/>
                  <a:pt x="325" y="235"/>
                  <a:pt x="285" y="208"/>
                </a:cubicBezTo>
                <a:cubicBezTo>
                  <a:pt x="271" y="199"/>
                  <a:pt x="237" y="192"/>
                  <a:pt x="237" y="192"/>
                </a:cubicBezTo>
                <a:cubicBezTo>
                  <a:pt x="232" y="184"/>
                  <a:pt x="228" y="175"/>
                  <a:pt x="221" y="168"/>
                </a:cubicBezTo>
                <a:cubicBezTo>
                  <a:pt x="214" y="161"/>
                  <a:pt x="203" y="159"/>
                  <a:pt x="197" y="152"/>
                </a:cubicBezTo>
                <a:cubicBezTo>
                  <a:pt x="144" y="92"/>
                  <a:pt x="190" y="112"/>
                  <a:pt x="141" y="96"/>
                </a:cubicBezTo>
                <a:cubicBezTo>
                  <a:pt x="116" y="58"/>
                  <a:pt x="85" y="58"/>
                  <a:pt x="45" y="48"/>
                </a:cubicBezTo>
                <a:cubicBezTo>
                  <a:pt x="40" y="40"/>
                  <a:pt x="37" y="30"/>
                  <a:pt x="29" y="24"/>
                </a:cubicBezTo>
                <a:cubicBezTo>
                  <a:pt x="0" y="1"/>
                  <a:pt x="5" y="33"/>
                  <a:pt x="5" y="0"/>
                </a:cubicBezTo>
              </a:path>
            </a:pathLst>
          </a:custGeom>
          <a:noFill/>
          <a:ln w="9525" cap="flat">
            <a:solidFill>
              <a:srgbClr val="FF3300"/>
            </a:solidFill>
            <a:prstDash val="dash"/>
            <a:round/>
            <a:headEnd/>
            <a:tailEnd/>
          </a:ln>
          <a:effectLst>
            <a:outerShdw blurRad="50800" dist="38100" dir="2700000" algn="tl" rotWithShape="0">
              <a:prstClr val="black">
                <a:alpha val="40000"/>
              </a:prstClr>
            </a:outerShdw>
          </a:effectLst>
        </p:spPr>
        <p:txBody>
          <a:bodyPr/>
          <a:lstStyle/>
          <a:p>
            <a:endParaRPr lang="es-ES"/>
          </a:p>
        </p:txBody>
      </p:sp>
      <p:sp>
        <p:nvSpPr>
          <p:cNvPr id="123" name="Freeform 65">
            <a:extLst>
              <a:ext uri="{FF2B5EF4-FFF2-40B4-BE49-F238E27FC236}">
                <a16:creationId xmlns:a16="http://schemas.microsoft.com/office/drawing/2014/main" id="{4A5AD30F-1423-4F17-82E7-1FEED130A938}"/>
              </a:ext>
            </a:extLst>
          </p:cNvPr>
          <p:cNvSpPr>
            <a:spLocks/>
          </p:cNvSpPr>
          <p:nvPr/>
        </p:nvSpPr>
        <p:spPr bwMode="auto">
          <a:xfrm>
            <a:off x="3082631" y="2339167"/>
            <a:ext cx="762000" cy="609600"/>
          </a:xfrm>
          <a:custGeom>
            <a:avLst/>
            <a:gdLst>
              <a:gd name="T0" fmla="*/ 2147483647 w 246"/>
              <a:gd name="T1" fmla="*/ 2147483647 h 288"/>
              <a:gd name="T2" fmla="*/ 2147483647 w 246"/>
              <a:gd name="T3" fmla="*/ 2147483647 h 288"/>
              <a:gd name="T4" fmla="*/ 2147483647 w 246"/>
              <a:gd name="T5" fmla="*/ 2147483647 h 288"/>
              <a:gd name="T6" fmla="*/ 2147483647 w 246"/>
              <a:gd name="T7" fmla="*/ 2147483647 h 288"/>
              <a:gd name="T8" fmla="*/ 2147483647 w 246"/>
              <a:gd name="T9" fmla="*/ 2147483647 h 288"/>
              <a:gd name="T10" fmla="*/ 2147483647 w 246"/>
              <a:gd name="T11" fmla="*/ 2147483647 h 288"/>
              <a:gd name="T12" fmla="*/ 2147483647 w 246"/>
              <a:gd name="T13" fmla="*/ 2147483647 h 288"/>
              <a:gd name="T14" fmla="*/ 2147483647 w 246"/>
              <a:gd name="T15" fmla="*/ 2147483647 h 288"/>
              <a:gd name="T16" fmla="*/ 2147483647 w 246"/>
              <a:gd name="T17" fmla="*/ 2147483647 h 288"/>
              <a:gd name="T18" fmla="*/ 2147483647 w 246"/>
              <a:gd name="T19" fmla="*/ 0 h 2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6" h="288">
                <a:moveTo>
                  <a:pt x="244" y="288"/>
                </a:moveTo>
                <a:cubicBezTo>
                  <a:pt x="241" y="275"/>
                  <a:pt x="246" y="258"/>
                  <a:pt x="236" y="248"/>
                </a:cubicBezTo>
                <a:cubicBezTo>
                  <a:pt x="230" y="242"/>
                  <a:pt x="236" y="276"/>
                  <a:pt x="228" y="272"/>
                </a:cubicBezTo>
                <a:cubicBezTo>
                  <a:pt x="225" y="271"/>
                  <a:pt x="218" y="221"/>
                  <a:pt x="212" y="216"/>
                </a:cubicBezTo>
                <a:cubicBezTo>
                  <a:pt x="203" y="209"/>
                  <a:pt x="191" y="211"/>
                  <a:pt x="180" y="208"/>
                </a:cubicBezTo>
                <a:cubicBezTo>
                  <a:pt x="156" y="184"/>
                  <a:pt x="136" y="179"/>
                  <a:pt x="108" y="160"/>
                </a:cubicBezTo>
                <a:cubicBezTo>
                  <a:pt x="103" y="144"/>
                  <a:pt x="101" y="126"/>
                  <a:pt x="92" y="112"/>
                </a:cubicBezTo>
                <a:cubicBezTo>
                  <a:pt x="87" y="104"/>
                  <a:pt x="80" y="97"/>
                  <a:pt x="76" y="88"/>
                </a:cubicBezTo>
                <a:cubicBezTo>
                  <a:pt x="49" y="28"/>
                  <a:pt x="81" y="45"/>
                  <a:pt x="28" y="32"/>
                </a:cubicBezTo>
                <a:cubicBezTo>
                  <a:pt x="0" y="13"/>
                  <a:pt x="4" y="26"/>
                  <a:pt x="4" y="0"/>
                </a:cubicBezTo>
              </a:path>
            </a:pathLst>
          </a:custGeom>
          <a:noFill/>
          <a:ln w="25400" cap="flat">
            <a:solidFill>
              <a:srgbClr val="FF3300"/>
            </a:solidFill>
            <a:prstDash val="dash"/>
            <a:round/>
            <a:headEnd/>
            <a:tailEnd/>
          </a:ln>
          <a:effectLst/>
        </p:spPr>
        <p:txBody>
          <a:bodyPr/>
          <a:lstStyle/>
          <a:p>
            <a:endParaRPr lang="es-ES"/>
          </a:p>
        </p:txBody>
      </p:sp>
      <p:sp>
        <p:nvSpPr>
          <p:cNvPr id="124" name="Text Box 22">
            <a:extLst>
              <a:ext uri="{FF2B5EF4-FFF2-40B4-BE49-F238E27FC236}">
                <a16:creationId xmlns:a16="http://schemas.microsoft.com/office/drawing/2014/main" id="{E49E569E-39D5-4B25-953B-876F6BCD58C5}"/>
              </a:ext>
            </a:extLst>
          </p:cNvPr>
          <p:cNvSpPr txBox="1">
            <a:spLocks noChangeArrowheads="1"/>
          </p:cNvSpPr>
          <p:nvPr/>
        </p:nvSpPr>
        <p:spPr bwMode="auto">
          <a:xfrm>
            <a:off x="3235031" y="3329767"/>
            <a:ext cx="457200" cy="304800"/>
          </a:xfrm>
          <a:prstGeom prst="rect">
            <a:avLst/>
          </a:prstGeom>
          <a:noFill/>
          <a:ln w="9525">
            <a:noFill/>
            <a:miter lim="800000"/>
            <a:headEnd/>
            <a:tailEnd/>
          </a:ln>
          <a:effectLst/>
        </p:spPr>
        <p:txBody>
          <a:bodyPr>
            <a:spAutoFit/>
          </a:bodyPr>
          <a:lstStyle/>
          <a:p>
            <a:pPr eaLnBrk="0" hangingPunct="0">
              <a:spcBef>
                <a:spcPct val="50000"/>
              </a:spcBef>
            </a:pPr>
            <a:r>
              <a:rPr lang="es-ES" altLang="es-ES" sz="1400" b="1" i="0">
                <a:solidFill>
                  <a:srgbClr val="000000"/>
                </a:solidFill>
                <a:latin typeface="Arial Narrow" pitchFamily="34" charset="0"/>
              </a:rPr>
              <a:t>Ts</a:t>
            </a:r>
          </a:p>
        </p:txBody>
      </p:sp>
      <p:sp>
        <p:nvSpPr>
          <p:cNvPr id="125" name="Line 67">
            <a:extLst>
              <a:ext uri="{FF2B5EF4-FFF2-40B4-BE49-F238E27FC236}">
                <a16:creationId xmlns:a16="http://schemas.microsoft.com/office/drawing/2014/main" id="{E782C944-80BC-4AC8-A769-F8F1CF19285A}"/>
              </a:ext>
            </a:extLst>
          </p:cNvPr>
          <p:cNvSpPr>
            <a:spLocks noChangeShapeType="1"/>
          </p:cNvSpPr>
          <p:nvPr/>
        </p:nvSpPr>
        <p:spPr bwMode="auto">
          <a:xfrm>
            <a:off x="3082631" y="3634567"/>
            <a:ext cx="762000" cy="0"/>
          </a:xfrm>
          <a:prstGeom prst="line">
            <a:avLst/>
          </a:prstGeom>
          <a:noFill/>
          <a:ln w="9525">
            <a:solidFill>
              <a:srgbClr val="000000"/>
            </a:solidFill>
            <a:round/>
            <a:headEnd type="triangle" w="med" len="med"/>
            <a:tailEnd type="triangle" w="med" len="med"/>
          </a:ln>
          <a:effectLst/>
        </p:spPr>
        <p:txBody>
          <a:bodyPr/>
          <a:lstStyle/>
          <a:p>
            <a:endParaRPr lang="es-ES"/>
          </a:p>
        </p:txBody>
      </p:sp>
      <p:sp>
        <p:nvSpPr>
          <p:cNvPr id="126" name="Line 68">
            <a:extLst>
              <a:ext uri="{FF2B5EF4-FFF2-40B4-BE49-F238E27FC236}">
                <a16:creationId xmlns:a16="http://schemas.microsoft.com/office/drawing/2014/main" id="{41738CEF-86A7-4DA4-B9F7-19517A25FF28}"/>
              </a:ext>
            </a:extLst>
          </p:cNvPr>
          <p:cNvSpPr>
            <a:spLocks noChangeShapeType="1"/>
          </p:cNvSpPr>
          <p:nvPr/>
        </p:nvSpPr>
        <p:spPr bwMode="auto">
          <a:xfrm flipV="1">
            <a:off x="3082631" y="2339167"/>
            <a:ext cx="0" cy="1752600"/>
          </a:xfrm>
          <a:prstGeom prst="line">
            <a:avLst/>
          </a:prstGeom>
          <a:noFill/>
          <a:ln w="25400">
            <a:solidFill>
              <a:srgbClr val="FF3300"/>
            </a:solidFill>
            <a:prstDash val="dash"/>
            <a:round/>
            <a:headEnd/>
            <a:tailEnd type="triangle" w="med" len="med"/>
          </a:ln>
          <a:effectLst/>
        </p:spPr>
        <p:txBody>
          <a:bodyPr/>
          <a:lstStyle/>
          <a:p>
            <a:endParaRPr lang="es-ES"/>
          </a:p>
        </p:txBody>
      </p:sp>
      <p:sp>
        <p:nvSpPr>
          <p:cNvPr id="127" name="Line 62">
            <a:extLst>
              <a:ext uri="{FF2B5EF4-FFF2-40B4-BE49-F238E27FC236}">
                <a16:creationId xmlns:a16="http://schemas.microsoft.com/office/drawing/2014/main" id="{968420D5-9942-46BA-A881-43AE461BF79B}"/>
              </a:ext>
            </a:extLst>
          </p:cNvPr>
          <p:cNvSpPr>
            <a:spLocks noChangeShapeType="1"/>
          </p:cNvSpPr>
          <p:nvPr/>
        </p:nvSpPr>
        <p:spPr bwMode="auto">
          <a:xfrm>
            <a:off x="3082631" y="5844367"/>
            <a:ext cx="1752600" cy="0"/>
          </a:xfrm>
          <a:prstGeom prst="line">
            <a:avLst/>
          </a:prstGeom>
          <a:noFill/>
          <a:ln w="9525">
            <a:solidFill>
              <a:srgbClr val="000000"/>
            </a:solidFill>
            <a:round/>
            <a:headEnd type="triangle" w="med" len="med"/>
            <a:tailEnd type="triangle" w="med" len="med"/>
          </a:ln>
          <a:effectLst/>
        </p:spPr>
        <p:txBody>
          <a:bodyPr/>
          <a:lstStyle/>
          <a:p>
            <a:endParaRPr lang="es-ES"/>
          </a:p>
        </p:txBody>
      </p:sp>
      <p:sp>
        <p:nvSpPr>
          <p:cNvPr id="128" name="Text Box 63">
            <a:extLst>
              <a:ext uri="{FF2B5EF4-FFF2-40B4-BE49-F238E27FC236}">
                <a16:creationId xmlns:a16="http://schemas.microsoft.com/office/drawing/2014/main" id="{D5A68228-0A87-49B4-AC51-F7BA82399C4E}"/>
              </a:ext>
            </a:extLst>
          </p:cNvPr>
          <p:cNvSpPr txBox="1">
            <a:spLocks noChangeArrowheads="1"/>
          </p:cNvSpPr>
          <p:nvPr/>
        </p:nvSpPr>
        <p:spPr bwMode="auto">
          <a:xfrm>
            <a:off x="3539831" y="5463367"/>
            <a:ext cx="457200" cy="366713"/>
          </a:xfrm>
          <a:prstGeom prst="rect">
            <a:avLst/>
          </a:prstGeom>
          <a:noFill/>
          <a:ln w="9525">
            <a:noFill/>
            <a:miter lim="800000"/>
            <a:headEnd/>
            <a:tailEnd/>
          </a:ln>
          <a:effectLst/>
        </p:spPr>
        <p:txBody>
          <a:bodyPr>
            <a:spAutoFit/>
          </a:bodyPr>
          <a:lstStyle/>
          <a:p>
            <a:pPr eaLnBrk="0" hangingPunct="0">
              <a:spcBef>
                <a:spcPct val="50000"/>
              </a:spcBef>
            </a:pPr>
            <a:r>
              <a:rPr lang="es-ES" altLang="es-ES" b="1" i="0">
                <a:solidFill>
                  <a:srgbClr val="000000"/>
                </a:solidFill>
                <a:latin typeface="Arial" charset="0"/>
              </a:rPr>
              <a:t>T*</a:t>
            </a:r>
          </a:p>
        </p:txBody>
      </p:sp>
      <p:sp>
        <p:nvSpPr>
          <p:cNvPr id="129" name="Text Box 21">
            <a:extLst>
              <a:ext uri="{FF2B5EF4-FFF2-40B4-BE49-F238E27FC236}">
                <a16:creationId xmlns:a16="http://schemas.microsoft.com/office/drawing/2014/main" id="{039FB80E-C114-4453-BB51-FCB5A6D7E5AD}"/>
              </a:ext>
            </a:extLst>
          </p:cNvPr>
          <p:cNvSpPr txBox="1">
            <a:spLocks noChangeArrowheads="1"/>
          </p:cNvSpPr>
          <p:nvPr/>
        </p:nvSpPr>
        <p:spPr bwMode="auto">
          <a:xfrm>
            <a:off x="2663531" y="5050617"/>
            <a:ext cx="419100" cy="368300"/>
          </a:xfrm>
          <a:prstGeom prst="rect">
            <a:avLst/>
          </a:prstGeom>
          <a:noFill/>
          <a:ln w="9525">
            <a:noFill/>
            <a:miter lim="800000"/>
            <a:headEnd/>
            <a:tailEnd/>
          </a:ln>
          <a:effectLst/>
        </p:spPr>
        <p:txBody>
          <a:bodyPr>
            <a:spAutoFit/>
          </a:bodyPr>
          <a:lstStyle/>
          <a:p>
            <a:pPr eaLnBrk="0" hangingPunct="0">
              <a:spcBef>
                <a:spcPct val="50000"/>
              </a:spcBef>
            </a:pPr>
            <a:r>
              <a:rPr lang="es-ES" altLang="es-ES" b="1" i="0">
                <a:solidFill>
                  <a:srgbClr val="000000"/>
                </a:solidFill>
                <a:latin typeface="Arial Narrow" pitchFamily="34" charset="0"/>
              </a:rPr>
              <a:t>0</a:t>
            </a:r>
          </a:p>
        </p:txBody>
      </p:sp>
      <p:sp>
        <p:nvSpPr>
          <p:cNvPr id="130" name="Text Box 16">
            <a:extLst>
              <a:ext uri="{FF2B5EF4-FFF2-40B4-BE49-F238E27FC236}">
                <a16:creationId xmlns:a16="http://schemas.microsoft.com/office/drawing/2014/main" id="{EFF1224C-075E-42BB-AD91-D9ACD0B33334}"/>
              </a:ext>
            </a:extLst>
          </p:cNvPr>
          <p:cNvSpPr txBox="1">
            <a:spLocks noChangeArrowheads="1"/>
          </p:cNvSpPr>
          <p:nvPr/>
        </p:nvSpPr>
        <p:spPr bwMode="auto">
          <a:xfrm>
            <a:off x="4835231" y="3188480"/>
            <a:ext cx="533400" cy="369887"/>
          </a:xfrm>
          <a:prstGeom prst="rect">
            <a:avLst/>
          </a:prstGeom>
          <a:noFill/>
          <a:ln w="9525">
            <a:noFill/>
            <a:miter lim="800000"/>
            <a:headEnd/>
            <a:tailEnd/>
          </a:ln>
          <a:effectLst/>
        </p:spPr>
        <p:txBody>
          <a:bodyPr>
            <a:spAutoFit/>
          </a:bodyPr>
          <a:lstStyle/>
          <a:p>
            <a:pPr eaLnBrk="0" hangingPunct="0">
              <a:spcBef>
                <a:spcPct val="50000"/>
              </a:spcBef>
            </a:pPr>
            <a:r>
              <a:rPr lang="es-ES" altLang="es-ES" b="1" i="0">
                <a:solidFill>
                  <a:srgbClr val="000000"/>
                </a:solidFill>
                <a:latin typeface="Arial Narrow" pitchFamily="34" charset="0"/>
              </a:rPr>
              <a:t>d</a:t>
            </a:r>
            <a:r>
              <a:rPr lang="es-ES" altLang="es-ES" sz="1400" b="1" i="0">
                <a:solidFill>
                  <a:srgbClr val="000000"/>
                </a:solidFill>
                <a:latin typeface="Arial Narrow" pitchFamily="34" charset="0"/>
              </a:rPr>
              <a:t>m</a:t>
            </a:r>
          </a:p>
        </p:txBody>
      </p:sp>
      <p:cxnSp>
        <p:nvCxnSpPr>
          <p:cNvPr id="131" name="2 Conector recto de flecha">
            <a:extLst>
              <a:ext uri="{FF2B5EF4-FFF2-40B4-BE49-F238E27FC236}">
                <a16:creationId xmlns:a16="http://schemas.microsoft.com/office/drawing/2014/main" id="{F7B54E48-A2EA-4037-B7F5-9DAB981EAFAA}"/>
              </a:ext>
            </a:extLst>
          </p:cNvPr>
          <p:cNvCxnSpPr>
            <a:cxnSpLocks noChangeShapeType="1"/>
          </p:cNvCxnSpPr>
          <p:nvPr/>
        </p:nvCxnSpPr>
        <p:spPr bwMode="auto">
          <a:xfrm flipH="1">
            <a:off x="4606631" y="3520267"/>
            <a:ext cx="304800" cy="252413"/>
          </a:xfrm>
          <a:prstGeom prst="straightConnector1">
            <a:avLst/>
          </a:prstGeom>
          <a:noFill/>
          <a:ln w="9525" algn="ctr">
            <a:solidFill>
              <a:srgbClr val="002060"/>
            </a:solidFill>
            <a:round/>
            <a:headEnd/>
            <a:tailEnd type="arrow" w="med" len="med"/>
          </a:ln>
          <a:effectLst/>
        </p:spPr>
      </p:cxnSp>
      <p:graphicFrame>
        <p:nvGraphicFramePr>
          <p:cNvPr id="132" name="1 Objeto">
            <a:extLst>
              <a:ext uri="{FF2B5EF4-FFF2-40B4-BE49-F238E27FC236}">
                <a16:creationId xmlns:a16="http://schemas.microsoft.com/office/drawing/2014/main" id="{48ABAB62-15D6-4369-8E1E-8F2CACA4AAAF}"/>
              </a:ext>
            </a:extLst>
          </p:cNvPr>
          <p:cNvGraphicFramePr>
            <a:graphicFrameLocks noChangeAspect="1"/>
          </p:cNvGraphicFramePr>
          <p:nvPr>
            <p:extLst>
              <p:ext uri="{D42A27DB-BD31-4B8C-83A1-F6EECF244321}">
                <p14:modId xmlns:p14="http://schemas.microsoft.com/office/powerpoint/2010/main" val="458004320"/>
              </p:ext>
            </p:extLst>
          </p:nvPr>
        </p:nvGraphicFramePr>
        <p:xfrm>
          <a:off x="5921081" y="2688417"/>
          <a:ext cx="114300" cy="215900"/>
        </p:xfrm>
        <a:graphic>
          <a:graphicData uri="http://schemas.openxmlformats.org/presentationml/2006/ole">
            <mc:AlternateContent xmlns:mc="http://schemas.openxmlformats.org/markup-compatibility/2006">
              <mc:Choice xmlns:v="urn:schemas-microsoft-com:vml" Requires="v">
                <p:oleObj name="Ecuación" r:id="rId4" imgW="114151" imgH="215619" progId="Equation.3">
                  <p:embed/>
                </p:oleObj>
              </mc:Choice>
              <mc:Fallback>
                <p:oleObj name="Ecuación" r:id="rId4" imgW="114151" imgH="215619" progId="Equation.3">
                  <p:embed/>
                  <p:pic>
                    <p:nvPicPr>
                      <p:cNvPr id="132" name="1 Objeto">
                        <a:extLst>
                          <a:ext uri="{FF2B5EF4-FFF2-40B4-BE49-F238E27FC236}">
                            <a16:creationId xmlns:a16="http://schemas.microsoft.com/office/drawing/2014/main" id="{48ABAB62-15D6-4369-8E1E-8F2CACA4AA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1081" y="2688417"/>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 name="5 Forma libre">
            <a:extLst>
              <a:ext uri="{FF2B5EF4-FFF2-40B4-BE49-F238E27FC236}">
                <a16:creationId xmlns:a16="http://schemas.microsoft.com/office/drawing/2014/main" id="{83DF49C8-103F-469D-815F-2E4A25BD9199}"/>
              </a:ext>
            </a:extLst>
          </p:cNvPr>
          <p:cNvSpPr>
            <a:spLocks/>
          </p:cNvSpPr>
          <p:nvPr/>
        </p:nvSpPr>
        <p:spPr bwMode="auto">
          <a:xfrm>
            <a:off x="5597231" y="5234767"/>
            <a:ext cx="165100" cy="177800"/>
          </a:xfrm>
          <a:custGeom>
            <a:avLst/>
            <a:gdLst>
              <a:gd name="T0" fmla="*/ 0 w 165100"/>
              <a:gd name="T1" fmla="*/ 165100 h 177800"/>
              <a:gd name="T2" fmla="*/ 0 w 165100"/>
              <a:gd name="T3" fmla="*/ 0 h 177800"/>
              <a:gd name="T4" fmla="*/ 165100 w 165100"/>
              <a:gd name="T5" fmla="*/ 0 h 177800"/>
              <a:gd name="T6" fmla="*/ 139700 w 165100"/>
              <a:gd name="T7" fmla="*/ 177800 h 177800"/>
              <a:gd name="T8" fmla="*/ 0 w 165100"/>
              <a:gd name="T9" fmla="*/ 165100 h 177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5100" h="177800">
                <a:moveTo>
                  <a:pt x="0" y="165100"/>
                </a:moveTo>
                <a:lnTo>
                  <a:pt x="0" y="0"/>
                </a:lnTo>
                <a:lnTo>
                  <a:pt x="165100" y="0"/>
                </a:lnTo>
                <a:lnTo>
                  <a:pt x="139700" y="177800"/>
                </a:lnTo>
                <a:lnTo>
                  <a:pt x="0" y="165100"/>
                </a:lnTo>
                <a:close/>
              </a:path>
            </a:pathLst>
          </a:custGeom>
          <a:solidFill>
            <a:srgbClr val="FF6600"/>
          </a:solidFill>
          <a:ln w="9525" cap="flat" cmpd="sng" algn="ctr">
            <a:solidFill>
              <a:srgbClr val="002060"/>
            </a:solidFill>
            <a:prstDash val="solid"/>
            <a:round/>
            <a:headEnd type="none" w="med" len="med"/>
            <a:tailEnd type="none" w="med" len="med"/>
          </a:ln>
        </p:spPr>
        <p:txBody>
          <a:bodyPr/>
          <a:lstStyle/>
          <a:p>
            <a:endParaRPr lang="es-ES"/>
          </a:p>
        </p:txBody>
      </p:sp>
      <p:sp>
        <p:nvSpPr>
          <p:cNvPr id="134" name="CuadroTexto 133">
            <a:extLst>
              <a:ext uri="{FF2B5EF4-FFF2-40B4-BE49-F238E27FC236}">
                <a16:creationId xmlns:a16="http://schemas.microsoft.com/office/drawing/2014/main" id="{B4C0CE3F-2FEA-49DC-80B0-8C6A259EDD57}"/>
              </a:ext>
            </a:extLst>
          </p:cNvPr>
          <p:cNvSpPr txBox="1"/>
          <p:nvPr/>
        </p:nvSpPr>
        <p:spPr>
          <a:xfrm>
            <a:off x="1" y="900477"/>
            <a:ext cx="8683328" cy="461665"/>
          </a:xfrm>
          <a:prstGeom prst="rect">
            <a:avLst/>
          </a:prstGeom>
          <a:noFill/>
        </p:spPr>
        <p:txBody>
          <a:bodyPr wrap="square" rtlCol="0">
            <a:spAutoFit/>
          </a:bodyPr>
          <a:lstStyle/>
          <a:p>
            <a:r>
              <a:rPr lang="es-ES" sz="2400" b="1" u="sng"/>
              <a:t> CÁLCULO DEL </a:t>
            </a:r>
            <a:r>
              <a:rPr lang="es-ES" sz="2400" b="1" i="1" u="sng"/>
              <a:t>STOCK</a:t>
            </a:r>
            <a:r>
              <a:rPr lang="es-ES" sz="2400" b="1" u="sng"/>
              <a:t> DE SEGURIDAD</a:t>
            </a:r>
          </a:p>
        </p:txBody>
      </p:sp>
      <p:sp>
        <p:nvSpPr>
          <p:cNvPr id="135" name="Text Box 14">
            <a:extLst>
              <a:ext uri="{FF2B5EF4-FFF2-40B4-BE49-F238E27FC236}">
                <a16:creationId xmlns:a16="http://schemas.microsoft.com/office/drawing/2014/main" id="{E8886CDE-E969-433F-8084-F0DC13B1E0D0}"/>
              </a:ext>
            </a:extLst>
          </p:cNvPr>
          <p:cNvSpPr txBox="1">
            <a:spLocks noChangeArrowheads="1"/>
          </p:cNvSpPr>
          <p:nvPr/>
        </p:nvSpPr>
        <p:spPr bwMode="auto">
          <a:xfrm>
            <a:off x="6176670" y="5299854"/>
            <a:ext cx="868361" cy="366713"/>
          </a:xfrm>
          <a:prstGeom prst="rect">
            <a:avLst/>
          </a:prstGeom>
          <a:noFill/>
          <a:ln w="9525">
            <a:noFill/>
            <a:miter lim="800000"/>
            <a:headEnd/>
            <a:tailEnd/>
          </a:ln>
          <a:effectLst/>
        </p:spPr>
        <p:txBody>
          <a:bodyPr wrap="square">
            <a:spAutoFit/>
          </a:bodyPr>
          <a:lstStyle/>
          <a:p>
            <a:pPr eaLnBrk="0" hangingPunct="0">
              <a:spcBef>
                <a:spcPct val="50000"/>
              </a:spcBef>
            </a:pPr>
            <a:r>
              <a:rPr lang="es-ES" altLang="es-ES">
                <a:solidFill>
                  <a:srgbClr val="000000"/>
                </a:solidFill>
                <a:latin typeface="Arial Narrow" pitchFamily="34" charset="0"/>
              </a:rPr>
              <a:t>Tiempo</a:t>
            </a:r>
            <a:endParaRPr lang="es-ES" altLang="es-ES" i="0">
              <a:solidFill>
                <a:srgbClr val="000000"/>
              </a:solidFill>
              <a:latin typeface="Arial Narrow" pitchFamily="34" charset="0"/>
            </a:endParaRPr>
          </a:p>
        </p:txBody>
      </p:sp>
      <p:sp>
        <p:nvSpPr>
          <p:cNvPr id="136" name="Line 85">
            <a:extLst>
              <a:ext uri="{FF2B5EF4-FFF2-40B4-BE49-F238E27FC236}">
                <a16:creationId xmlns:a16="http://schemas.microsoft.com/office/drawing/2014/main" id="{CBE5FEBE-B1CF-4EC1-8F8C-5DBC54B8B3FC}"/>
              </a:ext>
            </a:extLst>
          </p:cNvPr>
          <p:cNvSpPr>
            <a:spLocks noChangeShapeType="1"/>
          </p:cNvSpPr>
          <p:nvPr/>
        </p:nvSpPr>
        <p:spPr bwMode="auto">
          <a:xfrm flipV="1">
            <a:off x="6279295" y="3854201"/>
            <a:ext cx="1219201" cy="733520"/>
          </a:xfrm>
          <a:prstGeom prst="line">
            <a:avLst/>
          </a:prstGeom>
          <a:noFill/>
          <a:ln w="34925">
            <a:solidFill>
              <a:schemeClr val="tx1"/>
            </a:solidFill>
            <a:round/>
            <a:headEnd/>
            <a:tailEnd type="triangle" w="med" len="med"/>
          </a:ln>
          <a:effectLst>
            <a:outerShdw blurRad="50800" dist="38100" dir="2700000" algn="tl" rotWithShape="0">
              <a:prstClr val="black">
                <a:alpha val="40000"/>
              </a:prstClr>
            </a:outerShdw>
          </a:effectLst>
        </p:spPr>
        <p:txBody>
          <a:bodyPr/>
          <a:lstStyle/>
          <a:p>
            <a:endParaRPr lang="es-ES"/>
          </a:p>
        </p:txBody>
      </p:sp>
      <p:grpSp>
        <p:nvGrpSpPr>
          <p:cNvPr id="2" name="Grupo 1">
            <a:extLst>
              <a:ext uri="{FF2B5EF4-FFF2-40B4-BE49-F238E27FC236}">
                <a16:creationId xmlns:a16="http://schemas.microsoft.com/office/drawing/2014/main" id="{1E886BDB-9C37-4435-AC72-CB204CE11AAB}"/>
              </a:ext>
            </a:extLst>
          </p:cNvPr>
          <p:cNvGrpSpPr/>
          <p:nvPr/>
        </p:nvGrpSpPr>
        <p:grpSpPr>
          <a:xfrm>
            <a:off x="9188156" y="5311953"/>
            <a:ext cx="2114550" cy="786299"/>
            <a:chOff x="9188156" y="5311953"/>
            <a:chExt cx="2114550" cy="786299"/>
          </a:xfrm>
        </p:grpSpPr>
        <p:pic>
          <p:nvPicPr>
            <p:cNvPr id="138" name="Imagen 137">
              <a:extLst>
                <a:ext uri="{FF2B5EF4-FFF2-40B4-BE49-F238E27FC236}">
                  <a16:creationId xmlns:a16="http://schemas.microsoft.com/office/drawing/2014/main" id="{057F16F2-310A-4D23-8D9C-127127E48F3E}"/>
                </a:ext>
              </a:extLst>
            </p:cNvPr>
            <p:cNvPicPr>
              <a:picLocks noChangeAspect="1"/>
            </p:cNvPicPr>
            <p:nvPr/>
          </p:nvPicPr>
          <p:blipFill>
            <a:blip r:embed="rId6"/>
            <a:stretch>
              <a:fillRect/>
            </a:stretch>
          </p:blipFill>
          <p:spPr>
            <a:xfrm>
              <a:off x="9188156" y="5355302"/>
              <a:ext cx="2114550" cy="742950"/>
            </a:xfrm>
            <a:prstGeom prst="rect">
              <a:avLst/>
            </a:prstGeom>
          </p:spPr>
        </p:pic>
        <p:sp>
          <p:nvSpPr>
            <p:cNvPr id="139" name="Rectángulo 138">
              <a:extLst>
                <a:ext uri="{FF2B5EF4-FFF2-40B4-BE49-F238E27FC236}">
                  <a16:creationId xmlns:a16="http://schemas.microsoft.com/office/drawing/2014/main" id="{81B5387A-5FE3-41EF-A570-A08A7EFF009F}"/>
                </a:ext>
              </a:extLst>
            </p:cNvPr>
            <p:cNvSpPr/>
            <p:nvPr/>
          </p:nvSpPr>
          <p:spPr>
            <a:xfrm>
              <a:off x="10209855" y="5340544"/>
              <a:ext cx="258404" cy="307777"/>
            </a:xfrm>
            <a:prstGeom prst="rect">
              <a:avLst/>
            </a:prstGeom>
          </p:spPr>
          <p:txBody>
            <a:bodyPr wrap="square">
              <a:spAutoFit/>
            </a:bodyPr>
            <a:lstStyle/>
            <a:p>
              <a:r>
                <a:rPr lang="es-ES" altLang="es-ES" sz="1400">
                  <a:solidFill>
                    <a:srgbClr val="000000"/>
                  </a:solidFill>
                  <a:latin typeface="Arial Narrow" pitchFamily="34" charset="0"/>
                </a:rPr>
                <a:t>x</a:t>
              </a:r>
              <a:endParaRPr lang="es-ES" sz="1400"/>
            </a:p>
          </p:txBody>
        </p:sp>
        <p:sp>
          <p:nvSpPr>
            <p:cNvPr id="140" name="Rectángulo 139">
              <a:extLst>
                <a:ext uri="{FF2B5EF4-FFF2-40B4-BE49-F238E27FC236}">
                  <a16:creationId xmlns:a16="http://schemas.microsoft.com/office/drawing/2014/main" id="{5E61211A-52C6-4118-BBA4-2CB77174F96D}"/>
                </a:ext>
              </a:extLst>
            </p:cNvPr>
            <p:cNvSpPr/>
            <p:nvPr/>
          </p:nvSpPr>
          <p:spPr>
            <a:xfrm>
              <a:off x="10604161" y="5340544"/>
              <a:ext cx="282450" cy="338554"/>
            </a:xfrm>
            <a:prstGeom prst="rect">
              <a:avLst/>
            </a:prstGeom>
          </p:spPr>
          <p:txBody>
            <a:bodyPr wrap="square">
              <a:spAutoFit/>
            </a:bodyPr>
            <a:lstStyle/>
            <a:p>
              <a:r>
                <a:rPr lang="es-ES" sz="1600">
                  <a:solidFill>
                    <a:srgbClr val="000000"/>
                  </a:solidFill>
                  <a:latin typeface="Arial Narrow" pitchFamily="34" charset="0"/>
                </a:rPr>
                <a:t>+</a:t>
              </a:r>
              <a:endParaRPr lang="es-ES" sz="1600"/>
            </a:p>
          </p:txBody>
        </p:sp>
        <p:sp>
          <p:nvSpPr>
            <p:cNvPr id="141" name="Rectángulo 140">
              <a:extLst>
                <a:ext uri="{FF2B5EF4-FFF2-40B4-BE49-F238E27FC236}">
                  <a16:creationId xmlns:a16="http://schemas.microsoft.com/office/drawing/2014/main" id="{CFB7CD98-D391-4CC5-A471-22FFBE232E5A}"/>
                </a:ext>
              </a:extLst>
            </p:cNvPr>
            <p:cNvSpPr/>
            <p:nvPr/>
          </p:nvSpPr>
          <p:spPr>
            <a:xfrm>
              <a:off x="9454044" y="5311953"/>
              <a:ext cx="580997" cy="338554"/>
            </a:xfrm>
            <a:prstGeom prst="rect">
              <a:avLst/>
            </a:prstGeom>
            <a:solidFill>
              <a:schemeClr val="bg1"/>
            </a:solidFill>
          </p:spPr>
          <p:txBody>
            <a:bodyPr wrap="square">
              <a:spAutoFit/>
            </a:bodyPr>
            <a:lstStyle/>
            <a:p>
              <a:r>
                <a:rPr lang="es-ES" sz="1600" b="1">
                  <a:solidFill>
                    <a:srgbClr val="000000"/>
                  </a:solidFill>
                  <a:latin typeface="Arial Narrow" pitchFamily="34" charset="0"/>
                </a:rPr>
                <a:t>NIi  -</a:t>
              </a:r>
              <a:endParaRPr lang="es-ES" sz="1600" b="1"/>
            </a:p>
          </p:txBody>
        </p:sp>
      </p:grpSp>
      <p:sp>
        <p:nvSpPr>
          <p:cNvPr id="142" name="Rectángulo 141">
            <a:extLst>
              <a:ext uri="{FF2B5EF4-FFF2-40B4-BE49-F238E27FC236}">
                <a16:creationId xmlns:a16="http://schemas.microsoft.com/office/drawing/2014/main" id="{888A3ED3-74A1-462F-AE9A-C06450CD8D0D}"/>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3.2.2. MODELOS PROBABILÍSTICOS</a:t>
            </a:r>
          </a:p>
        </p:txBody>
      </p:sp>
      <p:sp>
        <p:nvSpPr>
          <p:cNvPr id="112" name="Line 56">
            <a:extLst>
              <a:ext uri="{FF2B5EF4-FFF2-40B4-BE49-F238E27FC236}">
                <a16:creationId xmlns:a16="http://schemas.microsoft.com/office/drawing/2014/main" id="{D662F122-3699-45F0-8BBB-EACD0C1CEA4B}"/>
              </a:ext>
            </a:extLst>
          </p:cNvPr>
          <p:cNvSpPr>
            <a:spLocks noChangeShapeType="1"/>
          </p:cNvSpPr>
          <p:nvPr/>
        </p:nvSpPr>
        <p:spPr bwMode="auto">
          <a:xfrm flipV="1">
            <a:off x="5654381" y="4947480"/>
            <a:ext cx="624914" cy="341191"/>
          </a:xfrm>
          <a:prstGeom prst="line">
            <a:avLst/>
          </a:prstGeom>
          <a:noFill/>
          <a:ln w="9525">
            <a:solidFill>
              <a:srgbClr val="000000"/>
            </a:solidFill>
            <a:round/>
            <a:headEnd/>
            <a:tailEnd type="triangle" w="med" len="med"/>
          </a:ln>
          <a:effectLst/>
        </p:spPr>
        <p:txBody>
          <a:bodyPr/>
          <a:lstStyle/>
          <a:p>
            <a:endParaRPr lang="es-ES"/>
          </a:p>
        </p:txBody>
      </p:sp>
    </p:spTree>
    <p:extLst>
      <p:ext uri="{BB962C8B-B14F-4D97-AF65-F5344CB8AC3E}">
        <p14:creationId xmlns:p14="http://schemas.microsoft.com/office/powerpoint/2010/main" val="41189483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0-#ppt_w/2"/>
                                          </p:val>
                                        </p:tav>
                                        <p:tav tm="100000">
                                          <p:val>
                                            <p:strVal val="#ppt_x"/>
                                          </p:val>
                                        </p:tav>
                                      </p:tavLst>
                                    </p:anim>
                                    <p:anim calcmode="lin" valueType="num">
                                      <p:cBhvr additive="base">
                                        <p:cTn id="8" dur="500" fill="hold"/>
                                        <p:tgtEl>
                                          <p:spTgt spid="7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anim calcmode="lin" valueType="num">
                                      <p:cBhvr additive="base">
                                        <p:cTn id="11" dur="500" fill="hold"/>
                                        <p:tgtEl>
                                          <p:spTgt spid="73"/>
                                        </p:tgtEl>
                                        <p:attrNameLst>
                                          <p:attrName>ppt_x</p:attrName>
                                        </p:attrNameLst>
                                      </p:cBhvr>
                                      <p:tavLst>
                                        <p:tav tm="0">
                                          <p:val>
                                            <p:strVal val="0-#ppt_w/2"/>
                                          </p:val>
                                        </p:tav>
                                        <p:tav tm="100000">
                                          <p:val>
                                            <p:strVal val="#ppt_x"/>
                                          </p:val>
                                        </p:tav>
                                      </p:tavLst>
                                    </p:anim>
                                    <p:anim calcmode="lin" valueType="num">
                                      <p:cBhvr additive="base">
                                        <p:cTn id="12" dur="500" fill="hold"/>
                                        <p:tgtEl>
                                          <p:spTgt spid="73"/>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74"/>
                                        </p:tgtEl>
                                        <p:attrNameLst>
                                          <p:attrName>style.visibility</p:attrName>
                                        </p:attrNameLst>
                                      </p:cBhvr>
                                      <p:to>
                                        <p:strVal val="visible"/>
                                      </p:to>
                                    </p:set>
                                    <p:anim calcmode="lin" valueType="num">
                                      <p:cBhvr additive="base">
                                        <p:cTn id="15" dur="500" fill="hold"/>
                                        <p:tgtEl>
                                          <p:spTgt spid="74"/>
                                        </p:tgtEl>
                                        <p:attrNameLst>
                                          <p:attrName>ppt_x</p:attrName>
                                        </p:attrNameLst>
                                      </p:cBhvr>
                                      <p:tavLst>
                                        <p:tav tm="0">
                                          <p:val>
                                            <p:strVal val="0-#ppt_w/2"/>
                                          </p:val>
                                        </p:tav>
                                        <p:tav tm="100000">
                                          <p:val>
                                            <p:strVal val="#ppt_x"/>
                                          </p:val>
                                        </p:tav>
                                      </p:tavLst>
                                    </p:anim>
                                    <p:anim calcmode="lin" valueType="num">
                                      <p:cBhvr additive="base">
                                        <p:cTn id="16" dur="500" fill="hold"/>
                                        <p:tgtEl>
                                          <p:spTgt spid="74"/>
                                        </p:tgtEl>
                                        <p:attrNameLst>
                                          <p:attrName>ppt_y</p:attrName>
                                        </p:attrNameLst>
                                      </p:cBhvr>
                                      <p:tavLst>
                                        <p:tav tm="0">
                                          <p:val>
                                            <p:strVal val="1+#ppt_h/2"/>
                                          </p:val>
                                        </p:tav>
                                        <p:tav tm="100000">
                                          <p:val>
                                            <p:strVal val="#ppt_y"/>
                                          </p:val>
                                        </p:tav>
                                      </p:tavLst>
                                    </p:anim>
                                  </p:childTnLst>
                                </p:cTn>
                              </p:par>
                              <p:par>
                                <p:cTn id="17" presetID="2" presetClass="entr" presetSubtype="12" fill="hold" grpId="0" nodeType="withEffect">
                                  <p:stCondLst>
                                    <p:cond delay="0"/>
                                  </p:stCondLst>
                                  <p:childTnLst>
                                    <p:set>
                                      <p:cBhvr>
                                        <p:cTn id="18" dur="1" fill="hold">
                                          <p:stCondLst>
                                            <p:cond delay="0"/>
                                          </p:stCondLst>
                                        </p:cTn>
                                        <p:tgtEl>
                                          <p:spTgt spid="75"/>
                                        </p:tgtEl>
                                        <p:attrNameLst>
                                          <p:attrName>style.visibility</p:attrName>
                                        </p:attrNameLst>
                                      </p:cBhvr>
                                      <p:to>
                                        <p:strVal val="visible"/>
                                      </p:to>
                                    </p:set>
                                    <p:anim calcmode="lin" valueType="num">
                                      <p:cBhvr additive="base">
                                        <p:cTn id="19" dur="500" fill="hold"/>
                                        <p:tgtEl>
                                          <p:spTgt spid="75"/>
                                        </p:tgtEl>
                                        <p:attrNameLst>
                                          <p:attrName>ppt_x</p:attrName>
                                        </p:attrNameLst>
                                      </p:cBhvr>
                                      <p:tavLst>
                                        <p:tav tm="0">
                                          <p:val>
                                            <p:strVal val="0-#ppt_w/2"/>
                                          </p:val>
                                        </p:tav>
                                        <p:tav tm="100000">
                                          <p:val>
                                            <p:strVal val="#ppt_x"/>
                                          </p:val>
                                        </p:tav>
                                      </p:tavLst>
                                    </p:anim>
                                    <p:anim calcmode="lin" valueType="num">
                                      <p:cBhvr additive="base">
                                        <p:cTn id="20" dur="500" fill="hold"/>
                                        <p:tgtEl>
                                          <p:spTgt spid="75"/>
                                        </p:tgtEl>
                                        <p:attrNameLst>
                                          <p:attrName>ppt_y</p:attrName>
                                        </p:attrNameLst>
                                      </p:cBhvr>
                                      <p:tavLst>
                                        <p:tav tm="0">
                                          <p:val>
                                            <p:strVal val="1+#ppt_h/2"/>
                                          </p:val>
                                        </p:tav>
                                        <p:tav tm="100000">
                                          <p:val>
                                            <p:strVal val="#ppt_y"/>
                                          </p:val>
                                        </p:tav>
                                      </p:tavLst>
                                    </p:anim>
                                  </p:childTnLst>
                                </p:cTn>
                              </p:par>
                              <p:par>
                                <p:cTn id="21" presetID="2" presetClass="entr" presetSubtype="12" fill="hold" grpId="0" nodeType="withEffect">
                                  <p:stCondLst>
                                    <p:cond delay="0"/>
                                  </p:stCondLst>
                                  <p:childTnLst>
                                    <p:set>
                                      <p:cBhvr>
                                        <p:cTn id="22" dur="1" fill="hold">
                                          <p:stCondLst>
                                            <p:cond delay="0"/>
                                          </p:stCondLst>
                                        </p:cTn>
                                        <p:tgtEl>
                                          <p:spTgt spid="76"/>
                                        </p:tgtEl>
                                        <p:attrNameLst>
                                          <p:attrName>style.visibility</p:attrName>
                                        </p:attrNameLst>
                                      </p:cBhvr>
                                      <p:to>
                                        <p:strVal val="visible"/>
                                      </p:to>
                                    </p:set>
                                    <p:anim calcmode="lin" valueType="num">
                                      <p:cBhvr additive="base">
                                        <p:cTn id="23" dur="500" fill="hold"/>
                                        <p:tgtEl>
                                          <p:spTgt spid="76"/>
                                        </p:tgtEl>
                                        <p:attrNameLst>
                                          <p:attrName>ppt_x</p:attrName>
                                        </p:attrNameLst>
                                      </p:cBhvr>
                                      <p:tavLst>
                                        <p:tav tm="0">
                                          <p:val>
                                            <p:strVal val="0-#ppt_w/2"/>
                                          </p:val>
                                        </p:tav>
                                        <p:tav tm="100000">
                                          <p:val>
                                            <p:strVal val="#ppt_x"/>
                                          </p:val>
                                        </p:tav>
                                      </p:tavLst>
                                    </p:anim>
                                    <p:anim calcmode="lin" valueType="num">
                                      <p:cBhvr additive="base">
                                        <p:cTn id="24" dur="500" fill="hold"/>
                                        <p:tgtEl>
                                          <p:spTgt spid="76"/>
                                        </p:tgtEl>
                                        <p:attrNameLst>
                                          <p:attrName>ppt_y</p:attrName>
                                        </p:attrNameLst>
                                      </p:cBhvr>
                                      <p:tavLst>
                                        <p:tav tm="0">
                                          <p:val>
                                            <p:strVal val="1+#ppt_h/2"/>
                                          </p:val>
                                        </p:tav>
                                        <p:tav tm="100000">
                                          <p:val>
                                            <p:strVal val="#ppt_y"/>
                                          </p:val>
                                        </p:tav>
                                      </p:tavLst>
                                    </p:anim>
                                  </p:childTnLst>
                                </p:cTn>
                              </p:par>
                              <p:par>
                                <p:cTn id="25" presetID="2" presetClass="entr" presetSubtype="12" fill="hold" grpId="0" nodeType="with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additive="base">
                                        <p:cTn id="27" dur="500" fill="hold"/>
                                        <p:tgtEl>
                                          <p:spTgt spid="77"/>
                                        </p:tgtEl>
                                        <p:attrNameLst>
                                          <p:attrName>ppt_x</p:attrName>
                                        </p:attrNameLst>
                                      </p:cBhvr>
                                      <p:tavLst>
                                        <p:tav tm="0">
                                          <p:val>
                                            <p:strVal val="0-#ppt_w/2"/>
                                          </p:val>
                                        </p:tav>
                                        <p:tav tm="100000">
                                          <p:val>
                                            <p:strVal val="#ppt_x"/>
                                          </p:val>
                                        </p:tav>
                                      </p:tavLst>
                                    </p:anim>
                                    <p:anim calcmode="lin" valueType="num">
                                      <p:cBhvr additive="base">
                                        <p:cTn id="28" dur="500" fill="hold"/>
                                        <p:tgtEl>
                                          <p:spTgt spid="77"/>
                                        </p:tgtEl>
                                        <p:attrNameLst>
                                          <p:attrName>ppt_y</p:attrName>
                                        </p:attrNameLst>
                                      </p:cBhvr>
                                      <p:tavLst>
                                        <p:tav tm="0">
                                          <p:val>
                                            <p:strVal val="1+#ppt_h/2"/>
                                          </p:val>
                                        </p:tav>
                                        <p:tav tm="100000">
                                          <p:val>
                                            <p:strVal val="#ppt_y"/>
                                          </p:val>
                                        </p:tav>
                                      </p:tavLst>
                                    </p:anim>
                                  </p:childTnLst>
                                </p:cTn>
                              </p:par>
                              <p:par>
                                <p:cTn id="29" presetID="2" presetClass="entr" presetSubtype="12" fill="hold" grpId="0" nodeType="withEffect">
                                  <p:stCondLst>
                                    <p:cond delay="0"/>
                                  </p:stCondLst>
                                  <p:childTnLst>
                                    <p:set>
                                      <p:cBhvr>
                                        <p:cTn id="30" dur="1" fill="hold">
                                          <p:stCondLst>
                                            <p:cond delay="0"/>
                                          </p:stCondLst>
                                        </p:cTn>
                                        <p:tgtEl>
                                          <p:spTgt spid="78"/>
                                        </p:tgtEl>
                                        <p:attrNameLst>
                                          <p:attrName>style.visibility</p:attrName>
                                        </p:attrNameLst>
                                      </p:cBhvr>
                                      <p:to>
                                        <p:strVal val="visible"/>
                                      </p:to>
                                    </p:set>
                                    <p:anim calcmode="lin" valueType="num">
                                      <p:cBhvr additive="base">
                                        <p:cTn id="31" dur="500" fill="hold"/>
                                        <p:tgtEl>
                                          <p:spTgt spid="78"/>
                                        </p:tgtEl>
                                        <p:attrNameLst>
                                          <p:attrName>ppt_x</p:attrName>
                                        </p:attrNameLst>
                                      </p:cBhvr>
                                      <p:tavLst>
                                        <p:tav tm="0">
                                          <p:val>
                                            <p:strVal val="0-#ppt_w/2"/>
                                          </p:val>
                                        </p:tav>
                                        <p:tav tm="100000">
                                          <p:val>
                                            <p:strVal val="#ppt_x"/>
                                          </p:val>
                                        </p:tav>
                                      </p:tavLst>
                                    </p:anim>
                                    <p:anim calcmode="lin" valueType="num">
                                      <p:cBhvr additive="base">
                                        <p:cTn id="32" dur="500" fill="hold"/>
                                        <p:tgtEl>
                                          <p:spTgt spid="78"/>
                                        </p:tgtEl>
                                        <p:attrNameLst>
                                          <p:attrName>ppt_y</p:attrName>
                                        </p:attrNameLst>
                                      </p:cBhvr>
                                      <p:tavLst>
                                        <p:tav tm="0">
                                          <p:val>
                                            <p:strVal val="1+#ppt_h/2"/>
                                          </p:val>
                                        </p:tav>
                                        <p:tav tm="100000">
                                          <p:val>
                                            <p:strVal val="#ppt_y"/>
                                          </p:val>
                                        </p:tav>
                                      </p:tavLst>
                                    </p:anim>
                                  </p:childTnLst>
                                </p:cTn>
                              </p:par>
                              <p:par>
                                <p:cTn id="33" presetID="2" presetClass="entr" presetSubtype="12" fill="hold" grpId="0" nodeType="withEffect">
                                  <p:stCondLst>
                                    <p:cond delay="0"/>
                                  </p:stCondLst>
                                  <p:childTnLst>
                                    <p:set>
                                      <p:cBhvr>
                                        <p:cTn id="34" dur="1" fill="hold">
                                          <p:stCondLst>
                                            <p:cond delay="0"/>
                                          </p:stCondLst>
                                        </p:cTn>
                                        <p:tgtEl>
                                          <p:spTgt spid="79"/>
                                        </p:tgtEl>
                                        <p:attrNameLst>
                                          <p:attrName>style.visibility</p:attrName>
                                        </p:attrNameLst>
                                      </p:cBhvr>
                                      <p:to>
                                        <p:strVal val="visible"/>
                                      </p:to>
                                    </p:set>
                                    <p:anim calcmode="lin" valueType="num">
                                      <p:cBhvr additive="base">
                                        <p:cTn id="35" dur="500" fill="hold"/>
                                        <p:tgtEl>
                                          <p:spTgt spid="79"/>
                                        </p:tgtEl>
                                        <p:attrNameLst>
                                          <p:attrName>ppt_x</p:attrName>
                                        </p:attrNameLst>
                                      </p:cBhvr>
                                      <p:tavLst>
                                        <p:tav tm="0">
                                          <p:val>
                                            <p:strVal val="0-#ppt_w/2"/>
                                          </p:val>
                                        </p:tav>
                                        <p:tav tm="100000">
                                          <p:val>
                                            <p:strVal val="#ppt_x"/>
                                          </p:val>
                                        </p:tav>
                                      </p:tavLst>
                                    </p:anim>
                                    <p:anim calcmode="lin" valueType="num">
                                      <p:cBhvr additive="base">
                                        <p:cTn id="36" dur="500" fill="hold"/>
                                        <p:tgtEl>
                                          <p:spTgt spid="79"/>
                                        </p:tgtEl>
                                        <p:attrNameLst>
                                          <p:attrName>ppt_y</p:attrName>
                                        </p:attrNameLst>
                                      </p:cBhvr>
                                      <p:tavLst>
                                        <p:tav tm="0">
                                          <p:val>
                                            <p:strVal val="1+#ppt_h/2"/>
                                          </p:val>
                                        </p:tav>
                                        <p:tav tm="100000">
                                          <p:val>
                                            <p:strVal val="#ppt_y"/>
                                          </p:val>
                                        </p:tav>
                                      </p:tavLst>
                                    </p:anim>
                                  </p:childTnLst>
                                </p:cTn>
                              </p:par>
                              <p:par>
                                <p:cTn id="37" presetID="2" presetClass="entr" presetSubtype="12" fill="hold" grpId="0" nodeType="withEffect">
                                  <p:stCondLst>
                                    <p:cond delay="0"/>
                                  </p:stCondLst>
                                  <p:childTnLst>
                                    <p:set>
                                      <p:cBhvr>
                                        <p:cTn id="38" dur="1" fill="hold">
                                          <p:stCondLst>
                                            <p:cond delay="0"/>
                                          </p:stCondLst>
                                        </p:cTn>
                                        <p:tgtEl>
                                          <p:spTgt spid="80"/>
                                        </p:tgtEl>
                                        <p:attrNameLst>
                                          <p:attrName>style.visibility</p:attrName>
                                        </p:attrNameLst>
                                      </p:cBhvr>
                                      <p:to>
                                        <p:strVal val="visible"/>
                                      </p:to>
                                    </p:set>
                                    <p:anim calcmode="lin" valueType="num">
                                      <p:cBhvr additive="base">
                                        <p:cTn id="39" dur="500" fill="hold"/>
                                        <p:tgtEl>
                                          <p:spTgt spid="80"/>
                                        </p:tgtEl>
                                        <p:attrNameLst>
                                          <p:attrName>ppt_x</p:attrName>
                                        </p:attrNameLst>
                                      </p:cBhvr>
                                      <p:tavLst>
                                        <p:tav tm="0">
                                          <p:val>
                                            <p:strVal val="0-#ppt_w/2"/>
                                          </p:val>
                                        </p:tav>
                                        <p:tav tm="100000">
                                          <p:val>
                                            <p:strVal val="#ppt_x"/>
                                          </p:val>
                                        </p:tav>
                                      </p:tavLst>
                                    </p:anim>
                                    <p:anim calcmode="lin" valueType="num">
                                      <p:cBhvr additive="base">
                                        <p:cTn id="40" dur="500" fill="hold"/>
                                        <p:tgtEl>
                                          <p:spTgt spid="80"/>
                                        </p:tgtEl>
                                        <p:attrNameLst>
                                          <p:attrName>ppt_y</p:attrName>
                                        </p:attrNameLst>
                                      </p:cBhvr>
                                      <p:tavLst>
                                        <p:tav tm="0">
                                          <p:val>
                                            <p:strVal val="1+#ppt_h/2"/>
                                          </p:val>
                                        </p:tav>
                                        <p:tav tm="100000">
                                          <p:val>
                                            <p:strVal val="#ppt_y"/>
                                          </p:val>
                                        </p:tav>
                                      </p:tavLst>
                                    </p:anim>
                                  </p:childTnLst>
                                </p:cTn>
                              </p:par>
                              <p:par>
                                <p:cTn id="41" presetID="2" presetClass="entr" presetSubtype="12" fill="hold" grpId="0" nodeType="withEffect">
                                  <p:stCondLst>
                                    <p:cond delay="0"/>
                                  </p:stCondLst>
                                  <p:childTnLst>
                                    <p:set>
                                      <p:cBhvr>
                                        <p:cTn id="42" dur="1" fill="hold">
                                          <p:stCondLst>
                                            <p:cond delay="0"/>
                                          </p:stCondLst>
                                        </p:cTn>
                                        <p:tgtEl>
                                          <p:spTgt spid="81"/>
                                        </p:tgtEl>
                                        <p:attrNameLst>
                                          <p:attrName>style.visibility</p:attrName>
                                        </p:attrNameLst>
                                      </p:cBhvr>
                                      <p:to>
                                        <p:strVal val="visible"/>
                                      </p:to>
                                    </p:set>
                                    <p:anim calcmode="lin" valueType="num">
                                      <p:cBhvr additive="base">
                                        <p:cTn id="43" dur="500" fill="hold"/>
                                        <p:tgtEl>
                                          <p:spTgt spid="81"/>
                                        </p:tgtEl>
                                        <p:attrNameLst>
                                          <p:attrName>ppt_x</p:attrName>
                                        </p:attrNameLst>
                                      </p:cBhvr>
                                      <p:tavLst>
                                        <p:tav tm="0">
                                          <p:val>
                                            <p:strVal val="0-#ppt_w/2"/>
                                          </p:val>
                                        </p:tav>
                                        <p:tav tm="100000">
                                          <p:val>
                                            <p:strVal val="#ppt_x"/>
                                          </p:val>
                                        </p:tav>
                                      </p:tavLst>
                                    </p:anim>
                                    <p:anim calcmode="lin" valueType="num">
                                      <p:cBhvr additive="base">
                                        <p:cTn id="44" dur="500" fill="hold"/>
                                        <p:tgtEl>
                                          <p:spTgt spid="81"/>
                                        </p:tgtEl>
                                        <p:attrNameLst>
                                          <p:attrName>ppt_y</p:attrName>
                                        </p:attrNameLst>
                                      </p:cBhvr>
                                      <p:tavLst>
                                        <p:tav tm="0">
                                          <p:val>
                                            <p:strVal val="1+#ppt_h/2"/>
                                          </p:val>
                                        </p:tav>
                                        <p:tav tm="100000">
                                          <p:val>
                                            <p:strVal val="#ppt_y"/>
                                          </p:val>
                                        </p:tav>
                                      </p:tavLst>
                                    </p:anim>
                                  </p:childTnLst>
                                </p:cTn>
                              </p:par>
                              <p:par>
                                <p:cTn id="45" presetID="2" presetClass="entr" presetSubtype="12" fill="hold" grpId="0" nodeType="withEffect">
                                  <p:stCondLst>
                                    <p:cond delay="0"/>
                                  </p:stCondLst>
                                  <p:childTnLst>
                                    <p:set>
                                      <p:cBhvr>
                                        <p:cTn id="46" dur="1" fill="hold">
                                          <p:stCondLst>
                                            <p:cond delay="0"/>
                                          </p:stCondLst>
                                        </p:cTn>
                                        <p:tgtEl>
                                          <p:spTgt spid="82"/>
                                        </p:tgtEl>
                                        <p:attrNameLst>
                                          <p:attrName>style.visibility</p:attrName>
                                        </p:attrNameLst>
                                      </p:cBhvr>
                                      <p:to>
                                        <p:strVal val="visible"/>
                                      </p:to>
                                    </p:set>
                                    <p:anim calcmode="lin" valueType="num">
                                      <p:cBhvr additive="base">
                                        <p:cTn id="47" dur="500" fill="hold"/>
                                        <p:tgtEl>
                                          <p:spTgt spid="82"/>
                                        </p:tgtEl>
                                        <p:attrNameLst>
                                          <p:attrName>ppt_x</p:attrName>
                                        </p:attrNameLst>
                                      </p:cBhvr>
                                      <p:tavLst>
                                        <p:tav tm="0">
                                          <p:val>
                                            <p:strVal val="0-#ppt_w/2"/>
                                          </p:val>
                                        </p:tav>
                                        <p:tav tm="100000">
                                          <p:val>
                                            <p:strVal val="#ppt_x"/>
                                          </p:val>
                                        </p:tav>
                                      </p:tavLst>
                                    </p:anim>
                                    <p:anim calcmode="lin" valueType="num">
                                      <p:cBhvr additive="base">
                                        <p:cTn id="48" dur="500" fill="hold"/>
                                        <p:tgtEl>
                                          <p:spTgt spid="82"/>
                                        </p:tgtEl>
                                        <p:attrNameLst>
                                          <p:attrName>ppt_y</p:attrName>
                                        </p:attrNameLst>
                                      </p:cBhvr>
                                      <p:tavLst>
                                        <p:tav tm="0">
                                          <p:val>
                                            <p:strVal val="1+#ppt_h/2"/>
                                          </p:val>
                                        </p:tav>
                                        <p:tav tm="100000">
                                          <p:val>
                                            <p:strVal val="#ppt_y"/>
                                          </p:val>
                                        </p:tav>
                                      </p:tavLst>
                                    </p:anim>
                                  </p:childTnLst>
                                </p:cTn>
                              </p:par>
                              <p:par>
                                <p:cTn id="49" presetID="2" presetClass="entr" presetSubtype="12" fill="hold" grpId="0" nodeType="withEffect">
                                  <p:stCondLst>
                                    <p:cond delay="0"/>
                                  </p:stCondLst>
                                  <p:childTnLst>
                                    <p:set>
                                      <p:cBhvr>
                                        <p:cTn id="50" dur="1" fill="hold">
                                          <p:stCondLst>
                                            <p:cond delay="0"/>
                                          </p:stCondLst>
                                        </p:cTn>
                                        <p:tgtEl>
                                          <p:spTgt spid="83"/>
                                        </p:tgtEl>
                                        <p:attrNameLst>
                                          <p:attrName>style.visibility</p:attrName>
                                        </p:attrNameLst>
                                      </p:cBhvr>
                                      <p:to>
                                        <p:strVal val="visible"/>
                                      </p:to>
                                    </p:set>
                                    <p:anim calcmode="lin" valueType="num">
                                      <p:cBhvr additive="base">
                                        <p:cTn id="51" dur="500" fill="hold"/>
                                        <p:tgtEl>
                                          <p:spTgt spid="83"/>
                                        </p:tgtEl>
                                        <p:attrNameLst>
                                          <p:attrName>ppt_x</p:attrName>
                                        </p:attrNameLst>
                                      </p:cBhvr>
                                      <p:tavLst>
                                        <p:tav tm="0">
                                          <p:val>
                                            <p:strVal val="0-#ppt_w/2"/>
                                          </p:val>
                                        </p:tav>
                                        <p:tav tm="100000">
                                          <p:val>
                                            <p:strVal val="#ppt_x"/>
                                          </p:val>
                                        </p:tav>
                                      </p:tavLst>
                                    </p:anim>
                                    <p:anim calcmode="lin" valueType="num">
                                      <p:cBhvr additive="base">
                                        <p:cTn id="52" dur="500" fill="hold"/>
                                        <p:tgtEl>
                                          <p:spTgt spid="83"/>
                                        </p:tgtEl>
                                        <p:attrNameLst>
                                          <p:attrName>ppt_y</p:attrName>
                                        </p:attrNameLst>
                                      </p:cBhvr>
                                      <p:tavLst>
                                        <p:tav tm="0">
                                          <p:val>
                                            <p:strVal val="1+#ppt_h/2"/>
                                          </p:val>
                                        </p:tav>
                                        <p:tav tm="100000">
                                          <p:val>
                                            <p:strVal val="#ppt_y"/>
                                          </p:val>
                                        </p:tav>
                                      </p:tavLst>
                                    </p:anim>
                                  </p:childTnLst>
                                </p:cTn>
                              </p:par>
                              <p:par>
                                <p:cTn id="53" presetID="2" presetClass="entr" presetSubtype="12" fill="hold" grpId="0" nodeType="withEffect">
                                  <p:stCondLst>
                                    <p:cond delay="0"/>
                                  </p:stCondLst>
                                  <p:childTnLst>
                                    <p:set>
                                      <p:cBhvr>
                                        <p:cTn id="54" dur="1" fill="hold">
                                          <p:stCondLst>
                                            <p:cond delay="0"/>
                                          </p:stCondLst>
                                        </p:cTn>
                                        <p:tgtEl>
                                          <p:spTgt spid="84"/>
                                        </p:tgtEl>
                                        <p:attrNameLst>
                                          <p:attrName>style.visibility</p:attrName>
                                        </p:attrNameLst>
                                      </p:cBhvr>
                                      <p:to>
                                        <p:strVal val="visible"/>
                                      </p:to>
                                    </p:set>
                                    <p:anim calcmode="lin" valueType="num">
                                      <p:cBhvr additive="base">
                                        <p:cTn id="55" dur="500" fill="hold"/>
                                        <p:tgtEl>
                                          <p:spTgt spid="84"/>
                                        </p:tgtEl>
                                        <p:attrNameLst>
                                          <p:attrName>ppt_x</p:attrName>
                                        </p:attrNameLst>
                                      </p:cBhvr>
                                      <p:tavLst>
                                        <p:tav tm="0">
                                          <p:val>
                                            <p:strVal val="0-#ppt_w/2"/>
                                          </p:val>
                                        </p:tav>
                                        <p:tav tm="100000">
                                          <p:val>
                                            <p:strVal val="#ppt_x"/>
                                          </p:val>
                                        </p:tav>
                                      </p:tavLst>
                                    </p:anim>
                                    <p:anim calcmode="lin" valueType="num">
                                      <p:cBhvr additive="base">
                                        <p:cTn id="56" dur="500" fill="hold"/>
                                        <p:tgtEl>
                                          <p:spTgt spid="84"/>
                                        </p:tgtEl>
                                        <p:attrNameLst>
                                          <p:attrName>ppt_y</p:attrName>
                                        </p:attrNameLst>
                                      </p:cBhvr>
                                      <p:tavLst>
                                        <p:tav tm="0">
                                          <p:val>
                                            <p:strVal val="1+#ppt_h/2"/>
                                          </p:val>
                                        </p:tav>
                                        <p:tav tm="100000">
                                          <p:val>
                                            <p:strVal val="#ppt_y"/>
                                          </p:val>
                                        </p:tav>
                                      </p:tavLst>
                                    </p:anim>
                                  </p:childTnLst>
                                </p:cTn>
                              </p:par>
                              <p:par>
                                <p:cTn id="57" presetID="2" presetClass="entr" presetSubtype="12" fill="hold" grpId="0" nodeType="withEffect">
                                  <p:stCondLst>
                                    <p:cond delay="0"/>
                                  </p:stCondLst>
                                  <p:childTnLst>
                                    <p:set>
                                      <p:cBhvr>
                                        <p:cTn id="58" dur="1" fill="hold">
                                          <p:stCondLst>
                                            <p:cond delay="0"/>
                                          </p:stCondLst>
                                        </p:cTn>
                                        <p:tgtEl>
                                          <p:spTgt spid="85"/>
                                        </p:tgtEl>
                                        <p:attrNameLst>
                                          <p:attrName>style.visibility</p:attrName>
                                        </p:attrNameLst>
                                      </p:cBhvr>
                                      <p:to>
                                        <p:strVal val="visible"/>
                                      </p:to>
                                    </p:set>
                                    <p:anim calcmode="lin" valueType="num">
                                      <p:cBhvr additive="base">
                                        <p:cTn id="59" dur="500" fill="hold"/>
                                        <p:tgtEl>
                                          <p:spTgt spid="85"/>
                                        </p:tgtEl>
                                        <p:attrNameLst>
                                          <p:attrName>ppt_x</p:attrName>
                                        </p:attrNameLst>
                                      </p:cBhvr>
                                      <p:tavLst>
                                        <p:tav tm="0">
                                          <p:val>
                                            <p:strVal val="0-#ppt_w/2"/>
                                          </p:val>
                                        </p:tav>
                                        <p:tav tm="100000">
                                          <p:val>
                                            <p:strVal val="#ppt_x"/>
                                          </p:val>
                                        </p:tav>
                                      </p:tavLst>
                                    </p:anim>
                                    <p:anim calcmode="lin" valueType="num">
                                      <p:cBhvr additive="base">
                                        <p:cTn id="60" dur="500" fill="hold"/>
                                        <p:tgtEl>
                                          <p:spTgt spid="85"/>
                                        </p:tgtEl>
                                        <p:attrNameLst>
                                          <p:attrName>ppt_y</p:attrName>
                                        </p:attrNameLst>
                                      </p:cBhvr>
                                      <p:tavLst>
                                        <p:tav tm="0">
                                          <p:val>
                                            <p:strVal val="1+#ppt_h/2"/>
                                          </p:val>
                                        </p:tav>
                                        <p:tav tm="100000">
                                          <p:val>
                                            <p:strVal val="#ppt_y"/>
                                          </p:val>
                                        </p:tav>
                                      </p:tavLst>
                                    </p:anim>
                                  </p:childTnLst>
                                </p:cTn>
                              </p:par>
                              <p:par>
                                <p:cTn id="61" presetID="2" presetClass="entr" presetSubtype="12" fill="hold" grpId="0" nodeType="withEffect">
                                  <p:stCondLst>
                                    <p:cond delay="0"/>
                                  </p:stCondLst>
                                  <p:childTnLst>
                                    <p:set>
                                      <p:cBhvr>
                                        <p:cTn id="62" dur="1" fill="hold">
                                          <p:stCondLst>
                                            <p:cond delay="0"/>
                                          </p:stCondLst>
                                        </p:cTn>
                                        <p:tgtEl>
                                          <p:spTgt spid="86"/>
                                        </p:tgtEl>
                                        <p:attrNameLst>
                                          <p:attrName>style.visibility</p:attrName>
                                        </p:attrNameLst>
                                      </p:cBhvr>
                                      <p:to>
                                        <p:strVal val="visible"/>
                                      </p:to>
                                    </p:set>
                                    <p:anim calcmode="lin" valueType="num">
                                      <p:cBhvr additive="base">
                                        <p:cTn id="63" dur="500" fill="hold"/>
                                        <p:tgtEl>
                                          <p:spTgt spid="86"/>
                                        </p:tgtEl>
                                        <p:attrNameLst>
                                          <p:attrName>ppt_x</p:attrName>
                                        </p:attrNameLst>
                                      </p:cBhvr>
                                      <p:tavLst>
                                        <p:tav tm="0">
                                          <p:val>
                                            <p:strVal val="0-#ppt_w/2"/>
                                          </p:val>
                                        </p:tav>
                                        <p:tav tm="100000">
                                          <p:val>
                                            <p:strVal val="#ppt_x"/>
                                          </p:val>
                                        </p:tav>
                                      </p:tavLst>
                                    </p:anim>
                                    <p:anim calcmode="lin" valueType="num">
                                      <p:cBhvr additive="base">
                                        <p:cTn id="64" dur="500" fill="hold"/>
                                        <p:tgtEl>
                                          <p:spTgt spid="86"/>
                                        </p:tgtEl>
                                        <p:attrNameLst>
                                          <p:attrName>ppt_y</p:attrName>
                                        </p:attrNameLst>
                                      </p:cBhvr>
                                      <p:tavLst>
                                        <p:tav tm="0">
                                          <p:val>
                                            <p:strVal val="1+#ppt_h/2"/>
                                          </p:val>
                                        </p:tav>
                                        <p:tav tm="100000">
                                          <p:val>
                                            <p:strVal val="#ppt_y"/>
                                          </p:val>
                                        </p:tav>
                                      </p:tavLst>
                                    </p:anim>
                                  </p:childTnLst>
                                </p:cTn>
                              </p:par>
                              <p:par>
                                <p:cTn id="65" presetID="2" presetClass="entr" presetSubtype="12" fill="hold" grpId="0" nodeType="withEffect">
                                  <p:stCondLst>
                                    <p:cond delay="0"/>
                                  </p:stCondLst>
                                  <p:childTnLst>
                                    <p:set>
                                      <p:cBhvr>
                                        <p:cTn id="66" dur="1" fill="hold">
                                          <p:stCondLst>
                                            <p:cond delay="0"/>
                                          </p:stCondLst>
                                        </p:cTn>
                                        <p:tgtEl>
                                          <p:spTgt spid="87"/>
                                        </p:tgtEl>
                                        <p:attrNameLst>
                                          <p:attrName>style.visibility</p:attrName>
                                        </p:attrNameLst>
                                      </p:cBhvr>
                                      <p:to>
                                        <p:strVal val="visible"/>
                                      </p:to>
                                    </p:set>
                                    <p:anim calcmode="lin" valueType="num">
                                      <p:cBhvr additive="base">
                                        <p:cTn id="67" dur="500" fill="hold"/>
                                        <p:tgtEl>
                                          <p:spTgt spid="87"/>
                                        </p:tgtEl>
                                        <p:attrNameLst>
                                          <p:attrName>ppt_x</p:attrName>
                                        </p:attrNameLst>
                                      </p:cBhvr>
                                      <p:tavLst>
                                        <p:tav tm="0">
                                          <p:val>
                                            <p:strVal val="0-#ppt_w/2"/>
                                          </p:val>
                                        </p:tav>
                                        <p:tav tm="100000">
                                          <p:val>
                                            <p:strVal val="#ppt_x"/>
                                          </p:val>
                                        </p:tav>
                                      </p:tavLst>
                                    </p:anim>
                                    <p:anim calcmode="lin" valueType="num">
                                      <p:cBhvr additive="base">
                                        <p:cTn id="68" dur="500" fill="hold"/>
                                        <p:tgtEl>
                                          <p:spTgt spid="87"/>
                                        </p:tgtEl>
                                        <p:attrNameLst>
                                          <p:attrName>ppt_y</p:attrName>
                                        </p:attrNameLst>
                                      </p:cBhvr>
                                      <p:tavLst>
                                        <p:tav tm="0">
                                          <p:val>
                                            <p:strVal val="1+#ppt_h/2"/>
                                          </p:val>
                                        </p:tav>
                                        <p:tav tm="100000">
                                          <p:val>
                                            <p:strVal val="#ppt_y"/>
                                          </p:val>
                                        </p:tav>
                                      </p:tavLst>
                                    </p:anim>
                                  </p:childTnLst>
                                </p:cTn>
                              </p:par>
                              <p:par>
                                <p:cTn id="69" presetID="2" presetClass="entr" presetSubtype="12" fill="hold" grpId="0" nodeType="withEffect">
                                  <p:stCondLst>
                                    <p:cond delay="0"/>
                                  </p:stCondLst>
                                  <p:childTnLst>
                                    <p:set>
                                      <p:cBhvr>
                                        <p:cTn id="70" dur="1" fill="hold">
                                          <p:stCondLst>
                                            <p:cond delay="0"/>
                                          </p:stCondLst>
                                        </p:cTn>
                                        <p:tgtEl>
                                          <p:spTgt spid="88"/>
                                        </p:tgtEl>
                                        <p:attrNameLst>
                                          <p:attrName>style.visibility</p:attrName>
                                        </p:attrNameLst>
                                      </p:cBhvr>
                                      <p:to>
                                        <p:strVal val="visible"/>
                                      </p:to>
                                    </p:set>
                                    <p:anim calcmode="lin" valueType="num">
                                      <p:cBhvr additive="base">
                                        <p:cTn id="71" dur="500" fill="hold"/>
                                        <p:tgtEl>
                                          <p:spTgt spid="88"/>
                                        </p:tgtEl>
                                        <p:attrNameLst>
                                          <p:attrName>ppt_x</p:attrName>
                                        </p:attrNameLst>
                                      </p:cBhvr>
                                      <p:tavLst>
                                        <p:tav tm="0">
                                          <p:val>
                                            <p:strVal val="0-#ppt_w/2"/>
                                          </p:val>
                                        </p:tav>
                                        <p:tav tm="100000">
                                          <p:val>
                                            <p:strVal val="#ppt_x"/>
                                          </p:val>
                                        </p:tav>
                                      </p:tavLst>
                                    </p:anim>
                                    <p:anim calcmode="lin" valueType="num">
                                      <p:cBhvr additive="base">
                                        <p:cTn id="72" dur="500" fill="hold"/>
                                        <p:tgtEl>
                                          <p:spTgt spid="88"/>
                                        </p:tgtEl>
                                        <p:attrNameLst>
                                          <p:attrName>ppt_y</p:attrName>
                                        </p:attrNameLst>
                                      </p:cBhvr>
                                      <p:tavLst>
                                        <p:tav tm="0">
                                          <p:val>
                                            <p:strVal val="1+#ppt_h/2"/>
                                          </p:val>
                                        </p:tav>
                                        <p:tav tm="100000">
                                          <p:val>
                                            <p:strVal val="#ppt_y"/>
                                          </p:val>
                                        </p:tav>
                                      </p:tavLst>
                                    </p:anim>
                                  </p:childTnLst>
                                </p:cTn>
                              </p:par>
                              <p:par>
                                <p:cTn id="73" presetID="2" presetClass="entr" presetSubtype="12" fill="hold" grpId="0" nodeType="withEffect">
                                  <p:stCondLst>
                                    <p:cond delay="0"/>
                                  </p:stCondLst>
                                  <p:childTnLst>
                                    <p:set>
                                      <p:cBhvr>
                                        <p:cTn id="74" dur="1" fill="hold">
                                          <p:stCondLst>
                                            <p:cond delay="0"/>
                                          </p:stCondLst>
                                        </p:cTn>
                                        <p:tgtEl>
                                          <p:spTgt spid="89"/>
                                        </p:tgtEl>
                                        <p:attrNameLst>
                                          <p:attrName>style.visibility</p:attrName>
                                        </p:attrNameLst>
                                      </p:cBhvr>
                                      <p:to>
                                        <p:strVal val="visible"/>
                                      </p:to>
                                    </p:set>
                                    <p:anim calcmode="lin" valueType="num">
                                      <p:cBhvr additive="base">
                                        <p:cTn id="75" dur="500" fill="hold"/>
                                        <p:tgtEl>
                                          <p:spTgt spid="89"/>
                                        </p:tgtEl>
                                        <p:attrNameLst>
                                          <p:attrName>ppt_x</p:attrName>
                                        </p:attrNameLst>
                                      </p:cBhvr>
                                      <p:tavLst>
                                        <p:tav tm="0">
                                          <p:val>
                                            <p:strVal val="0-#ppt_w/2"/>
                                          </p:val>
                                        </p:tav>
                                        <p:tav tm="100000">
                                          <p:val>
                                            <p:strVal val="#ppt_x"/>
                                          </p:val>
                                        </p:tav>
                                      </p:tavLst>
                                    </p:anim>
                                    <p:anim calcmode="lin" valueType="num">
                                      <p:cBhvr additive="base">
                                        <p:cTn id="76" dur="500" fill="hold"/>
                                        <p:tgtEl>
                                          <p:spTgt spid="89"/>
                                        </p:tgtEl>
                                        <p:attrNameLst>
                                          <p:attrName>ppt_y</p:attrName>
                                        </p:attrNameLst>
                                      </p:cBhvr>
                                      <p:tavLst>
                                        <p:tav tm="0">
                                          <p:val>
                                            <p:strVal val="1+#ppt_h/2"/>
                                          </p:val>
                                        </p:tav>
                                        <p:tav tm="100000">
                                          <p:val>
                                            <p:strVal val="#ppt_y"/>
                                          </p:val>
                                        </p:tav>
                                      </p:tavLst>
                                    </p:anim>
                                  </p:childTnLst>
                                </p:cTn>
                              </p:par>
                              <p:par>
                                <p:cTn id="77" presetID="2" presetClass="entr" presetSubtype="12" fill="hold" grpId="0" nodeType="withEffect">
                                  <p:stCondLst>
                                    <p:cond delay="0"/>
                                  </p:stCondLst>
                                  <p:childTnLst>
                                    <p:set>
                                      <p:cBhvr>
                                        <p:cTn id="78" dur="1" fill="hold">
                                          <p:stCondLst>
                                            <p:cond delay="0"/>
                                          </p:stCondLst>
                                        </p:cTn>
                                        <p:tgtEl>
                                          <p:spTgt spid="90"/>
                                        </p:tgtEl>
                                        <p:attrNameLst>
                                          <p:attrName>style.visibility</p:attrName>
                                        </p:attrNameLst>
                                      </p:cBhvr>
                                      <p:to>
                                        <p:strVal val="visible"/>
                                      </p:to>
                                    </p:set>
                                    <p:anim calcmode="lin" valueType="num">
                                      <p:cBhvr additive="base">
                                        <p:cTn id="79" dur="500" fill="hold"/>
                                        <p:tgtEl>
                                          <p:spTgt spid="90"/>
                                        </p:tgtEl>
                                        <p:attrNameLst>
                                          <p:attrName>ppt_x</p:attrName>
                                        </p:attrNameLst>
                                      </p:cBhvr>
                                      <p:tavLst>
                                        <p:tav tm="0">
                                          <p:val>
                                            <p:strVal val="0-#ppt_w/2"/>
                                          </p:val>
                                        </p:tav>
                                        <p:tav tm="100000">
                                          <p:val>
                                            <p:strVal val="#ppt_x"/>
                                          </p:val>
                                        </p:tav>
                                      </p:tavLst>
                                    </p:anim>
                                    <p:anim calcmode="lin" valueType="num">
                                      <p:cBhvr additive="base">
                                        <p:cTn id="80" dur="500" fill="hold"/>
                                        <p:tgtEl>
                                          <p:spTgt spid="90"/>
                                        </p:tgtEl>
                                        <p:attrNameLst>
                                          <p:attrName>ppt_y</p:attrName>
                                        </p:attrNameLst>
                                      </p:cBhvr>
                                      <p:tavLst>
                                        <p:tav tm="0">
                                          <p:val>
                                            <p:strVal val="1+#ppt_h/2"/>
                                          </p:val>
                                        </p:tav>
                                        <p:tav tm="100000">
                                          <p:val>
                                            <p:strVal val="#ppt_y"/>
                                          </p:val>
                                        </p:tav>
                                      </p:tavLst>
                                    </p:anim>
                                  </p:childTnLst>
                                </p:cTn>
                              </p:par>
                              <p:par>
                                <p:cTn id="81" presetID="2" presetClass="entr" presetSubtype="12" fill="hold" grpId="0" nodeType="withEffect">
                                  <p:stCondLst>
                                    <p:cond delay="0"/>
                                  </p:stCondLst>
                                  <p:childTnLst>
                                    <p:set>
                                      <p:cBhvr>
                                        <p:cTn id="82" dur="1" fill="hold">
                                          <p:stCondLst>
                                            <p:cond delay="0"/>
                                          </p:stCondLst>
                                        </p:cTn>
                                        <p:tgtEl>
                                          <p:spTgt spid="98"/>
                                        </p:tgtEl>
                                        <p:attrNameLst>
                                          <p:attrName>style.visibility</p:attrName>
                                        </p:attrNameLst>
                                      </p:cBhvr>
                                      <p:to>
                                        <p:strVal val="visible"/>
                                      </p:to>
                                    </p:set>
                                    <p:anim calcmode="lin" valueType="num">
                                      <p:cBhvr additive="base">
                                        <p:cTn id="83" dur="500" fill="hold"/>
                                        <p:tgtEl>
                                          <p:spTgt spid="98"/>
                                        </p:tgtEl>
                                        <p:attrNameLst>
                                          <p:attrName>ppt_x</p:attrName>
                                        </p:attrNameLst>
                                      </p:cBhvr>
                                      <p:tavLst>
                                        <p:tav tm="0">
                                          <p:val>
                                            <p:strVal val="0-#ppt_w/2"/>
                                          </p:val>
                                        </p:tav>
                                        <p:tav tm="100000">
                                          <p:val>
                                            <p:strVal val="#ppt_x"/>
                                          </p:val>
                                        </p:tav>
                                      </p:tavLst>
                                    </p:anim>
                                    <p:anim calcmode="lin" valueType="num">
                                      <p:cBhvr additive="base">
                                        <p:cTn id="84" dur="500" fill="hold"/>
                                        <p:tgtEl>
                                          <p:spTgt spid="98"/>
                                        </p:tgtEl>
                                        <p:attrNameLst>
                                          <p:attrName>ppt_y</p:attrName>
                                        </p:attrNameLst>
                                      </p:cBhvr>
                                      <p:tavLst>
                                        <p:tav tm="0">
                                          <p:val>
                                            <p:strVal val="1+#ppt_h/2"/>
                                          </p:val>
                                        </p:tav>
                                        <p:tav tm="100000">
                                          <p:val>
                                            <p:strVal val="#ppt_y"/>
                                          </p:val>
                                        </p:tav>
                                      </p:tavLst>
                                    </p:anim>
                                  </p:childTnLst>
                                </p:cTn>
                              </p:par>
                              <p:par>
                                <p:cTn id="85" presetID="2" presetClass="entr" presetSubtype="12" fill="hold" grpId="0" nodeType="withEffect">
                                  <p:stCondLst>
                                    <p:cond delay="0"/>
                                  </p:stCondLst>
                                  <p:childTnLst>
                                    <p:set>
                                      <p:cBhvr>
                                        <p:cTn id="86" dur="1" fill="hold">
                                          <p:stCondLst>
                                            <p:cond delay="0"/>
                                          </p:stCondLst>
                                        </p:cTn>
                                        <p:tgtEl>
                                          <p:spTgt spid="114"/>
                                        </p:tgtEl>
                                        <p:attrNameLst>
                                          <p:attrName>style.visibility</p:attrName>
                                        </p:attrNameLst>
                                      </p:cBhvr>
                                      <p:to>
                                        <p:strVal val="visible"/>
                                      </p:to>
                                    </p:set>
                                    <p:anim calcmode="lin" valueType="num">
                                      <p:cBhvr additive="base">
                                        <p:cTn id="87" dur="500" fill="hold"/>
                                        <p:tgtEl>
                                          <p:spTgt spid="114"/>
                                        </p:tgtEl>
                                        <p:attrNameLst>
                                          <p:attrName>ppt_x</p:attrName>
                                        </p:attrNameLst>
                                      </p:cBhvr>
                                      <p:tavLst>
                                        <p:tav tm="0">
                                          <p:val>
                                            <p:strVal val="0-#ppt_w/2"/>
                                          </p:val>
                                        </p:tav>
                                        <p:tav tm="100000">
                                          <p:val>
                                            <p:strVal val="#ppt_x"/>
                                          </p:val>
                                        </p:tav>
                                      </p:tavLst>
                                    </p:anim>
                                    <p:anim calcmode="lin" valueType="num">
                                      <p:cBhvr additive="base">
                                        <p:cTn id="88" dur="500" fill="hold"/>
                                        <p:tgtEl>
                                          <p:spTgt spid="114"/>
                                        </p:tgtEl>
                                        <p:attrNameLst>
                                          <p:attrName>ppt_y</p:attrName>
                                        </p:attrNameLst>
                                      </p:cBhvr>
                                      <p:tavLst>
                                        <p:tav tm="0">
                                          <p:val>
                                            <p:strVal val="1+#ppt_h/2"/>
                                          </p:val>
                                        </p:tav>
                                        <p:tav tm="100000">
                                          <p:val>
                                            <p:strVal val="#ppt_y"/>
                                          </p:val>
                                        </p:tav>
                                      </p:tavLst>
                                    </p:anim>
                                  </p:childTnLst>
                                </p:cTn>
                              </p:par>
                              <p:par>
                                <p:cTn id="89" presetID="2" presetClass="entr" presetSubtype="12" fill="hold" grpId="0" nodeType="withEffect">
                                  <p:stCondLst>
                                    <p:cond delay="0"/>
                                  </p:stCondLst>
                                  <p:childTnLst>
                                    <p:set>
                                      <p:cBhvr>
                                        <p:cTn id="90" dur="1" fill="hold">
                                          <p:stCondLst>
                                            <p:cond delay="0"/>
                                          </p:stCondLst>
                                        </p:cTn>
                                        <p:tgtEl>
                                          <p:spTgt spid="115"/>
                                        </p:tgtEl>
                                        <p:attrNameLst>
                                          <p:attrName>style.visibility</p:attrName>
                                        </p:attrNameLst>
                                      </p:cBhvr>
                                      <p:to>
                                        <p:strVal val="visible"/>
                                      </p:to>
                                    </p:set>
                                    <p:anim calcmode="lin" valueType="num">
                                      <p:cBhvr additive="base">
                                        <p:cTn id="91" dur="500" fill="hold"/>
                                        <p:tgtEl>
                                          <p:spTgt spid="115"/>
                                        </p:tgtEl>
                                        <p:attrNameLst>
                                          <p:attrName>ppt_x</p:attrName>
                                        </p:attrNameLst>
                                      </p:cBhvr>
                                      <p:tavLst>
                                        <p:tav tm="0">
                                          <p:val>
                                            <p:strVal val="0-#ppt_w/2"/>
                                          </p:val>
                                        </p:tav>
                                        <p:tav tm="100000">
                                          <p:val>
                                            <p:strVal val="#ppt_x"/>
                                          </p:val>
                                        </p:tav>
                                      </p:tavLst>
                                    </p:anim>
                                    <p:anim calcmode="lin" valueType="num">
                                      <p:cBhvr additive="base">
                                        <p:cTn id="92" dur="500" fill="hold"/>
                                        <p:tgtEl>
                                          <p:spTgt spid="115"/>
                                        </p:tgtEl>
                                        <p:attrNameLst>
                                          <p:attrName>ppt_y</p:attrName>
                                        </p:attrNameLst>
                                      </p:cBhvr>
                                      <p:tavLst>
                                        <p:tav tm="0">
                                          <p:val>
                                            <p:strVal val="1+#ppt_h/2"/>
                                          </p:val>
                                        </p:tav>
                                        <p:tav tm="100000">
                                          <p:val>
                                            <p:strVal val="#ppt_y"/>
                                          </p:val>
                                        </p:tav>
                                      </p:tavLst>
                                    </p:anim>
                                  </p:childTnLst>
                                </p:cTn>
                              </p:par>
                              <p:par>
                                <p:cTn id="93" presetID="2" presetClass="entr" presetSubtype="12" fill="hold" grpId="0" nodeType="withEffect">
                                  <p:stCondLst>
                                    <p:cond delay="0"/>
                                  </p:stCondLst>
                                  <p:childTnLst>
                                    <p:set>
                                      <p:cBhvr>
                                        <p:cTn id="94" dur="1" fill="hold">
                                          <p:stCondLst>
                                            <p:cond delay="0"/>
                                          </p:stCondLst>
                                        </p:cTn>
                                        <p:tgtEl>
                                          <p:spTgt spid="116"/>
                                        </p:tgtEl>
                                        <p:attrNameLst>
                                          <p:attrName>style.visibility</p:attrName>
                                        </p:attrNameLst>
                                      </p:cBhvr>
                                      <p:to>
                                        <p:strVal val="visible"/>
                                      </p:to>
                                    </p:set>
                                    <p:anim calcmode="lin" valueType="num">
                                      <p:cBhvr additive="base">
                                        <p:cTn id="95" dur="500" fill="hold"/>
                                        <p:tgtEl>
                                          <p:spTgt spid="116"/>
                                        </p:tgtEl>
                                        <p:attrNameLst>
                                          <p:attrName>ppt_x</p:attrName>
                                        </p:attrNameLst>
                                      </p:cBhvr>
                                      <p:tavLst>
                                        <p:tav tm="0">
                                          <p:val>
                                            <p:strVal val="0-#ppt_w/2"/>
                                          </p:val>
                                        </p:tav>
                                        <p:tav tm="100000">
                                          <p:val>
                                            <p:strVal val="#ppt_x"/>
                                          </p:val>
                                        </p:tav>
                                      </p:tavLst>
                                    </p:anim>
                                    <p:anim calcmode="lin" valueType="num">
                                      <p:cBhvr additive="base">
                                        <p:cTn id="96" dur="500" fill="hold"/>
                                        <p:tgtEl>
                                          <p:spTgt spid="116"/>
                                        </p:tgtEl>
                                        <p:attrNameLst>
                                          <p:attrName>ppt_y</p:attrName>
                                        </p:attrNameLst>
                                      </p:cBhvr>
                                      <p:tavLst>
                                        <p:tav tm="0">
                                          <p:val>
                                            <p:strVal val="1+#ppt_h/2"/>
                                          </p:val>
                                        </p:tav>
                                        <p:tav tm="100000">
                                          <p:val>
                                            <p:strVal val="#ppt_y"/>
                                          </p:val>
                                        </p:tav>
                                      </p:tavLst>
                                    </p:anim>
                                  </p:childTnLst>
                                </p:cTn>
                              </p:par>
                              <p:par>
                                <p:cTn id="97" presetID="2" presetClass="entr" presetSubtype="12" fill="hold" grpId="0" nodeType="withEffect">
                                  <p:stCondLst>
                                    <p:cond delay="0"/>
                                  </p:stCondLst>
                                  <p:childTnLst>
                                    <p:set>
                                      <p:cBhvr>
                                        <p:cTn id="98" dur="1" fill="hold">
                                          <p:stCondLst>
                                            <p:cond delay="0"/>
                                          </p:stCondLst>
                                        </p:cTn>
                                        <p:tgtEl>
                                          <p:spTgt spid="117"/>
                                        </p:tgtEl>
                                        <p:attrNameLst>
                                          <p:attrName>style.visibility</p:attrName>
                                        </p:attrNameLst>
                                      </p:cBhvr>
                                      <p:to>
                                        <p:strVal val="visible"/>
                                      </p:to>
                                    </p:set>
                                    <p:anim calcmode="lin" valueType="num">
                                      <p:cBhvr additive="base">
                                        <p:cTn id="99" dur="500" fill="hold"/>
                                        <p:tgtEl>
                                          <p:spTgt spid="117"/>
                                        </p:tgtEl>
                                        <p:attrNameLst>
                                          <p:attrName>ppt_x</p:attrName>
                                        </p:attrNameLst>
                                      </p:cBhvr>
                                      <p:tavLst>
                                        <p:tav tm="0">
                                          <p:val>
                                            <p:strVal val="0-#ppt_w/2"/>
                                          </p:val>
                                        </p:tav>
                                        <p:tav tm="100000">
                                          <p:val>
                                            <p:strVal val="#ppt_x"/>
                                          </p:val>
                                        </p:tav>
                                      </p:tavLst>
                                    </p:anim>
                                    <p:anim calcmode="lin" valueType="num">
                                      <p:cBhvr additive="base">
                                        <p:cTn id="100" dur="500" fill="hold"/>
                                        <p:tgtEl>
                                          <p:spTgt spid="117"/>
                                        </p:tgtEl>
                                        <p:attrNameLst>
                                          <p:attrName>ppt_y</p:attrName>
                                        </p:attrNameLst>
                                      </p:cBhvr>
                                      <p:tavLst>
                                        <p:tav tm="0">
                                          <p:val>
                                            <p:strVal val="1+#ppt_h/2"/>
                                          </p:val>
                                        </p:tav>
                                        <p:tav tm="100000">
                                          <p:val>
                                            <p:strVal val="#ppt_y"/>
                                          </p:val>
                                        </p:tav>
                                      </p:tavLst>
                                    </p:anim>
                                  </p:childTnLst>
                                </p:cTn>
                              </p:par>
                              <p:par>
                                <p:cTn id="101" presetID="2" presetClass="entr" presetSubtype="12" fill="hold" grpId="0" nodeType="withEffect">
                                  <p:stCondLst>
                                    <p:cond delay="0"/>
                                  </p:stCondLst>
                                  <p:childTnLst>
                                    <p:set>
                                      <p:cBhvr>
                                        <p:cTn id="102" dur="1" fill="hold">
                                          <p:stCondLst>
                                            <p:cond delay="0"/>
                                          </p:stCondLst>
                                        </p:cTn>
                                        <p:tgtEl>
                                          <p:spTgt spid="118"/>
                                        </p:tgtEl>
                                        <p:attrNameLst>
                                          <p:attrName>style.visibility</p:attrName>
                                        </p:attrNameLst>
                                      </p:cBhvr>
                                      <p:to>
                                        <p:strVal val="visible"/>
                                      </p:to>
                                    </p:set>
                                    <p:anim calcmode="lin" valueType="num">
                                      <p:cBhvr additive="base">
                                        <p:cTn id="103" dur="500" fill="hold"/>
                                        <p:tgtEl>
                                          <p:spTgt spid="118"/>
                                        </p:tgtEl>
                                        <p:attrNameLst>
                                          <p:attrName>ppt_x</p:attrName>
                                        </p:attrNameLst>
                                      </p:cBhvr>
                                      <p:tavLst>
                                        <p:tav tm="0">
                                          <p:val>
                                            <p:strVal val="0-#ppt_w/2"/>
                                          </p:val>
                                        </p:tav>
                                        <p:tav tm="100000">
                                          <p:val>
                                            <p:strVal val="#ppt_x"/>
                                          </p:val>
                                        </p:tav>
                                      </p:tavLst>
                                    </p:anim>
                                    <p:anim calcmode="lin" valueType="num">
                                      <p:cBhvr additive="base">
                                        <p:cTn id="104" dur="500" fill="hold"/>
                                        <p:tgtEl>
                                          <p:spTgt spid="118"/>
                                        </p:tgtEl>
                                        <p:attrNameLst>
                                          <p:attrName>ppt_y</p:attrName>
                                        </p:attrNameLst>
                                      </p:cBhvr>
                                      <p:tavLst>
                                        <p:tav tm="0">
                                          <p:val>
                                            <p:strVal val="1+#ppt_h/2"/>
                                          </p:val>
                                        </p:tav>
                                        <p:tav tm="100000">
                                          <p:val>
                                            <p:strVal val="#ppt_y"/>
                                          </p:val>
                                        </p:tav>
                                      </p:tavLst>
                                    </p:anim>
                                  </p:childTnLst>
                                </p:cTn>
                              </p:par>
                              <p:par>
                                <p:cTn id="105" presetID="2" presetClass="entr" presetSubtype="12" fill="hold" grpId="0" nodeType="withEffect">
                                  <p:stCondLst>
                                    <p:cond delay="0"/>
                                  </p:stCondLst>
                                  <p:childTnLst>
                                    <p:set>
                                      <p:cBhvr>
                                        <p:cTn id="106" dur="1" fill="hold">
                                          <p:stCondLst>
                                            <p:cond delay="0"/>
                                          </p:stCondLst>
                                        </p:cTn>
                                        <p:tgtEl>
                                          <p:spTgt spid="119"/>
                                        </p:tgtEl>
                                        <p:attrNameLst>
                                          <p:attrName>style.visibility</p:attrName>
                                        </p:attrNameLst>
                                      </p:cBhvr>
                                      <p:to>
                                        <p:strVal val="visible"/>
                                      </p:to>
                                    </p:set>
                                    <p:anim calcmode="lin" valueType="num">
                                      <p:cBhvr additive="base">
                                        <p:cTn id="107" dur="500" fill="hold"/>
                                        <p:tgtEl>
                                          <p:spTgt spid="119"/>
                                        </p:tgtEl>
                                        <p:attrNameLst>
                                          <p:attrName>ppt_x</p:attrName>
                                        </p:attrNameLst>
                                      </p:cBhvr>
                                      <p:tavLst>
                                        <p:tav tm="0">
                                          <p:val>
                                            <p:strVal val="0-#ppt_w/2"/>
                                          </p:val>
                                        </p:tav>
                                        <p:tav tm="100000">
                                          <p:val>
                                            <p:strVal val="#ppt_x"/>
                                          </p:val>
                                        </p:tav>
                                      </p:tavLst>
                                    </p:anim>
                                    <p:anim calcmode="lin" valueType="num">
                                      <p:cBhvr additive="base">
                                        <p:cTn id="108" dur="500" fill="hold"/>
                                        <p:tgtEl>
                                          <p:spTgt spid="119"/>
                                        </p:tgtEl>
                                        <p:attrNameLst>
                                          <p:attrName>ppt_y</p:attrName>
                                        </p:attrNameLst>
                                      </p:cBhvr>
                                      <p:tavLst>
                                        <p:tav tm="0">
                                          <p:val>
                                            <p:strVal val="1+#ppt_h/2"/>
                                          </p:val>
                                        </p:tav>
                                        <p:tav tm="100000">
                                          <p:val>
                                            <p:strVal val="#ppt_y"/>
                                          </p:val>
                                        </p:tav>
                                      </p:tavLst>
                                    </p:anim>
                                  </p:childTnLst>
                                </p:cTn>
                              </p:par>
                              <p:par>
                                <p:cTn id="109" presetID="2" presetClass="entr" presetSubtype="12" fill="hold" grpId="0" nodeType="withEffect">
                                  <p:stCondLst>
                                    <p:cond delay="0"/>
                                  </p:stCondLst>
                                  <p:childTnLst>
                                    <p:set>
                                      <p:cBhvr>
                                        <p:cTn id="110" dur="1" fill="hold">
                                          <p:stCondLst>
                                            <p:cond delay="0"/>
                                          </p:stCondLst>
                                        </p:cTn>
                                        <p:tgtEl>
                                          <p:spTgt spid="120"/>
                                        </p:tgtEl>
                                        <p:attrNameLst>
                                          <p:attrName>style.visibility</p:attrName>
                                        </p:attrNameLst>
                                      </p:cBhvr>
                                      <p:to>
                                        <p:strVal val="visible"/>
                                      </p:to>
                                    </p:set>
                                    <p:anim calcmode="lin" valueType="num">
                                      <p:cBhvr additive="base">
                                        <p:cTn id="111" dur="500" fill="hold"/>
                                        <p:tgtEl>
                                          <p:spTgt spid="120"/>
                                        </p:tgtEl>
                                        <p:attrNameLst>
                                          <p:attrName>ppt_x</p:attrName>
                                        </p:attrNameLst>
                                      </p:cBhvr>
                                      <p:tavLst>
                                        <p:tav tm="0">
                                          <p:val>
                                            <p:strVal val="0-#ppt_w/2"/>
                                          </p:val>
                                        </p:tav>
                                        <p:tav tm="100000">
                                          <p:val>
                                            <p:strVal val="#ppt_x"/>
                                          </p:val>
                                        </p:tav>
                                      </p:tavLst>
                                    </p:anim>
                                    <p:anim calcmode="lin" valueType="num">
                                      <p:cBhvr additive="base">
                                        <p:cTn id="112" dur="500" fill="hold"/>
                                        <p:tgtEl>
                                          <p:spTgt spid="120"/>
                                        </p:tgtEl>
                                        <p:attrNameLst>
                                          <p:attrName>ppt_y</p:attrName>
                                        </p:attrNameLst>
                                      </p:cBhvr>
                                      <p:tavLst>
                                        <p:tav tm="0">
                                          <p:val>
                                            <p:strVal val="1+#ppt_h/2"/>
                                          </p:val>
                                        </p:tav>
                                        <p:tav tm="100000">
                                          <p:val>
                                            <p:strVal val="#ppt_y"/>
                                          </p:val>
                                        </p:tav>
                                      </p:tavLst>
                                    </p:anim>
                                  </p:childTnLst>
                                </p:cTn>
                              </p:par>
                              <p:par>
                                <p:cTn id="113" presetID="2" presetClass="entr" presetSubtype="12" fill="hold" grpId="0" nodeType="withEffect">
                                  <p:stCondLst>
                                    <p:cond delay="0"/>
                                  </p:stCondLst>
                                  <p:childTnLst>
                                    <p:set>
                                      <p:cBhvr>
                                        <p:cTn id="114" dur="1" fill="hold">
                                          <p:stCondLst>
                                            <p:cond delay="0"/>
                                          </p:stCondLst>
                                        </p:cTn>
                                        <p:tgtEl>
                                          <p:spTgt spid="121"/>
                                        </p:tgtEl>
                                        <p:attrNameLst>
                                          <p:attrName>style.visibility</p:attrName>
                                        </p:attrNameLst>
                                      </p:cBhvr>
                                      <p:to>
                                        <p:strVal val="visible"/>
                                      </p:to>
                                    </p:set>
                                    <p:anim calcmode="lin" valueType="num">
                                      <p:cBhvr additive="base">
                                        <p:cTn id="115" dur="500" fill="hold"/>
                                        <p:tgtEl>
                                          <p:spTgt spid="121"/>
                                        </p:tgtEl>
                                        <p:attrNameLst>
                                          <p:attrName>ppt_x</p:attrName>
                                        </p:attrNameLst>
                                      </p:cBhvr>
                                      <p:tavLst>
                                        <p:tav tm="0">
                                          <p:val>
                                            <p:strVal val="0-#ppt_w/2"/>
                                          </p:val>
                                        </p:tav>
                                        <p:tav tm="100000">
                                          <p:val>
                                            <p:strVal val="#ppt_x"/>
                                          </p:val>
                                        </p:tav>
                                      </p:tavLst>
                                    </p:anim>
                                    <p:anim calcmode="lin" valueType="num">
                                      <p:cBhvr additive="base">
                                        <p:cTn id="116" dur="500" fill="hold"/>
                                        <p:tgtEl>
                                          <p:spTgt spid="121"/>
                                        </p:tgtEl>
                                        <p:attrNameLst>
                                          <p:attrName>ppt_y</p:attrName>
                                        </p:attrNameLst>
                                      </p:cBhvr>
                                      <p:tavLst>
                                        <p:tav tm="0">
                                          <p:val>
                                            <p:strVal val="1+#ppt_h/2"/>
                                          </p:val>
                                        </p:tav>
                                        <p:tav tm="100000">
                                          <p:val>
                                            <p:strVal val="#ppt_y"/>
                                          </p:val>
                                        </p:tav>
                                      </p:tavLst>
                                    </p:anim>
                                  </p:childTnLst>
                                </p:cTn>
                              </p:par>
                              <p:par>
                                <p:cTn id="117" presetID="2" presetClass="entr" presetSubtype="12" fill="hold" grpId="0" nodeType="withEffect">
                                  <p:stCondLst>
                                    <p:cond delay="0"/>
                                  </p:stCondLst>
                                  <p:childTnLst>
                                    <p:set>
                                      <p:cBhvr>
                                        <p:cTn id="118" dur="1" fill="hold">
                                          <p:stCondLst>
                                            <p:cond delay="0"/>
                                          </p:stCondLst>
                                        </p:cTn>
                                        <p:tgtEl>
                                          <p:spTgt spid="122"/>
                                        </p:tgtEl>
                                        <p:attrNameLst>
                                          <p:attrName>style.visibility</p:attrName>
                                        </p:attrNameLst>
                                      </p:cBhvr>
                                      <p:to>
                                        <p:strVal val="visible"/>
                                      </p:to>
                                    </p:set>
                                    <p:anim calcmode="lin" valueType="num">
                                      <p:cBhvr additive="base">
                                        <p:cTn id="119" dur="500" fill="hold"/>
                                        <p:tgtEl>
                                          <p:spTgt spid="122"/>
                                        </p:tgtEl>
                                        <p:attrNameLst>
                                          <p:attrName>ppt_x</p:attrName>
                                        </p:attrNameLst>
                                      </p:cBhvr>
                                      <p:tavLst>
                                        <p:tav tm="0">
                                          <p:val>
                                            <p:strVal val="0-#ppt_w/2"/>
                                          </p:val>
                                        </p:tav>
                                        <p:tav tm="100000">
                                          <p:val>
                                            <p:strVal val="#ppt_x"/>
                                          </p:val>
                                        </p:tav>
                                      </p:tavLst>
                                    </p:anim>
                                    <p:anim calcmode="lin" valueType="num">
                                      <p:cBhvr additive="base">
                                        <p:cTn id="120" dur="500" fill="hold"/>
                                        <p:tgtEl>
                                          <p:spTgt spid="122"/>
                                        </p:tgtEl>
                                        <p:attrNameLst>
                                          <p:attrName>ppt_y</p:attrName>
                                        </p:attrNameLst>
                                      </p:cBhvr>
                                      <p:tavLst>
                                        <p:tav tm="0">
                                          <p:val>
                                            <p:strVal val="1+#ppt_h/2"/>
                                          </p:val>
                                        </p:tav>
                                        <p:tav tm="100000">
                                          <p:val>
                                            <p:strVal val="#ppt_y"/>
                                          </p:val>
                                        </p:tav>
                                      </p:tavLst>
                                    </p:anim>
                                  </p:childTnLst>
                                </p:cTn>
                              </p:par>
                              <p:par>
                                <p:cTn id="121" presetID="2" presetClass="entr" presetSubtype="12" fill="hold" grpId="0" nodeType="withEffect">
                                  <p:stCondLst>
                                    <p:cond delay="0"/>
                                  </p:stCondLst>
                                  <p:childTnLst>
                                    <p:set>
                                      <p:cBhvr>
                                        <p:cTn id="122" dur="1" fill="hold">
                                          <p:stCondLst>
                                            <p:cond delay="0"/>
                                          </p:stCondLst>
                                        </p:cTn>
                                        <p:tgtEl>
                                          <p:spTgt spid="123"/>
                                        </p:tgtEl>
                                        <p:attrNameLst>
                                          <p:attrName>style.visibility</p:attrName>
                                        </p:attrNameLst>
                                      </p:cBhvr>
                                      <p:to>
                                        <p:strVal val="visible"/>
                                      </p:to>
                                    </p:set>
                                    <p:anim calcmode="lin" valueType="num">
                                      <p:cBhvr additive="base">
                                        <p:cTn id="123" dur="500" fill="hold"/>
                                        <p:tgtEl>
                                          <p:spTgt spid="123"/>
                                        </p:tgtEl>
                                        <p:attrNameLst>
                                          <p:attrName>ppt_x</p:attrName>
                                        </p:attrNameLst>
                                      </p:cBhvr>
                                      <p:tavLst>
                                        <p:tav tm="0">
                                          <p:val>
                                            <p:strVal val="0-#ppt_w/2"/>
                                          </p:val>
                                        </p:tav>
                                        <p:tav tm="100000">
                                          <p:val>
                                            <p:strVal val="#ppt_x"/>
                                          </p:val>
                                        </p:tav>
                                      </p:tavLst>
                                    </p:anim>
                                    <p:anim calcmode="lin" valueType="num">
                                      <p:cBhvr additive="base">
                                        <p:cTn id="124" dur="500" fill="hold"/>
                                        <p:tgtEl>
                                          <p:spTgt spid="123"/>
                                        </p:tgtEl>
                                        <p:attrNameLst>
                                          <p:attrName>ppt_y</p:attrName>
                                        </p:attrNameLst>
                                      </p:cBhvr>
                                      <p:tavLst>
                                        <p:tav tm="0">
                                          <p:val>
                                            <p:strVal val="1+#ppt_h/2"/>
                                          </p:val>
                                        </p:tav>
                                        <p:tav tm="100000">
                                          <p:val>
                                            <p:strVal val="#ppt_y"/>
                                          </p:val>
                                        </p:tav>
                                      </p:tavLst>
                                    </p:anim>
                                  </p:childTnLst>
                                </p:cTn>
                              </p:par>
                              <p:par>
                                <p:cTn id="125" presetID="2" presetClass="entr" presetSubtype="12" fill="hold" grpId="0" nodeType="withEffect">
                                  <p:stCondLst>
                                    <p:cond delay="0"/>
                                  </p:stCondLst>
                                  <p:childTnLst>
                                    <p:set>
                                      <p:cBhvr>
                                        <p:cTn id="126" dur="1" fill="hold">
                                          <p:stCondLst>
                                            <p:cond delay="0"/>
                                          </p:stCondLst>
                                        </p:cTn>
                                        <p:tgtEl>
                                          <p:spTgt spid="124"/>
                                        </p:tgtEl>
                                        <p:attrNameLst>
                                          <p:attrName>style.visibility</p:attrName>
                                        </p:attrNameLst>
                                      </p:cBhvr>
                                      <p:to>
                                        <p:strVal val="visible"/>
                                      </p:to>
                                    </p:set>
                                    <p:anim calcmode="lin" valueType="num">
                                      <p:cBhvr additive="base">
                                        <p:cTn id="127" dur="500" fill="hold"/>
                                        <p:tgtEl>
                                          <p:spTgt spid="124"/>
                                        </p:tgtEl>
                                        <p:attrNameLst>
                                          <p:attrName>ppt_x</p:attrName>
                                        </p:attrNameLst>
                                      </p:cBhvr>
                                      <p:tavLst>
                                        <p:tav tm="0">
                                          <p:val>
                                            <p:strVal val="0-#ppt_w/2"/>
                                          </p:val>
                                        </p:tav>
                                        <p:tav tm="100000">
                                          <p:val>
                                            <p:strVal val="#ppt_x"/>
                                          </p:val>
                                        </p:tav>
                                      </p:tavLst>
                                    </p:anim>
                                    <p:anim calcmode="lin" valueType="num">
                                      <p:cBhvr additive="base">
                                        <p:cTn id="128" dur="500" fill="hold"/>
                                        <p:tgtEl>
                                          <p:spTgt spid="124"/>
                                        </p:tgtEl>
                                        <p:attrNameLst>
                                          <p:attrName>ppt_y</p:attrName>
                                        </p:attrNameLst>
                                      </p:cBhvr>
                                      <p:tavLst>
                                        <p:tav tm="0">
                                          <p:val>
                                            <p:strVal val="1+#ppt_h/2"/>
                                          </p:val>
                                        </p:tav>
                                        <p:tav tm="100000">
                                          <p:val>
                                            <p:strVal val="#ppt_y"/>
                                          </p:val>
                                        </p:tav>
                                      </p:tavLst>
                                    </p:anim>
                                  </p:childTnLst>
                                </p:cTn>
                              </p:par>
                              <p:par>
                                <p:cTn id="129" presetID="2" presetClass="entr" presetSubtype="12" fill="hold" grpId="0" nodeType="withEffect">
                                  <p:stCondLst>
                                    <p:cond delay="0"/>
                                  </p:stCondLst>
                                  <p:childTnLst>
                                    <p:set>
                                      <p:cBhvr>
                                        <p:cTn id="130" dur="1" fill="hold">
                                          <p:stCondLst>
                                            <p:cond delay="0"/>
                                          </p:stCondLst>
                                        </p:cTn>
                                        <p:tgtEl>
                                          <p:spTgt spid="125"/>
                                        </p:tgtEl>
                                        <p:attrNameLst>
                                          <p:attrName>style.visibility</p:attrName>
                                        </p:attrNameLst>
                                      </p:cBhvr>
                                      <p:to>
                                        <p:strVal val="visible"/>
                                      </p:to>
                                    </p:set>
                                    <p:anim calcmode="lin" valueType="num">
                                      <p:cBhvr additive="base">
                                        <p:cTn id="131" dur="500" fill="hold"/>
                                        <p:tgtEl>
                                          <p:spTgt spid="125"/>
                                        </p:tgtEl>
                                        <p:attrNameLst>
                                          <p:attrName>ppt_x</p:attrName>
                                        </p:attrNameLst>
                                      </p:cBhvr>
                                      <p:tavLst>
                                        <p:tav tm="0">
                                          <p:val>
                                            <p:strVal val="0-#ppt_w/2"/>
                                          </p:val>
                                        </p:tav>
                                        <p:tav tm="100000">
                                          <p:val>
                                            <p:strVal val="#ppt_x"/>
                                          </p:val>
                                        </p:tav>
                                      </p:tavLst>
                                    </p:anim>
                                    <p:anim calcmode="lin" valueType="num">
                                      <p:cBhvr additive="base">
                                        <p:cTn id="132" dur="500" fill="hold"/>
                                        <p:tgtEl>
                                          <p:spTgt spid="125"/>
                                        </p:tgtEl>
                                        <p:attrNameLst>
                                          <p:attrName>ppt_y</p:attrName>
                                        </p:attrNameLst>
                                      </p:cBhvr>
                                      <p:tavLst>
                                        <p:tav tm="0">
                                          <p:val>
                                            <p:strVal val="1+#ppt_h/2"/>
                                          </p:val>
                                        </p:tav>
                                        <p:tav tm="100000">
                                          <p:val>
                                            <p:strVal val="#ppt_y"/>
                                          </p:val>
                                        </p:tav>
                                      </p:tavLst>
                                    </p:anim>
                                  </p:childTnLst>
                                </p:cTn>
                              </p:par>
                              <p:par>
                                <p:cTn id="133" presetID="2" presetClass="entr" presetSubtype="12" fill="hold" grpId="0" nodeType="withEffect">
                                  <p:stCondLst>
                                    <p:cond delay="0"/>
                                  </p:stCondLst>
                                  <p:childTnLst>
                                    <p:set>
                                      <p:cBhvr>
                                        <p:cTn id="134" dur="1" fill="hold">
                                          <p:stCondLst>
                                            <p:cond delay="0"/>
                                          </p:stCondLst>
                                        </p:cTn>
                                        <p:tgtEl>
                                          <p:spTgt spid="126"/>
                                        </p:tgtEl>
                                        <p:attrNameLst>
                                          <p:attrName>style.visibility</p:attrName>
                                        </p:attrNameLst>
                                      </p:cBhvr>
                                      <p:to>
                                        <p:strVal val="visible"/>
                                      </p:to>
                                    </p:set>
                                    <p:anim calcmode="lin" valueType="num">
                                      <p:cBhvr additive="base">
                                        <p:cTn id="135" dur="500" fill="hold"/>
                                        <p:tgtEl>
                                          <p:spTgt spid="126"/>
                                        </p:tgtEl>
                                        <p:attrNameLst>
                                          <p:attrName>ppt_x</p:attrName>
                                        </p:attrNameLst>
                                      </p:cBhvr>
                                      <p:tavLst>
                                        <p:tav tm="0">
                                          <p:val>
                                            <p:strVal val="0-#ppt_w/2"/>
                                          </p:val>
                                        </p:tav>
                                        <p:tav tm="100000">
                                          <p:val>
                                            <p:strVal val="#ppt_x"/>
                                          </p:val>
                                        </p:tav>
                                      </p:tavLst>
                                    </p:anim>
                                    <p:anim calcmode="lin" valueType="num">
                                      <p:cBhvr additive="base">
                                        <p:cTn id="136" dur="500" fill="hold"/>
                                        <p:tgtEl>
                                          <p:spTgt spid="126"/>
                                        </p:tgtEl>
                                        <p:attrNameLst>
                                          <p:attrName>ppt_y</p:attrName>
                                        </p:attrNameLst>
                                      </p:cBhvr>
                                      <p:tavLst>
                                        <p:tav tm="0">
                                          <p:val>
                                            <p:strVal val="1+#ppt_h/2"/>
                                          </p:val>
                                        </p:tav>
                                        <p:tav tm="100000">
                                          <p:val>
                                            <p:strVal val="#ppt_y"/>
                                          </p:val>
                                        </p:tav>
                                      </p:tavLst>
                                    </p:anim>
                                  </p:childTnLst>
                                </p:cTn>
                              </p:par>
                              <p:par>
                                <p:cTn id="137" presetID="2" presetClass="entr" presetSubtype="12" fill="hold" grpId="0" nodeType="withEffect">
                                  <p:stCondLst>
                                    <p:cond delay="0"/>
                                  </p:stCondLst>
                                  <p:childTnLst>
                                    <p:set>
                                      <p:cBhvr>
                                        <p:cTn id="138" dur="1" fill="hold">
                                          <p:stCondLst>
                                            <p:cond delay="0"/>
                                          </p:stCondLst>
                                        </p:cTn>
                                        <p:tgtEl>
                                          <p:spTgt spid="127"/>
                                        </p:tgtEl>
                                        <p:attrNameLst>
                                          <p:attrName>style.visibility</p:attrName>
                                        </p:attrNameLst>
                                      </p:cBhvr>
                                      <p:to>
                                        <p:strVal val="visible"/>
                                      </p:to>
                                    </p:set>
                                    <p:anim calcmode="lin" valueType="num">
                                      <p:cBhvr additive="base">
                                        <p:cTn id="139" dur="500" fill="hold"/>
                                        <p:tgtEl>
                                          <p:spTgt spid="127"/>
                                        </p:tgtEl>
                                        <p:attrNameLst>
                                          <p:attrName>ppt_x</p:attrName>
                                        </p:attrNameLst>
                                      </p:cBhvr>
                                      <p:tavLst>
                                        <p:tav tm="0">
                                          <p:val>
                                            <p:strVal val="0-#ppt_w/2"/>
                                          </p:val>
                                        </p:tav>
                                        <p:tav tm="100000">
                                          <p:val>
                                            <p:strVal val="#ppt_x"/>
                                          </p:val>
                                        </p:tav>
                                      </p:tavLst>
                                    </p:anim>
                                    <p:anim calcmode="lin" valueType="num">
                                      <p:cBhvr additive="base">
                                        <p:cTn id="140" dur="500" fill="hold"/>
                                        <p:tgtEl>
                                          <p:spTgt spid="127"/>
                                        </p:tgtEl>
                                        <p:attrNameLst>
                                          <p:attrName>ppt_y</p:attrName>
                                        </p:attrNameLst>
                                      </p:cBhvr>
                                      <p:tavLst>
                                        <p:tav tm="0">
                                          <p:val>
                                            <p:strVal val="1+#ppt_h/2"/>
                                          </p:val>
                                        </p:tav>
                                        <p:tav tm="100000">
                                          <p:val>
                                            <p:strVal val="#ppt_y"/>
                                          </p:val>
                                        </p:tav>
                                      </p:tavLst>
                                    </p:anim>
                                  </p:childTnLst>
                                </p:cTn>
                              </p:par>
                              <p:par>
                                <p:cTn id="141" presetID="2" presetClass="entr" presetSubtype="12" fill="hold" grpId="0" nodeType="withEffect">
                                  <p:stCondLst>
                                    <p:cond delay="0"/>
                                  </p:stCondLst>
                                  <p:childTnLst>
                                    <p:set>
                                      <p:cBhvr>
                                        <p:cTn id="142" dur="1" fill="hold">
                                          <p:stCondLst>
                                            <p:cond delay="0"/>
                                          </p:stCondLst>
                                        </p:cTn>
                                        <p:tgtEl>
                                          <p:spTgt spid="128"/>
                                        </p:tgtEl>
                                        <p:attrNameLst>
                                          <p:attrName>style.visibility</p:attrName>
                                        </p:attrNameLst>
                                      </p:cBhvr>
                                      <p:to>
                                        <p:strVal val="visible"/>
                                      </p:to>
                                    </p:set>
                                    <p:anim calcmode="lin" valueType="num">
                                      <p:cBhvr additive="base">
                                        <p:cTn id="143" dur="500" fill="hold"/>
                                        <p:tgtEl>
                                          <p:spTgt spid="128"/>
                                        </p:tgtEl>
                                        <p:attrNameLst>
                                          <p:attrName>ppt_x</p:attrName>
                                        </p:attrNameLst>
                                      </p:cBhvr>
                                      <p:tavLst>
                                        <p:tav tm="0">
                                          <p:val>
                                            <p:strVal val="0-#ppt_w/2"/>
                                          </p:val>
                                        </p:tav>
                                        <p:tav tm="100000">
                                          <p:val>
                                            <p:strVal val="#ppt_x"/>
                                          </p:val>
                                        </p:tav>
                                      </p:tavLst>
                                    </p:anim>
                                    <p:anim calcmode="lin" valueType="num">
                                      <p:cBhvr additive="base">
                                        <p:cTn id="144" dur="500" fill="hold"/>
                                        <p:tgtEl>
                                          <p:spTgt spid="128"/>
                                        </p:tgtEl>
                                        <p:attrNameLst>
                                          <p:attrName>ppt_y</p:attrName>
                                        </p:attrNameLst>
                                      </p:cBhvr>
                                      <p:tavLst>
                                        <p:tav tm="0">
                                          <p:val>
                                            <p:strVal val="1+#ppt_h/2"/>
                                          </p:val>
                                        </p:tav>
                                        <p:tav tm="100000">
                                          <p:val>
                                            <p:strVal val="#ppt_y"/>
                                          </p:val>
                                        </p:tav>
                                      </p:tavLst>
                                    </p:anim>
                                  </p:childTnLst>
                                </p:cTn>
                              </p:par>
                              <p:par>
                                <p:cTn id="145" presetID="2" presetClass="entr" presetSubtype="12" fill="hold" grpId="0" nodeType="withEffect">
                                  <p:stCondLst>
                                    <p:cond delay="0"/>
                                  </p:stCondLst>
                                  <p:childTnLst>
                                    <p:set>
                                      <p:cBhvr>
                                        <p:cTn id="146" dur="1" fill="hold">
                                          <p:stCondLst>
                                            <p:cond delay="0"/>
                                          </p:stCondLst>
                                        </p:cTn>
                                        <p:tgtEl>
                                          <p:spTgt spid="129"/>
                                        </p:tgtEl>
                                        <p:attrNameLst>
                                          <p:attrName>style.visibility</p:attrName>
                                        </p:attrNameLst>
                                      </p:cBhvr>
                                      <p:to>
                                        <p:strVal val="visible"/>
                                      </p:to>
                                    </p:set>
                                    <p:anim calcmode="lin" valueType="num">
                                      <p:cBhvr additive="base">
                                        <p:cTn id="147" dur="500" fill="hold"/>
                                        <p:tgtEl>
                                          <p:spTgt spid="129"/>
                                        </p:tgtEl>
                                        <p:attrNameLst>
                                          <p:attrName>ppt_x</p:attrName>
                                        </p:attrNameLst>
                                      </p:cBhvr>
                                      <p:tavLst>
                                        <p:tav tm="0">
                                          <p:val>
                                            <p:strVal val="0-#ppt_w/2"/>
                                          </p:val>
                                        </p:tav>
                                        <p:tav tm="100000">
                                          <p:val>
                                            <p:strVal val="#ppt_x"/>
                                          </p:val>
                                        </p:tav>
                                      </p:tavLst>
                                    </p:anim>
                                    <p:anim calcmode="lin" valueType="num">
                                      <p:cBhvr additive="base">
                                        <p:cTn id="148" dur="500" fill="hold"/>
                                        <p:tgtEl>
                                          <p:spTgt spid="129"/>
                                        </p:tgtEl>
                                        <p:attrNameLst>
                                          <p:attrName>ppt_y</p:attrName>
                                        </p:attrNameLst>
                                      </p:cBhvr>
                                      <p:tavLst>
                                        <p:tav tm="0">
                                          <p:val>
                                            <p:strVal val="1+#ppt_h/2"/>
                                          </p:val>
                                        </p:tav>
                                        <p:tav tm="100000">
                                          <p:val>
                                            <p:strVal val="#ppt_y"/>
                                          </p:val>
                                        </p:tav>
                                      </p:tavLst>
                                    </p:anim>
                                  </p:childTnLst>
                                </p:cTn>
                              </p:par>
                              <p:par>
                                <p:cTn id="149" presetID="2" presetClass="entr" presetSubtype="12" fill="hold" grpId="0" nodeType="withEffect">
                                  <p:stCondLst>
                                    <p:cond delay="0"/>
                                  </p:stCondLst>
                                  <p:childTnLst>
                                    <p:set>
                                      <p:cBhvr>
                                        <p:cTn id="150" dur="1" fill="hold">
                                          <p:stCondLst>
                                            <p:cond delay="0"/>
                                          </p:stCondLst>
                                        </p:cTn>
                                        <p:tgtEl>
                                          <p:spTgt spid="130"/>
                                        </p:tgtEl>
                                        <p:attrNameLst>
                                          <p:attrName>style.visibility</p:attrName>
                                        </p:attrNameLst>
                                      </p:cBhvr>
                                      <p:to>
                                        <p:strVal val="visible"/>
                                      </p:to>
                                    </p:set>
                                    <p:anim calcmode="lin" valueType="num">
                                      <p:cBhvr additive="base">
                                        <p:cTn id="151" dur="500" fill="hold"/>
                                        <p:tgtEl>
                                          <p:spTgt spid="130"/>
                                        </p:tgtEl>
                                        <p:attrNameLst>
                                          <p:attrName>ppt_x</p:attrName>
                                        </p:attrNameLst>
                                      </p:cBhvr>
                                      <p:tavLst>
                                        <p:tav tm="0">
                                          <p:val>
                                            <p:strVal val="0-#ppt_w/2"/>
                                          </p:val>
                                        </p:tav>
                                        <p:tav tm="100000">
                                          <p:val>
                                            <p:strVal val="#ppt_x"/>
                                          </p:val>
                                        </p:tav>
                                      </p:tavLst>
                                    </p:anim>
                                    <p:anim calcmode="lin" valueType="num">
                                      <p:cBhvr additive="base">
                                        <p:cTn id="152" dur="500" fill="hold"/>
                                        <p:tgtEl>
                                          <p:spTgt spid="130"/>
                                        </p:tgtEl>
                                        <p:attrNameLst>
                                          <p:attrName>ppt_y</p:attrName>
                                        </p:attrNameLst>
                                      </p:cBhvr>
                                      <p:tavLst>
                                        <p:tav tm="0">
                                          <p:val>
                                            <p:strVal val="1+#ppt_h/2"/>
                                          </p:val>
                                        </p:tav>
                                        <p:tav tm="100000">
                                          <p:val>
                                            <p:strVal val="#ppt_y"/>
                                          </p:val>
                                        </p:tav>
                                      </p:tavLst>
                                    </p:anim>
                                  </p:childTnLst>
                                </p:cTn>
                              </p:par>
                              <p:par>
                                <p:cTn id="153" presetID="2" presetClass="entr" presetSubtype="12" fill="hold" nodeType="withEffect">
                                  <p:stCondLst>
                                    <p:cond delay="0"/>
                                  </p:stCondLst>
                                  <p:childTnLst>
                                    <p:set>
                                      <p:cBhvr>
                                        <p:cTn id="154" dur="1" fill="hold">
                                          <p:stCondLst>
                                            <p:cond delay="0"/>
                                          </p:stCondLst>
                                        </p:cTn>
                                        <p:tgtEl>
                                          <p:spTgt spid="131"/>
                                        </p:tgtEl>
                                        <p:attrNameLst>
                                          <p:attrName>style.visibility</p:attrName>
                                        </p:attrNameLst>
                                      </p:cBhvr>
                                      <p:to>
                                        <p:strVal val="visible"/>
                                      </p:to>
                                    </p:set>
                                    <p:anim calcmode="lin" valueType="num">
                                      <p:cBhvr additive="base">
                                        <p:cTn id="155" dur="500" fill="hold"/>
                                        <p:tgtEl>
                                          <p:spTgt spid="131"/>
                                        </p:tgtEl>
                                        <p:attrNameLst>
                                          <p:attrName>ppt_x</p:attrName>
                                        </p:attrNameLst>
                                      </p:cBhvr>
                                      <p:tavLst>
                                        <p:tav tm="0">
                                          <p:val>
                                            <p:strVal val="0-#ppt_w/2"/>
                                          </p:val>
                                        </p:tav>
                                        <p:tav tm="100000">
                                          <p:val>
                                            <p:strVal val="#ppt_x"/>
                                          </p:val>
                                        </p:tav>
                                      </p:tavLst>
                                    </p:anim>
                                    <p:anim calcmode="lin" valueType="num">
                                      <p:cBhvr additive="base">
                                        <p:cTn id="156" dur="500" fill="hold"/>
                                        <p:tgtEl>
                                          <p:spTgt spid="131"/>
                                        </p:tgtEl>
                                        <p:attrNameLst>
                                          <p:attrName>ppt_y</p:attrName>
                                        </p:attrNameLst>
                                      </p:cBhvr>
                                      <p:tavLst>
                                        <p:tav tm="0">
                                          <p:val>
                                            <p:strVal val="1+#ppt_h/2"/>
                                          </p:val>
                                        </p:tav>
                                        <p:tav tm="100000">
                                          <p:val>
                                            <p:strVal val="#ppt_y"/>
                                          </p:val>
                                        </p:tav>
                                      </p:tavLst>
                                    </p:anim>
                                  </p:childTnLst>
                                </p:cTn>
                              </p:par>
                              <p:par>
                                <p:cTn id="157" presetID="2" presetClass="entr" presetSubtype="12" fill="hold" nodeType="withEffect">
                                  <p:stCondLst>
                                    <p:cond delay="0"/>
                                  </p:stCondLst>
                                  <p:childTnLst>
                                    <p:set>
                                      <p:cBhvr>
                                        <p:cTn id="158" dur="1" fill="hold">
                                          <p:stCondLst>
                                            <p:cond delay="0"/>
                                          </p:stCondLst>
                                        </p:cTn>
                                        <p:tgtEl>
                                          <p:spTgt spid="132"/>
                                        </p:tgtEl>
                                        <p:attrNameLst>
                                          <p:attrName>style.visibility</p:attrName>
                                        </p:attrNameLst>
                                      </p:cBhvr>
                                      <p:to>
                                        <p:strVal val="visible"/>
                                      </p:to>
                                    </p:set>
                                    <p:anim calcmode="lin" valueType="num">
                                      <p:cBhvr additive="base">
                                        <p:cTn id="159" dur="500" fill="hold"/>
                                        <p:tgtEl>
                                          <p:spTgt spid="132"/>
                                        </p:tgtEl>
                                        <p:attrNameLst>
                                          <p:attrName>ppt_x</p:attrName>
                                        </p:attrNameLst>
                                      </p:cBhvr>
                                      <p:tavLst>
                                        <p:tav tm="0">
                                          <p:val>
                                            <p:strVal val="0-#ppt_w/2"/>
                                          </p:val>
                                        </p:tav>
                                        <p:tav tm="100000">
                                          <p:val>
                                            <p:strVal val="#ppt_x"/>
                                          </p:val>
                                        </p:tav>
                                      </p:tavLst>
                                    </p:anim>
                                    <p:anim calcmode="lin" valueType="num">
                                      <p:cBhvr additive="base">
                                        <p:cTn id="160" dur="500" fill="hold"/>
                                        <p:tgtEl>
                                          <p:spTgt spid="132"/>
                                        </p:tgtEl>
                                        <p:attrNameLst>
                                          <p:attrName>ppt_y</p:attrName>
                                        </p:attrNameLst>
                                      </p:cBhvr>
                                      <p:tavLst>
                                        <p:tav tm="0">
                                          <p:val>
                                            <p:strVal val="1+#ppt_h/2"/>
                                          </p:val>
                                        </p:tav>
                                        <p:tav tm="100000">
                                          <p:val>
                                            <p:strVal val="#ppt_y"/>
                                          </p:val>
                                        </p:tav>
                                      </p:tavLst>
                                    </p:anim>
                                  </p:childTnLst>
                                </p:cTn>
                              </p:par>
                              <p:par>
                                <p:cTn id="161" presetID="2" presetClass="entr" presetSubtype="12" fill="hold" grpId="0" nodeType="withEffect">
                                  <p:stCondLst>
                                    <p:cond delay="0"/>
                                  </p:stCondLst>
                                  <p:childTnLst>
                                    <p:set>
                                      <p:cBhvr>
                                        <p:cTn id="162" dur="1" fill="hold">
                                          <p:stCondLst>
                                            <p:cond delay="0"/>
                                          </p:stCondLst>
                                        </p:cTn>
                                        <p:tgtEl>
                                          <p:spTgt spid="135"/>
                                        </p:tgtEl>
                                        <p:attrNameLst>
                                          <p:attrName>style.visibility</p:attrName>
                                        </p:attrNameLst>
                                      </p:cBhvr>
                                      <p:to>
                                        <p:strVal val="visible"/>
                                      </p:to>
                                    </p:set>
                                    <p:anim calcmode="lin" valueType="num">
                                      <p:cBhvr additive="base">
                                        <p:cTn id="163" dur="500" fill="hold"/>
                                        <p:tgtEl>
                                          <p:spTgt spid="135"/>
                                        </p:tgtEl>
                                        <p:attrNameLst>
                                          <p:attrName>ppt_x</p:attrName>
                                        </p:attrNameLst>
                                      </p:cBhvr>
                                      <p:tavLst>
                                        <p:tav tm="0">
                                          <p:val>
                                            <p:strVal val="0-#ppt_w/2"/>
                                          </p:val>
                                        </p:tav>
                                        <p:tav tm="100000">
                                          <p:val>
                                            <p:strVal val="#ppt_x"/>
                                          </p:val>
                                        </p:tav>
                                      </p:tavLst>
                                    </p:anim>
                                    <p:anim calcmode="lin" valueType="num">
                                      <p:cBhvr additive="base">
                                        <p:cTn id="164" dur="500" fill="hold"/>
                                        <p:tgtEl>
                                          <p:spTgt spid="135"/>
                                        </p:tgtEl>
                                        <p:attrNameLst>
                                          <p:attrName>ppt_y</p:attrName>
                                        </p:attrNameLst>
                                      </p:cBhvr>
                                      <p:tavLst>
                                        <p:tav tm="0">
                                          <p:val>
                                            <p:strVal val="1+#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grpId="0" nodeType="clickEffect">
                                  <p:stCondLst>
                                    <p:cond delay="0"/>
                                  </p:stCondLst>
                                  <p:childTnLst>
                                    <p:set>
                                      <p:cBhvr>
                                        <p:cTn id="168" dur="1" fill="hold">
                                          <p:stCondLst>
                                            <p:cond delay="0"/>
                                          </p:stCondLst>
                                        </p:cTn>
                                        <p:tgtEl>
                                          <p:spTgt spid="92"/>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93"/>
                                        </p:tgtEl>
                                        <p:attrNameLst>
                                          <p:attrName>style.visibility</p:attrName>
                                        </p:attrNameLst>
                                      </p:cBhvr>
                                      <p:to>
                                        <p:strVal val="visible"/>
                                      </p:to>
                                    </p:set>
                                  </p:childTnLst>
                                </p:cTn>
                              </p:par>
                            </p:childTnLst>
                          </p:cTn>
                        </p:par>
                        <p:par>
                          <p:cTn id="171" fill="hold">
                            <p:stCondLst>
                              <p:cond delay="0"/>
                            </p:stCondLst>
                            <p:childTnLst>
                              <p:par>
                                <p:cTn id="172" presetID="22" presetClass="entr" presetSubtype="8" fill="hold" grpId="0" nodeType="afterEffect">
                                  <p:stCondLst>
                                    <p:cond delay="0"/>
                                  </p:stCondLst>
                                  <p:childTnLst>
                                    <p:set>
                                      <p:cBhvr>
                                        <p:cTn id="173" dur="1" fill="hold">
                                          <p:stCondLst>
                                            <p:cond delay="0"/>
                                          </p:stCondLst>
                                        </p:cTn>
                                        <p:tgtEl>
                                          <p:spTgt spid="91"/>
                                        </p:tgtEl>
                                        <p:attrNameLst>
                                          <p:attrName>style.visibility</p:attrName>
                                        </p:attrNameLst>
                                      </p:cBhvr>
                                      <p:to>
                                        <p:strVal val="visible"/>
                                      </p:to>
                                    </p:set>
                                    <p:animEffect transition="in" filter="wipe(left)">
                                      <p:cBhvr>
                                        <p:cTn id="174" dur="500"/>
                                        <p:tgtEl>
                                          <p:spTgt spid="91"/>
                                        </p:tgtEl>
                                      </p:cBhvr>
                                    </p:animEffect>
                                  </p:childTnLst>
                                </p:cTn>
                              </p:par>
                            </p:childTnLst>
                          </p:cTn>
                        </p:par>
                        <p:par>
                          <p:cTn id="175" fill="hold">
                            <p:stCondLst>
                              <p:cond delay="500"/>
                            </p:stCondLst>
                            <p:childTnLst>
                              <p:par>
                                <p:cTn id="176" presetID="22" presetClass="entr" presetSubtype="8" fill="hold" grpId="0" nodeType="afterEffect">
                                  <p:stCondLst>
                                    <p:cond delay="0"/>
                                  </p:stCondLst>
                                  <p:childTnLst>
                                    <p:set>
                                      <p:cBhvr>
                                        <p:cTn id="177" dur="1" fill="hold">
                                          <p:stCondLst>
                                            <p:cond delay="0"/>
                                          </p:stCondLst>
                                        </p:cTn>
                                        <p:tgtEl>
                                          <p:spTgt spid="94"/>
                                        </p:tgtEl>
                                        <p:attrNameLst>
                                          <p:attrName>style.visibility</p:attrName>
                                        </p:attrNameLst>
                                      </p:cBhvr>
                                      <p:to>
                                        <p:strVal val="visible"/>
                                      </p:to>
                                    </p:set>
                                    <p:animEffect transition="in" filter="wipe(left)">
                                      <p:cBhvr>
                                        <p:cTn id="178" dur="500"/>
                                        <p:tgtEl>
                                          <p:spTgt spid="94"/>
                                        </p:tgtEl>
                                      </p:cBhvr>
                                    </p:animEffect>
                                  </p:childTnLst>
                                </p:cTn>
                              </p:par>
                            </p:childTnLst>
                          </p:cTn>
                        </p:par>
                        <p:par>
                          <p:cTn id="179" fill="hold">
                            <p:stCondLst>
                              <p:cond delay="1000"/>
                            </p:stCondLst>
                            <p:childTnLst>
                              <p:par>
                                <p:cTn id="180" presetID="1" presetClass="entr" presetSubtype="0" fill="hold" grpId="0" nodeType="afterEffect">
                                  <p:stCondLst>
                                    <p:cond delay="0"/>
                                  </p:stCondLst>
                                  <p:childTnLst>
                                    <p:set>
                                      <p:cBhvr>
                                        <p:cTn id="181" dur="1" fill="hold">
                                          <p:stCondLst>
                                            <p:cond delay="0"/>
                                          </p:stCondLst>
                                        </p:cTn>
                                        <p:tgtEl>
                                          <p:spTgt spid="133"/>
                                        </p:tgtEl>
                                        <p:attrNameLst>
                                          <p:attrName>style.visibility</p:attrName>
                                        </p:attrNameLst>
                                      </p:cBhvr>
                                      <p:to>
                                        <p:strVal val="visible"/>
                                      </p:to>
                                    </p:set>
                                  </p:childTnLst>
                                </p:cTn>
                              </p:par>
                            </p:childTnLst>
                          </p:cTn>
                        </p:par>
                        <p:par>
                          <p:cTn id="182" fill="hold">
                            <p:stCondLst>
                              <p:cond delay="1000"/>
                            </p:stCondLst>
                            <p:childTnLst>
                              <p:par>
                                <p:cTn id="183" presetID="22" presetClass="entr" presetSubtype="4" fill="hold" grpId="0" nodeType="afterEffect">
                                  <p:stCondLst>
                                    <p:cond delay="0"/>
                                  </p:stCondLst>
                                  <p:childTnLst>
                                    <p:set>
                                      <p:cBhvr>
                                        <p:cTn id="184" dur="1" fill="hold">
                                          <p:stCondLst>
                                            <p:cond delay="0"/>
                                          </p:stCondLst>
                                        </p:cTn>
                                        <p:tgtEl>
                                          <p:spTgt spid="112"/>
                                        </p:tgtEl>
                                        <p:attrNameLst>
                                          <p:attrName>style.visibility</p:attrName>
                                        </p:attrNameLst>
                                      </p:cBhvr>
                                      <p:to>
                                        <p:strVal val="visible"/>
                                      </p:to>
                                    </p:set>
                                    <p:animEffect transition="in" filter="wipe(down)">
                                      <p:cBhvr>
                                        <p:cTn id="185" dur="500"/>
                                        <p:tgtEl>
                                          <p:spTgt spid="112"/>
                                        </p:tgtEl>
                                      </p:cBhvr>
                                    </p:animEffect>
                                  </p:childTnLst>
                                </p:cTn>
                              </p:par>
                            </p:childTnLst>
                          </p:cTn>
                        </p:par>
                        <p:par>
                          <p:cTn id="186" fill="hold">
                            <p:stCondLst>
                              <p:cond delay="1500"/>
                            </p:stCondLst>
                            <p:childTnLst>
                              <p:par>
                                <p:cTn id="187" presetID="1" presetClass="entr" presetSubtype="0" fill="hold" grpId="0" nodeType="afterEffect">
                                  <p:stCondLst>
                                    <p:cond delay="0"/>
                                  </p:stCondLst>
                                  <p:childTnLst>
                                    <p:set>
                                      <p:cBhvr>
                                        <p:cTn id="188" dur="1" fill="hold">
                                          <p:stCondLst>
                                            <p:cond delay="0"/>
                                          </p:stCondLst>
                                        </p:cTn>
                                        <p:tgtEl>
                                          <p:spTgt spid="113"/>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22" presetClass="entr" presetSubtype="4" fill="hold" grpId="0" nodeType="clickEffect">
                                  <p:stCondLst>
                                    <p:cond delay="0"/>
                                  </p:stCondLst>
                                  <p:childTnLst>
                                    <p:set>
                                      <p:cBhvr>
                                        <p:cTn id="192" dur="1" fill="hold">
                                          <p:stCondLst>
                                            <p:cond delay="0"/>
                                          </p:stCondLst>
                                        </p:cTn>
                                        <p:tgtEl>
                                          <p:spTgt spid="136"/>
                                        </p:tgtEl>
                                        <p:attrNameLst>
                                          <p:attrName>style.visibility</p:attrName>
                                        </p:attrNameLst>
                                      </p:cBhvr>
                                      <p:to>
                                        <p:strVal val="visible"/>
                                      </p:to>
                                    </p:set>
                                    <p:animEffect transition="in" filter="wipe(down)">
                                      <p:cBhvr>
                                        <p:cTn id="193" dur="500"/>
                                        <p:tgtEl>
                                          <p:spTgt spid="136"/>
                                        </p:tgtEl>
                                      </p:cBhvr>
                                    </p:animEffect>
                                  </p:childTnLst>
                                </p:cTn>
                              </p:par>
                            </p:childTnLst>
                          </p:cTn>
                        </p:par>
                        <p:par>
                          <p:cTn id="194" fill="hold">
                            <p:stCondLst>
                              <p:cond delay="500"/>
                            </p:stCondLst>
                            <p:childTnLst>
                              <p:par>
                                <p:cTn id="195" presetID="1" presetClass="entr" presetSubtype="0" fill="hold" grpId="0" nodeType="afterEffect">
                                  <p:stCondLst>
                                    <p:cond delay="0"/>
                                  </p:stCondLst>
                                  <p:childTnLst>
                                    <p:set>
                                      <p:cBhvr>
                                        <p:cTn id="196" dur="1" fill="hold">
                                          <p:stCondLst>
                                            <p:cond delay="0"/>
                                          </p:stCondLst>
                                        </p:cTn>
                                        <p:tgtEl>
                                          <p:spTgt spid="95"/>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96"/>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97"/>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100"/>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101"/>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107"/>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109"/>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110"/>
                                        </p:tgtEl>
                                        <p:attrNameLst>
                                          <p:attrName>style.visibility</p:attrName>
                                        </p:attrNameLst>
                                      </p:cBhvr>
                                      <p:to>
                                        <p:strVal val="visible"/>
                                      </p:to>
                                    </p:set>
                                  </p:childTnLst>
                                </p:cTn>
                              </p:par>
                              <p:par>
                                <p:cTn id="211" presetID="1" presetClass="entr" presetSubtype="0" fill="hold" grpId="0" nodeType="withEffect">
                                  <p:stCondLst>
                                    <p:cond delay="0"/>
                                  </p:stCondLst>
                                  <p:childTnLst>
                                    <p:set>
                                      <p:cBhvr>
                                        <p:cTn id="212" dur="1" fill="hold">
                                          <p:stCondLst>
                                            <p:cond delay="0"/>
                                          </p:stCondLst>
                                        </p:cTn>
                                        <p:tgtEl>
                                          <p:spTgt spid="111"/>
                                        </p:tgtEl>
                                        <p:attrNameLst>
                                          <p:attrName>style.visibility</p:attrName>
                                        </p:attrNameLst>
                                      </p:cBhvr>
                                      <p:to>
                                        <p:strVal val="visible"/>
                                      </p:to>
                                    </p:set>
                                  </p:childTnLst>
                                </p:cTn>
                              </p:par>
                              <p:par>
                                <p:cTn id="213" presetID="1" presetClass="entr" presetSubtype="0" fill="hold" grpId="0" nodeType="withEffect">
                                  <p:stCondLst>
                                    <p:cond delay="0"/>
                                  </p:stCondLst>
                                  <p:childTnLst>
                                    <p:set>
                                      <p:cBhvr>
                                        <p:cTn id="214" dur="1" fill="hold">
                                          <p:stCondLst>
                                            <p:cond delay="0"/>
                                          </p:stCondLst>
                                        </p:cTn>
                                        <p:tgtEl>
                                          <p:spTgt spid="108"/>
                                        </p:tgtEl>
                                        <p:attrNameLst>
                                          <p:attrName>style.visibility</p:attrName>
                                        </p:attrNameLst>
                                      </p:cBhvr>
                                      <p:to>
                                        <p:strVal val="visible"/>
                                      </p:to>
                                    </p:set>
                                  </p:childTnLst>
                                </p:cTn>
                              </p:par>
                              <p:par>
                                <p:cTn id="215" presetID="1" presetClass="entr" presetSubtype="0" fill="hold" grpId="0" nodeType="withEffect">
                                  <p:stCondLst>
                                    <p:cond delay="0"/>
                                  </p:stCondLst>
                                  <p:childTnLst>
                                    <p:set>
                                      <p:cBhvr>
                                        <p:cTn id="216" dur="1" fill="hold">
                                          <p:stCondLst>
                                            <p:cond delay="0"/>
                                          </p:stCondLst>
                                        </p:cTn>
                                        <p:tgtEl>
                                          <p:spTgt spid="99"/>
                                        </p:tgtEl>
                                        <p:attrNameLst>
                                          <p:attrName>style.visibility</p:attrName>
                                        </p:attrNameLst>
                                      </p:cBhvr>
                                      <p:to>
                                        <p:strVal val="visible"/>
                                      </p:to>
                                    </p:set>
                                  </p:childTnLst>
                                </p:cTn>
                              </p:par>
                            </p:childTnLst>
                          </p:cTn>
                        </p:par>
                      </p:childTnLst>
                    </p:cTn>
                  </p:par>
                  <p:par>
                    <p:cTn id="217" fill="hold">
                      <p:stCondLst>
                        <p:cond delay="indefinite"/>
                      </p:stCondLst>
                      <p:childTnLst>
                        <p:par>
                          <p:cTn id="218" fill="hold">
                            <p:stCondLst>
                              <p:cond delay="0"/>
                            </p:stCondLst>
                            <p:childTnLst>
                              <p:par>
                                <p:cTn id="219" presetID="1" presetClass="entr" presetSubtype="0" fill="hold" grpId="0" nodeType="clickEffect">
                                  <p:stCondLst>
                                    <p:cond delay="0"/>
                                  </p:stCondLst>
                                  <p:childTnLst>
                                    <p:set>
                                      <p:cBhvr>
                                        <p:cTn id="220" dur="1" fill="hold">
                                          <p:stCondLst>
                                            <p:cond delay="0"/>
                                          </p:stCondLst>
                                        </p:cTn>
                                        <p:tgtEl>
                                          <p:spTgt spid="102"/>
                                        </p:tgtEl>
                                        <p:attrNameLst>
                                          <p:attrName>style.visibility</p:attrName>
                                        </p:attrNameLst>
                                      </p:cBhvr>
                                      <p:to>
                                        <p:strVal val="visible"/>
                                      </p:to>
                                    </p:set>
                                  </p:childTnLst>
                                </p:cTn>
                              </p:par>
                              <p:par>
                                <p:cTn id="221" presetID="1" presetClass="entr" presetSubtype="0" fill="hold" grpId="0" nodeType="withEffect">
                                  <p:stCondLst>
                                    <p:cond delay="0"/>
                                  </p:stCondLst>
                                  <p:childTnLst>
                                    <p:set>
                                      <p:cBhvr>
                                        <p:cTn id="222" dur="1" fill="hold">
                                          <p:stCondLst>
                                            <p:cond delay="0"/>
                                          </p:stCondLst>
                                        </p:cTn>
                                        <p:tgtEl>
                                          <p:spTgt spid="105"/>
                                        </p:tgtEl>
                                        <p:attrNameLst>
                                          <p:attrName>style.visibility</p:attrName>
                                        </p:attrNameLst>
                                      </p:cBhvr>
                                      <p:to>
                                        <p:strVal val="visible"/>
                                      </p:to>
                                    </p:set>
                                  </p:childTnLst>
                                </p:cTn>
                              </p:par>
                              <p:par>
                                <p:cTn id="223" presetID="1" presetClass="entr" presetSubtype="0" fill="hold" grpId="0" nodeType="withEffect">
                                  <p:stCondLst>
                                    <p:cond delay="0"/>
                                  </p:stCondLst>
                                  <p:childTnLst>
                                    <p:set>
                                      <p:cBhvr>
                                        <p:cTn id="224" dur="1" fill="hold">
                                          <p:stCondLst>
                                            <p:cond delay="0"/>
                                          </p:stCondLst>
                                        </p:cTn>
                                        <p:tgtEl>
                                          <p:spTgt spid="103"/>
                                        </p:tgtEl>
                                        <p:attrNameLst>
                                          <p:attrName>style.visibility</p:attrName>
                                        </p:attrNameLst>
                                      </p:cBhvr>
                                      <p:to>
                                        <p:strVal val="visible"/>
                                      </p:to>
                                    </p:set>
                                  </p:childTnLst>
                                </p:cTn>
                              </p:par>
                              <p:par>
                                <p:cTn id="225" presetID="1" presetClass="entr" presetSubtype="0" fill="hold" grpId="0" nodeType="withEffect">
                                  <p:stCondLst>
                                    <p:cond delay="0"/>
                                  </p:stCondLst>
                                  <p:childTnLst>
                                    <p:set>
                                      <p:cBhvr>
                                        <p:cTn id="226" dur="1" fill="hold">
                                          <p:stCondLst>
                                            <p:cond delay="0"/>
                                          </p:stCondLst>
                                        </p:cTn>
                                        <p:tgtEl>
                                          <p:spTgt spid="104"/>
                                        </p:tgtEl>
                                        <p:attrNameLst>
                                          <p:attrName>style.visibility</p:attrName>
                                        </p:attrNameLst>
                                      </p:cBhvr>
                                      <p:to>
                                        <p:strVal val="visible"/>
                                      </p:to>
                                    </p:set>
                                  </p:childTnLst>
                                </p:cTn>
                              </p:par>
                            </p:childTnLst>
                          </p:cTn>
                        </p:par>
                        <p:par>
                          <p:cTn id="227" fill="hold">
                            <p:stCondLst>
                              <p:cond delay="0"/>
                            </p:stCondLst>
                            <p:childTnLst>
                              <p:par>
                                <p:cTn id="228" presetID="22" presetClass="entr" presetSubtype="1" fill="hold" grpId="0" nodeType="afterEffect">
                                  <p:stCondLst>
                                    <p:cond delay="0"/>
                                  </p:stCondLst>
                                  <p:childTnLst>
                                    <p:set>
                                      <p:cBhvr>
                                        <p:cTn id="229" dur="1" fill="hold">
                                          <p:stCondLst>
                                            <p:cond delay="0"/>
                                          </p:stCondLst>
                                        </p:cTn>
                                        <p:tgtEl>
                                          <p:spTgt spid="106"/>
                                        </p:tgtEl>
                                        <p:attrNameLst>
                                          <p:attrName>style.visibility</p:attrName>
                                        </p:attrNameLst>
                                      </p:cBhvr>
                                      <p:to>
                                        <p:strVal val="visible"/>
                                      </p:to>
                                    </p:set>
                                    <p:animEffect transition="in" filter="wipe(up)">
                                      <p:cBhvr>
                                        <p:cTn id="230" dur="500"/>
                                        <p:tgtEl>
                                          <p:spTgt spid="106"/>
                                        </p:tgtEl>
                                      </p:cBhvr>
                                    </p:animEffect>
                                  </p:childTnLst>
                                </p:cTn>
                              </p:par>
                            </p:childTnLst>
                          </p:cTn>
                        </p:par>
                        <p:par>
                          <p:cTn id="231" fill="hold">
                            <p:stCondLst>
                              <p:cond delay="500"/>
                            </p:stCondLst>
                            <p:childTnLst>
                              <p:par>
                                <p:cTn id="232" presetID="1" presetClass="entr" presetSubtype="0" fill="hold" nodeType="afterEffect">
                                  <p:stCondLst>
                                    <p:cond delay="0"/>
                                  </p:stCondLst>
                                  <p:childTnLst>
                                    <p:set>
                                      <p:cBhvr>
                                        <p:cTn id="23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4" grpId="0" animBg="1"/>
      <p:bldP spid="75" grpId="0" animBg="1"/>
      <p:bldP spid="76" grpId="0" animBg="1"/>
      <p:bldP spid="77" grpId="0"/>
      <p:bldP spid="78" grpId="0"/>
      <p:bldP spid="79" grpId="0"/>
      <p:bldP spid="80" grpId="0"/>
      <p:bldP spid="81" grpId="0" animBg="1"/>
      <p:bldP spid="82" grpId="0" animBg="1"/>
      <p:bldP spid="83" grpId="0" animBg="1"/>
      <p:bldP spid="84" grpId="0"/>
      <p:bldP spid="85" grpId="0"/>
      <p:bldP spid="86" grpId="0" animBg="1"/>
      <p:bldP spid="87" grpId="0" animBg="1"/>
      <p:bldP spid="88" grpId="0" animBg="1"/>
      <p:bldP spid="89" grpId="0" animBg="1"/>
      <p:bldP spid="90" grpId="0"/>
      <p:bldP spid="91" grpId="0" animBg="1"/>
      <p:bldP spid="92" grpId="0" animBg="1"/>
      <p:bldP spid="93" grpId="0" animBg="1"/>
      <p:bldP spid="94" grpId="0" animBg="1"/>
      <p:bldP spid="95" grpId="0" animBg="1"/>
      <p:bldP spid="96" grpId="0" animBg="1"/>
      <p:bldP spid="97" grpId="0" animBg="1"/>
      <p:bldP spid="98" grpId="0" animBg="1"/>
      <p:bldP spid="99" grpId="0"/>
      <p:bldP spid="100" grpId="0" animBg="1"/>
      <p:bldP spid="101" grpId="0" animBg="1"/>
      <p:bldP spid="102" grpId="0" animBg="1"/>
      <p:bldP spid="103" grpId="0" animBg="1"/>
      <p:bldP spid="104" grpId="0" animBg="1"/>
      <p:bldP spid="105" grpId="0"/>
      <p:bldP spid="106" grpId="0" animBg="1"/>
      <p:bldP spid="107" grpId="0" animBg="1"/>
      <p:bldP spid="108" grpId="0"/>
      <p:bldP spid="109" grpId="0"/>
      <p:bldP spid="110" grpId="0" animBg="1"/>
      <p:bldP spid="111" grpId="0"/>
      <p:bldP spid="113" grpId="0"/>
      <p:bldP spid="114" grpId="0" animBg="1"/>
      <p:bldP spid="115" grpId="0" animBg="1"/>
      <p:bldP spid="116" grpId="0" animBg="1"/>
      <p:bldP spid="117" grpId="0" animBg="1"/>
      <p:bldP spid="118" grpId="0"/>
      <p:bldP spid="119" grpId="0" animBg="1"/>
      <p:bldP spid="120" grpId="0" animBg="1"/>
      <p:bldP spid="121" grpId="0"/>
      <p:bldP spid="122" grpId="0" animBg="1"/>
      <p:bldP spid="123" grpId="0" animBg="1"/>
      <p:bldP spid="124" grpId="0"/>
      <p:bldP spid="125" grpId="0" animBg="1"/>
      <p:bldP spid="126" grpId="0" animBg="1"/>
      <p:bldP spid="127" grpId="0" animBg="1"/>
      <p:bldP spid="128" grpId="0"/>
      <p:bldP spid="129" grpId="0"/>
      <p:bldP spid="130" grpId="0"/>
      <p:bldP spid="133" grpId="0" animBg="1"/>
      <p:bldP spid="135" grpId="0"/>
      <p:bldP spid="136" grpId="0" animBg="1"/>
      <p:bldP spid="112"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1" name="Rectángulo 40">
            <a:extLst>
              <a:ext uri="{FF2B5EF4-FFF2-40B4-BE49-F238E27FC236}">
                <a16:creationId xmlns:a16="http://schemas.microsoft.com/office/drawing/2014/main" id="{A41B82D9-7701-4029-A477-855FD03F33FD}"/>
              </a:ext>
            </a:extLst>
          </p:cNvPr>
          <p:cNvSpPr/>
          <p:nvPr/>
        </p:nvSpPr>
        <p:spPr>
          <a:xfrm>
            <a:off x="0" y="0"/>
            <a:ext cx="12191999" cy="369332"/>
          </a:xfrm>
          <a:prstGeom prst="rect">
            <a:avLst/>
          </a:prstGeom>
        </p:spPr>
        <p:txBody>
          <a:bodyPr wrap="square">
            <a:spAutoFit/>
          </a:bodyPr>
          <a:lstStyle/>
          <a:p>
            <a:pPr algn="ctr"/>
            <a:r>
              <a:rPr lang="es-ES">
                <a:solidFill>
                  <a:srgbClr val="0070C0"/>
                </a:solidFill>
              </a:rPr>
              <a:t>3.2. MÉTODOS DE GESTIÓN DE INVENTARIOS</a:t>
            </a:r>
          </a:p>
        </p:txBody>
      </p:sp>
      <p:sp>
        <p:nvSpPr>
          <p:cNvPr id="212" name="Rectángulo 211">
            <a:extLst>
              <a:ext uri="{FF2B5EF4-FFF2-40B4-BE49-F238E27FC236}">
                <a16:creationId xmlns:a16="http://schemas.microsoft.com/office/drawing/2014/main" id="{D0FC2BA0-55C6-4A3C-980D-533D2F350FCD}"/>
              </a:ext>
            </a:extLst>
          </p:cNvPr>
          <p:cNvSpPr/>
          <p:nvPr/>
        </p:nvSpPr>
        <p:spPr>
          <a:xfrm>
            <a:off x="0" y="476806"/>
            <a:ext cx="12191998" cy="1200329"/>
          </a:xfrm>
          <a:prstGeom prst="rect">
            <a:avLst/>
          </a:prstGeom>
        </p:spPr>
        <p:txBody>
          <a:bodyPr wrap="square">
            <a:spAutoFit/>
          </a:bodyPr>
          <a:lstStyle/>
          <a:p>
            <a:pPr marL="342900" indent="-342900" algn="just">
              <a:buFont typeface="Arial" panose="020B0604020202020204" pitchFamily="34" charset="0"/>
              <a:buChar char="•"/>
            </a:pPr>
            <a:r>
              <a:rPr lang="es-ES_tradnl" altLang="es-ES" sz="2400"/>
              <a:t>Debemos fijar el nivel de servicio deseado o riesgo de ruptura admitido y suponer una ley de probabilidad para la demanda durante el tiempo </a:t>
            </a:r>
            <a:r>
              <a:rPr lang="es-ES_tradnl" altLang="es-ES" sz="2400" i="1"/>
              <a:t>T</a:t>
            </a:r>
            <a:r>
              <a:rPr lang="es-ES_tradnl" altLang="es-ES" sz="2400"/>
              <a:t>* + </a:t>
            </a:r>
            <a:r>
              <a:rPr lang="es-ES_tradnl" altLang="es-ES" sz="2400" i="1"/>
              <a:t>Ts</a:t>
            </a:r>
            <a:r>
              <a:rPr lang="es-ES_tradnl" altLang="es-ES" sz="2400"/>
              <a:t>.</a:t>
            </a:r>
          </a:p>
          <a:p>
            <a:pPr marL="342900" indent="-342900" algn="just">
              <a:buFont typeface="Arial" panose="020B0604020202020204" pitchFamily="34" charset="0"/>
              <a:buChar char="•"/>
            </a:pPr>
            <a:r>
              <a:rPr lang="es-ES_tradnl" altLang="es-ES" sz="2400"/>
              <a:t>Suele suponerse una distribución normal: </a:t>
            </a:r>
            <a:r>
              <a:rPr lang="es-ES_tradnl" altLang="es-ES" sz="2400" i="1"/>
              <a:t>N</a:t>
            </a:r>
            <a:r>
              <a:rPr lang="es-ES_tradnl" altLang="es-ES" sz="2400"/>
              <a:t>(</a:t>
            </a:r>
            <a:r>
              <a:rPr lang="es-ES_tradnl" altLang="es-ES" sz="2400" i="1"/>
              <a:t>D</a:t>
            </a:r>
            <a:r>
              <a:rPr lang="es-ES_tradnl" altLang="es-ES" sz="2400" i="1" baseline="-10000"/>
              <a:t>mT+Ts</a:t>
            </a:r>
            <a:r>
              <a:rPr lang="es-ES_tradnl" altLang="es-ES" sz="2400"/>
              <a:t>,</a:t>
            </a:r>
            <a:r>
              <a:rPr lang="el-GR" altLang="es-ES" sz="2400"/>
              <a:t>σ</a:t>
            </a:r>
            <a:r>
              <a:rPr lang="es-ES" altLang="es-ES" sz="2400" i="1" baseline="-10000"/>
              <a:t>T</a:t>
            </a:r>
            <a:r>
              <a:rPr lang="es-ES" altLang="es-ES" sz="2400" i="1"/>
              <a:t>+</a:t>
            </a:r>
            <a:r>
              <a:rPr lang="es-ES" altLang="es-ES" sz="2400" i="1" baseline="-10000"/>
              <a:t>Ts</a:t>
            </a:r>
            <a:r>
              <a:rPr lang="es-ES" altLang="es-ES" sz="2400"/>
              <a:t>)</a:t>
            </a:r>
            <a:r>
              <a:rPr lang="es-ES_tradnl" altLang="es-ES" sz="2400"/>
              <a:t>.</a:t>
            </a:r>
            <a:endParaRPr lang="es-ES" sz="2400"/>
          </a:p>
        </p:txBody>
      </p:sp>
      <p:sp>
        <p:nvSpPr>
          <p:cNvPr id="213" name="Text Box 26">
            <a:extLst>
              <a:ext uri="{FF2B5EF4-FFF2-40B4-BE49-F238E27FC236}">
                <a16:creationId xmlns:a16="http://schemas.microsoft.com/office/drawing/2014/main" id="{94070C5F-5467-4C38-92B2-DEB5F1DA0DC9}"/>
              </a:ext>
            </a:extLst>
          </p:cNvPr>
          <p:cNvSpPr txBox="1">
            <a:spLocks noChangeArrowheads="1"/>
          </p:cNvSpPr>
          <p:nvPr/>
        </p:nvSpPr>
        <p:spPr bwMode="auto">
          <a:xfrm>
            <a:off x="5652822" y="1670235"/>
            <a:ext cx="3702423" cy="369332"/>
          </a:xfrm>
          <a:prstGeom prst="rect">
            <a:avLst/>
          </a:prstGeom>
          <a:noFill/>
          <a:ln w="9525">
            <a:noFill/>
            <a:miter lim="800000"/>
            <a:headEnd/>
            <a:tailEnd/>
          </a:ln>
          <a:effectLst/>
        </p:spPr>
        <p:txBody>
          <a:bodyPr wrap="square">
            <a:spAutoFit/>
          </a:bodyPr>
          <a:lstStyle/>
          <a:p>
            <a:pPr eaLnBrk="0" hangingPunct="0">
              <a:spcBef>
                <a:spcPct val="50000"/>
              </a:spcBef>
            </a:pPr>
            <a:r>
              <a:rPr lang="es-ES" altLang="es-ES" i="0"/>
              <a:t>Media y desviación en todo (</a:t>
            </a:r>
            <a:r>
              <a:rPr lang="es-ES" altLang="es-ES" i="1"/>
              <a:t>T</a:t>
            </a:r>
            <a:r>
              <a:rPr lang="es-ES" altLang="es-ES" i="0"/>
              <a:t>*+</a:t>
            </a:r>
            <a:r>
              <a:rPr lang="es-ES" altLang="es-ES" i="1"/>
              <a:t>Ts</a:t>
            </a:r>
            <a:r>
              <a:rPr lang="es-ES" altLang="es-ES" i="0"/>
              <a:t>)</a:t>
            </a:r>
          </a:p>
        </p:txBody>
      </p:sp>
      <p:sp>
        <p:nvSpPr>
          <p:cNvPr id="214" name="Line 27">
            <a:extLst>
              <a:ext uri="{FF2B5EF4-FFF2-40B4-BE49-F238E27FC236}">
                <a16:creationId xmlns:a16="http://schemas.microsoft.com/office/drawing/2014/main" id="{9AD5545E-2748-4191-B101-8AEFAE0A2D56}"/>
              </a:ext>
            </a:extLst>
          </p:cNvPr>
          <p:cNvSpPr>
            <a:spLocks noChangeShapeType="1"/>
          </p:cNvSpPr>
          <p:nvPr/>
        </p:nvSpPr>
        <p:spPr bwMode="auto">
          <a:xfrm flipV="1">
            <a:off x="6044949" y="1560039"/>
            <a:ext cx="223334" cy="212724"/>
          </a:xfrm>
          <a:prstGeom prst="line">
            <a:avLst/>
          </a:prstGeom>
          <a:noFill/>
          <a:ln w="9525">
            <a:solidFill>
              <a:schemeClr val="tx1"/>
            </a:solidFill>
            <a:round/>
            <a:headEnd/>
            <a:tailEnd type="triangle" w="med" len="med"/>
          </a:ln>
          <a:effectLst/>
        </p:spPr>
        <p:txBody>
          <a:bodyPr/>
          <a:lstStyle/>
          <a:p>
            <a:endParaRPr lang="es-ES"/>
          </a:p>
        </p:txBody>
      </p:sp>
      <p:sp>
        <p:nvSpPr>
          <p:cNvPr id="215" name="Line 12">
            <a:extLst>
              <a:ext uri="{FF2B5EF4-FFF2-40B4-BE49-F238E27FC236}">
                <a16:creationId xmlns:a16="http://schemas.microsoft.com/office/drawing/2014/main" id="{6E19DD5F-E7D8-4C5A-9407-5B7B61F1FBDF}"/>
              </a:ext>
            </a:extLst>
          </p:cNvPr>
          <p:cNvSpPr>
            <a:spLocks noChangeShapeType="1"/>
          </p:cNvSpPr>
          <p:nvPr/>
        </p:nvSpPr>
        <p:spPr bwMode="auto">
          <a:xfrm>
            <a:off x="4116321" y="3583418"/>
            <a:ext cx="4419600" cy="0"/>
          </a:xfrm>
          <a:prstGeom prst="line">
            <a:avLst/>
          </a:prstGeom>
          <a:noFill/>
          <a:ln w="28575">
            <a:solidFill>
              <a:schemeClr val="tx1"/>
            </a:solidFill>
            <a:round/>
            <a:headEnd/>
            <a:tailEnd/>
          </a:ln>
          <a:effectLst>
            <a:outerShdw blurRad="50800" dist="38100" dir="2700000" algn="tl" rotWithShape="0">
              <a:prstClr val="black">
                <a:alpha val="40000"/>
              </a:prstClr>
            </a:outerShdw>
          </a:effectLst>
        </p:spPr>
        <p:txBody>
          <a:bodyPr/>
          <a:lstStyle/>
          <a:p>
            <a:endParaRPr lang="es-ES"/>
          </a:p>
        </p:txBody>
      </p:sp>
      <p:sp>
        <p:nvSpPr>
          <p:cNvPr id="216" name="Freeform 13">
            <a:extLst>
              <a:ext uri="{FF2B5EF4-FFF2-40B4-BE49-F238E27FC236}">
                <a16:creationId xmlns:a16="http://schemas.microsoft.com/office/drawing/2014/main" id="{B724414E-3717-49F4-892A-810F8616D051}"/>
              </a:ext>
            </a:extLst>
          </p:cNvPr>
          <p:cNvSpPr>
            <a:spLocks/>
          </p:cNvSpPr>
          <p:nvPr/>
        </p:nvSpPr>
        <p:spPr bwMode="auto">
          <a:xfrm>
            <a:off x="4239413" y="2288018"/>
            <a:ext cx="1981200" cy="1066800"/>
          </a:xfrm>
          <a:custGeom>
            <a:avLst/>
            <a:gdLst>
              <a:gd name="T0" fmla="*/ 2147483647 w 960"/>
              <a:gd name="T1" fmla="*/ 0 h 720"/>
              <a:gd name="T2" fmla="*/ 2147483647 w 960"/>
              <a:gd name="T3" fmla="*/ 2147483647 h 720"/>
              <a:gd name="T4" fmla="*/ 2147483647 w 960"/>
              <a:gd name="T5" fmla="*/ 2147483647 h 720"/>
              <a:gd name="T6" fmla="*/ 2147483647 w 960"/>
              <a:gd name="T7" fmla="*/ 2147483647 h 720"/>
              <a:gd name="T8" fmla="*/ 0 w 960"/>
              <a:gd name="T9" fmla="*/ 2147483647 h 7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0" h="720">
                <a:moveTo>
                  <a:pt x="960" y="0"/>
                </a:moveTo>
                <a:cubicBezTo>
                  <a:pt x="872" y="4"/>
                  <a:pt x="784" y="8"/>
                  <a:pt x="720" y="48"/>
                </a:cubicBezTo>
                <a:cubicBezTo>
                  <a:pt x="656" y="88"/>
                  <a:pt x="632" y="152"/>
                  <a:pt x="576" y="240"/>
                </a:cubicBezTo>
                <a:cubicBezTo>
                  <a:pt x="520" y="328"/>
                  <a:pt x="480" y="496"/>
                  <a:pt x="384" y="576"/>
                </a:cubicBezTo>
                <a:cubicBezTo>
                  <a:pt x="288" y="656"/>
                  <a:pt x="144" y="688"/>
                  <a:pt x="0" y="720"/>
                </a:cubicBezTo>
              </a:path>
            </a:pathLst>
          </a:custGeom>
          <a:noFill/>
          <a:ln w="38100">
            <a:solidFill>
              <a:schemeClr val="tx1"/>
            </a:solidFill>
            <a:round/>
            <a:headEnd/>
            <a:tailEnd/>
          </a:ln>
          <a:effectLst>
            <a:outerShdw blurRad="50800" dist="38100" dir="2700000" algn="tl" rotWithShape="0">
              <a:prstClr val="black">
                <a:alpha val="40000"/>
              </a:prstClr>
            </a:outerShdw>
          </a:effectLst>
        </p:spPr>
        <p:txBody>
          <a:bodyPr/>
          <a:lstStyle/>
          <a:p>
            <a:endParaRPr lang="es-ES"/>
          </a:p>
        </p:txBody>
      </p:sp>
      <p:sp>
        <p:nvSpPr>
          <p:cNvPr id="217" name="Freeform 14">
            <a:extLst>
              <a:ext uri="{FF2B5EF4-FFF2-40B4-BE49-F238E27FC236}">
                <a16:creationId xmlns:a16="http://schemas.microsoft.com/office/drawing/2014/main" id="{C29B3E47-267A-4D0E-A3D8-5E334F3BE7C6}"/>
              </a:ext>
            </a:extLst>
          </p:cNvPr>
          <p:cNvSpPr>
            <a:spLocks/>
          </p:cNvSpPr>
          <p:nvPr/>
        </p:nvSpPr>
        <p:spPr bwMode="auto">
          <a:xfrm flipH="1">
            <a:off x="6144413" y="2288018"/>
            <a:ext cx="2362200" cy="1066800"/>
          </a:xfrm>
          <a:custGeom>
            <a:avLst/>
            <a:gdLst>
              <a:gd name="T0" fmla="*/ 2147483647 w 960"/>
              <a:gd name="T1" fmla="*/ 0 h 720"/>
              <a:gd name="T2" fmla="*/ 2147483647 w 960"/>
              <a:gd name="T3" fmla="*/ 2147483647 h 720"/>
              <a:gd name="T4" fmla="*/ 2147483647 w 960"/>
              <a:gd name="T5" fmla="*/ 2147483647 h 720"/>
              <a:gd name="T6" fmla="*/ 2147483647 w 960"/>
              <a:gd name="T7" fmla="*/ 2147483647 h 720"/>
              <a:gd name="T8" fmla="*/ 0 w 960"/>
              <a:gd name="T9" fmla="*/ 2147483647 h 7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0" h="720">
                <a:moveTo>
                  <a:pt x="960" y="0"/>
                </a:moveTo>
                <a:cubicBezTo>
                  <a:pt x="872" y="4"/>
                  <a:pt x="784" y="8"/>
                  <a:pt x="720" y="48"/>
                </a:cubicBezTo>
                <a:cubicBezTo>
                  <a:pt x="656" y="88"/>
                  <a:pt x="632" y="152"/>
                  <a:pt x="576" y="240"/>
                </a:cubicBezTo>
                <a:cubicBezTo>
                  <a:pt x="520" y="328"/>
                  <a:pt x="480" y="496"/>
                  <a:pt x="384" y="576"/>
                </a:cubicBezTo>
                <a:cubicBezTo>
                  <a:pt x="288" y="656"/>
                  <a:pt x="144" y="688"/>
                  <a:pt x="0" y="720"/>
                </a:cubicBezTo>
              </a:path>
            </a:pathLst>
          </a:custGeom>
          <a:noFill/>
          <a:ln w="38100">
            <a:solidFill>
              <a:schemeClr val="tx1"/>
            </a:solidFill>
            <a:round/>
            <a:headEnd/>
            <a:tailEnd/>
          </a:ln>
          <a:effectLst>
            <a:outerShdw blurRad="50800" dist="38100" dir="2700000" algn="tl" rotWithShape="0">
              <a:prstClr val="black">
                <a:alpha val="40000"/>
              </a:prstClr>
            </a:outerShdw>
          </a:effectLst>
        </p:spPr>
        <p:txBody>
          <a:bodyPr/>
          <a:lstStyle/>
          <a:p>
            <a:endParaRPr lang="es-ES"/>
          </a:p>
        </p:txBody>
      </p:sp>
      <p:sp>
        <p:nvSpPr>
          <p:cNvPr id="218" name="Freeform 15">
            <a:extLst>
              <a:ext uri="{FF2B5EF4-FFF2-40B4-BE49-F238E27FC236}">
                <a16:creationId xmlns:a16="http://schemas.microsoft.com/office/drawing/2014/main" id="{DD6C2BDF-B0B9-4871-AFB7-25E316315118}"/>
              </a:ext>
            </a:extLst>
          </p:cNvPr>
          <p:cNvSpPr>
            <a:spLocks/>
          </p:cNvSpPr>
          <p:nvPr/>
        </p:nvSpPr>
        <p:spPr bwMode="auto">
          <a:xfrm>
            <a:off x="7439813" y="3046843"/>
            <a:ext cx="1066800" cy="536575"/>
          </a:xfrm>
          <a:custGeom>
            <a:avLst/>
            <a:gdLst>
              <a:gd name="T0" fmla="*/ 2147483647 w 432"/>
              <a:gd name="T1" fmla="*/ 2147483647 h 240"/>
              <a:gd name="T2" fmla="*/ 0 w 432"/>
              <a:gd name="T3" fmla="*/ 2147483647 h 240"/>
              <a:gd name="T4" fmla="*/ 0 w 432"/>
              <a:gd name="T5" fmla="*/ 0 h 240"/>
              <a:gd name="T6" fmla="*/ 2147483647 w 432"/>
              <a:gd name="T7" fmla="*/ 2147483647 h 240"/>
              <a:gd name="T8" fmla="*/ 2147483647 w 432"/>
              <a:gd name="T9" fmla="*/ 2147483647 h 240"/>
              <a:gd name="T10" fmla="*/ 2147483647 w 432"/>
              <a:gd name="T11" fmla="*/ 2147483647 h 2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2" h="240">
                <a:moveTo>
                  <a:pt x="384" y="240"/>
                </a:moveTo>
                <a:lnTo>
                  <a:pt x="0" y="240"/>
                </a:lnTo>
                <a:lnTo>
                  <a:pt x="0" y="0"/>
                </a:lnTo>
                <a:lnTo>
                  <a:pt x="192" y="96"/>
                </a:lnTo>
                <a:lnTo>
                  <a:pt x="432" y="144"/>
                </a:lnTo>
                <a:lnTo>
                  <a:pt x="432" y="240"/>
                </a:lnTo>
              </a:path>
            </a:pathLst>
          </a:custGeom>
          <a:solidFill>
            <a:srgbClr val="FF6600"/>
          </a:solidFill>
          <a:ln w="9525">
            <a:solidFill>
              <a:schemeClr val="tx1"/>
            </a:solidFill>
            <a:round/>
            <a:headEnd/>
            <a:tailEnd/>
          </a:ln>
          <a:effectLst>
            <a:outerShdw blurRad="50800" dist="38100" dir="2700000" algn="tl" rotWithShape="0">
              <a:prstClr val="black">
                <a:alpha val="40000"/>
              </a:prstClr>
            </a:outerShdw>
          </a:effectLst>
        </p:spPr>
        <p:txBody>
          <a:bodyPr/>
          <a:lstStyle/>
          <a:p>
            <a:endParaRPr lang="es-ES"/>
          </a:p>
        </p:txBody>
      </p:sp>
      <p:sp>
        <p:nvSpPr>
          <p:cNvPr id="219" name="Text Box 16">
            <a:extLst>
              <a:ext uri="{FF2B5EF4-FFF2-40B4-BE49-F238E27FC236}">
                <a16:creationId xmlns:a16="http://schemas.microsoft.com/office/drawing/2014/main" id="{F9C585C1-CD70-41FE-B986-CEF8567F3DD2}"/>
              </a:ext>
            </a:extLst>
          </p:cNvPr>
          <p:cNvSpPr txBox="1">
            <a:spLocks noChangeArrowheads="1"/>
          </p:cNvSpPr>
          <p:nvPr/>
        </p:nvSpPr>
        <p:spPr bwMode="auto">
          <a:xfrm>
            <a:off x="2571220" y="2516618"/>
            <a:ext cx="2514601" cy="535531"/>
          </a:xfrm>
          <a:prstGeom prst="rect">
            <a:avLst/>
          </a:prstGeom>
          <a:noFill/>
          <a:ln w="9525">
            <a:noFill/>
            <a:miter lim="800000"/>
            <a:headEnd/>
            <a:tailEnd/>
          </a:ln>
          <a:effectLst/>
        </p:spPr>
        <p:txBody>
          <a:bodyPr wrap="square">
            <a:spAutoFit/>
          </a:bodyPr>
          <a:lstStyle/>
          <a:p>
            <a:pPr eaLnBrk="0" hangingPunct="0">
              <a:lnSpc>
                <a:spcPct val="80000"/>
              </a:lnSpc>
            </a:pPr>
            <a:r>
              <a:rPr lang="es-ES" altLang="es-ES" b="1" i="0">
                <a:latin typeface="Arial Narrow" pitchFamily="34" charset="0"/>
              </a:rPr>
              <a:t>Probabilidad de servicios sin ruptura: Ns</a:t>
            </a:r>
          </a:p>
        </p:txBody>
      </p:sp>
      <p:sp>
        <p:nvSpPr>
          <p:cNvPr id="220" name="Text Box 17">
            <a:extLst>
              <a:ext uri="{FF2B5EF4-FFF2-40B4-BE49-F238E27FC236}">
                <a16:creationId xmlns:a16="http://schemas.microsoft.com/office/drawing/2014/main" id="{293F0926-0760-4106-BC93-C0DD49E773E3}"/>
              </a:ext>
            </a:extLst>
          </p:cNvPr>
          <p:cNvSpPr txBox="1">
            <a:spLocks noChangeArrowheads="1"/>
          </p:cNvSpPr>
          <p:nvPr/>
        </p:nvSpPr>
        <p:spPr bwMode="auto">
          <a:xfrm>
            <a:off x="8735212" y="2821418"/>
            <a:ext cx="2362199" cy="486287"/>
          </a:xfrm>
          <a:prstGeom prst="rect">
            <a:avLst/>
          </a:prstGeom>
          <a:noFill/>
          <a:ln w="9525">
            <a:noFill/>
            <a:miter lim="800000"/>
            <a:headEnd/>
            <a:tailEnd/>
          </a:ln>
          <a:effectLst/>
        </p:spPr>
        <p:txBody>
          <a:bodyPr wrap="square">
            <a:spAutoFit/>
          </a:bodyPr>
          <a:lstStyle/>
          <a:p>
            <a:pPr eaLnBrk="0" hangingPunct="0">
              <a:lnSpc>
                <a:spcPct val="80000"/>
              </a:lnSpc>
            </a:pPr>
            <a:r>
              <a:rPr lang="es-ES" altLang="es-ES" sz="1600" b="1" i="0">
                <a:latin typeface="Arial Narrow" pitchFamily="34" charset="0"/>
              </a:rPr>
              <a:t>Probabilidad de servicios con ruptura: Rr</a:t>
            </a:r>
          </a:p>
        </p:txBody>
      </p:sp>
      <p:sp>
        <p:nvSpPr>
          <p:cNvPr id="221" name="Text Box 21">
            <a:extLst>
              <a:ext uri="{FF2B5EF4-FFF2-40B4-BE49-F238E27FC236}">
                <a16:creationId xmlns:a16="http://schemas.microsoft.com/office/drawing/2014/main" id="{D0E2106D-9275-403F-9279-7F1759302D74}"/>
              </a:ext>
            </a:extLst>
          </p:cNvPr>
          <p:cNvSpPr txBox="1">
            <a:spLocks noChangeArrowheads="1"/>
          </p:cNvSpPr>
          <p:nvPr/>
        </p:nvSpPr>
        <p:spPr bwMode="auto">
          <a:xfrm>
            <a:off x="5077613" y="3585006"/>
            <a:ext cx="3048000" cy="366712"/>
          </a:xfrm>
          <a:prstGeom prst="rect">
            <a:avLst/>
          </a:prstGeom>
          <a:noFill/>
          <a:ln w="9525">
            <a:noFill/>
            <a:miter lim="800000"/>
            <a:headEnd/>
            <a:tailEnd/>
          </a:ln>
          <a:effectLst/>
        </p:spPr>
        <p:txBody>
          <a:bodyPr>
            <a:spAutoFit/>
          </a:bodyPr>
          <a:lstStyle/>
          <a:p>
            <a:pPr eaLnBrk="0" hangingPunct="0">
              <a:spcBef>
                <a:spcPct val="50000"/>
              </a:spcBef>
            </a:pPr>
            <a:r>
              <a:rPr lang="es-ES" altLang="es-ES" b="1">
                <a:latin typeface="Arial Narrow" pitchFamily="34" charset="0"/>
              </a:rPr>
              <a:t>D</a:t>
            </a:r>
            <a:r>
              <a:rPr lang="es-ES" altLang="es-ES" b="1" baseline="-10000">
                <a:latin typeface="Arial Narrow" pitchFamily="34" charset="0"/>
              </a:rPr>
              <a:t>mT+Ts</a:t>
            </a:r>
            <a:r>
              <a:rPr lang="es-ES" altLang="es-ES" b="1">
                <a:latin typeface="Arial Narrow" pitchFamily="34" charset="0"/>
              </a:rPr>
              <a:t>=d</a:t>
            </a:r>
            <a:r>
              <a:rPr lang="es-ES" altLang="es-ES" sz="1400" b="1">
                <a:latin typeface="Arial Narrow" pitchFamily="34" charset="0"/>
              </a:rPr>
              <a:t>m</a:t>
            </a:r>
            <a:r>
              <a:rPr lang="es-ES" altLang="es-ES" b="1">
                <a:latin typeface="Arial Narrow" pitchFamily="34" charset="0"/>
              </a:rPr>
              <a:t> </a:t>
            </a:r>
            <a:r>
              <a:rPr lang="es-ES" altLang="es-ES" i="0">
                <a:latin typeface="Arial Narrow" pitchFamily="34" charset="0"/>
              </a:rPr>
              <a:t>x </a:t>
            </a:r>
            <a:r>
              <a:rPr lang="es-ES" altLang="es-ES" b="1">
                <a:latin typeface="Arial Narrow" pitchFamily="34" charset="0"/>
              </a:rPr>
              <a:t>(T</a:t>
            </a:r>
            <a:r>
              <a:rPr lang="es-ES" altLang="es-ES" i="0">
                <a:latin typeface="Arial Narrow" pitchFamily="34" charset="0"/>
              </a:rPr>
              <a:t>*+</a:t>
            </a:r>
            <a:r>
              <a:rPr lang="es-ES" altLang="es-ES" b="1">
                <a:latin typeface="Arial Narrow" pitchFamily="34" charset="0"/>
              </a:rPr>
              <a:t> Ts)          NIi   </a:t>
            </a:r>
          </a:p>
        </p:txBody>
      </p:sp>
      <p:sp>
        <p:nvSpPr>
          <p:cNvPr id="222" name="Line 24">
            <a:extLst>
              <a:ext uri="{FF2B5EF4-FFF2-40B4-BE49-F238E27FC236}">
                <a16:creationId xmlns:a16="http://schemas.microsoft.com/office/drawing/2014/main" id="{3A4F2B3A-5663-4382-84AE-61CBFE17F258}"/>
              </a:ext>
            </a:extLst>
          </p:cNvPr>
          <p:cNvSpPr>
            <a:spLocks noChangeShapeType="1"/>
          </p:cNvSpPr>
          <p:nvPr/>
        </p:nvSpPr>
        <p:spPr bwMode="auto">
          <a:xfrm>
            <a:off x="4277513" y="4479431"/>
            <a:ext cx="3733800" cy="0"/>
          </a:xfrm>
          <a:prstGeom prst="line">
            <a:avLst/>
          </a:prstGeom>
          <a:noFill/>
          <a:ln w="9525">
            <a:solidFill>
              <a:schemeClr val="tx1"/>
            </a:solidFill>
            <a:round/>
            <a:headEnd/>
            <a:tailEnd/>
          </a:ln>
          <a:effectLst/>
        </p:spPr>
        <p:txBody>
          <a:bodyPr/>
          <a:lstStyle/>
          <a:p>
            <a:endParaRPr lang="es-ES"/>
          </a:p>
        </p:txBody>
      </p:sp>
      <p:sp>
        <p:nvSpPr>
          <p:cNvPr id="223" name="Text Box 27">
            <a:extLst>
              <a:ext uri="{FF2B5EF4-FFF2-40B4-BE49-F238E27FC236}">
                <a16:creationId xmlns:a16="http://schemas.microsoft.com/office/drawing/2014/main" id="{21C79146-9630-4FD9-85C3-8C968BC96180}"/>
              </a:ext>
            </a:extLst>
          </p:cNvPr>
          <p:cNvSpPr txBox="1">
            <a:spLocks noChangeArrowheads="1"/>
          </p:cNvSpPr>
          <p:nvPr/>
        </p:nvSpPr>
        <p:spPr bwMode="auto">
          <a:xfrm>
            <a:off x="6068213" y="4512768"/>
            <a:ext cx="1981200" cy="366713"/>
          </a:xfrm>
          <a:prstGeom prst="rect">
            <a:avLst/>
          </a:prstGeom>
          <a:noFill/>
          <a:ln w="9525">
            <a:noFill/>
            <a:miter lim="800000"/>
            <a:headEnd/>
            <a:tailEnd/>
          </a:ln>
          <a:effectLst/>
        </p:spPr>
        <p:txBody>
          <a:bodyPr>
            <a:spAutoFit/>
          </a:bodyPr>
          <a:lstStyle/>
          <a:p>
            <a:pPr eaLnBrk="0" hangingPunct="0">
              <a:spcBef>
                <a:spcPct val="50000"/>
              </a:spcBef>
            </a:pPr>
            <a:r>
              <a:rPr lang="es-ES" altLang="es-ES" b="1">
                <a:latin typeface="Arial Narrow" pitchFamily="34" charset="0"/>
              </a:rPr>
              <a:t> 0                      z</a:t>
            </a:r>
            <a:endParaRPr lang="el-GR" altLang="es-ES" b="1" baseline="-10000">
              <a:latin typeface="Arial" charset="0"/>
            </a:endParaRPr>
          </a:p>
        </p:txBody>
      </p:sp>
      <p:sp>
        <p:nvSpPr>
          <p:cNvPr id="224" name="Freeform 30">
            <a:extLst>
              <a:ext uri="{FF2B5EF4-FFF2-40B4-BE49-F238E27FC236}">
                <a16:creationId xmlns:a16="http://schemas.microsoft.com/office/drawing/2014/main" id="{A5EC2620-E60F-488F-B60D-96C10F2C2CC8}"/>
              </a:ext>
            </a:extLst>
          </p:cNvPr>
          <p:cNvSpPr>
            <a:spLocks/>
          </p:cNvSpPr>
          <p:nvPr/>
        </p:nvSpPr>
        <p:spPr bwMode="auto">
          <a:xfrm>
            <a:off x="4163213" y="2288018"/>
            <a:ext cx="3352800" cy="1295400"/>
          </a:xfrm>
          <a:custGeom>
            <a:avLst/>
            <a:gdLst>
              <a:gd name="T0" fmla="*/ 2147483647 w 2016"/>
              <a:gd name="T1" fmla="*/ 2147483647 h 816"/>
              <a:gd name="T2" fmla="*/ 0 w 2016"/>
              <a:gd name="T3" fmla="*/ 2147483647 h 816"/>
              <a:gd name="T4" fmla="*/ 0 w 2016"/>
              <a:gd name="T5" fmla="*/ 2147483647 h 816"/>
              <a:gd name="T6" fmla="*/ 2147483647 w 2016"/>
              <a:gd name="T7" fmla="*/ 2147483647 h 816"/>
              <a:gd name="T8" fmla="*/ 2147483647 w 2016"/>
              <a:gd name="T9" fmla="*/ 2147483647 h 816"/>
              <a:gd name="T10" fmla="*/ 2147483647 w 2016"/>
              <a:gd name="T11" fmla="*/ 2147483647 h 816"/>
              <a:gd name="T12" fmla="*/ 2147483647 w 2016"/>
              <a:gd name="T13" fmla="*/ 2147483647 h 816"/>
              <a:gd name="T14" fmla="*/ 2147483647 w 2016"/>
              <a:gd name="T15" fmla="*/ 2147483647 h 816"/>
              <a:gd name="T16" fmla="*/ 2147483647 w 2016"/>
              <a:gd name="T17" fmla="*/ 2147483647 h 816"/>
              <a:gd name="T18" fmla="*/ 2147483647 w 2016"/>
              <a:gd name="T19" fmla="*/ 2147483647 h 816"/>
              <a:gd name="T20" fmla="*/ 2147483647 w 2016"/>
              <a:gd name="T21" fmla="*/ 0 h 816"/>
              <a:gd name="T22" fmla="*/ 2147483647 w 2016"/>
              <a:gd name="T23" fmla="*/ 0 h 816"/>
              <a:gd name="T24" fmla="*/ 2147483647 w 2016"/>
              <a:gd name="T25" fmla="*/ 0 h 816"/>
              <a:gd name="T26" fmla="*/ 2147483647 w 2016"/>
              <a:gd name="T27" fmla="*/ 0 h 816"/>
              <a:gd name="T28" fmla="*/ 2147483647 w 2016"/>
              <a:gd name="T29" fmla="*/ 2147483647 h 816"/>
              <a:gd name="T30" fmla="*/ 2147483647 w 2016"/>
              <a:gd name="T31" fmla="*/ 2147483647 h 816"/>
              <a:gd name="T32" fmla="*/ 2147483647 w 2016"/>
              <a:gd name="T33" fmla="*/ 2147483647 h 816"/>
              <a:gd name="T34" fmla="*/ 2147483647 w 2016"/>
              <a:gd name="T35" fmla="*/ 2147483647 h 816"/>
              <a:gd name="T36" fmla="*/ 2147483647 w 2016"/>
              <a:gd name="T37" fmla="*/ 2147483647 h 816"/>
              <a:gd name="T38" fmla="*/ 2147483647 w 2016"/>
              <a:gd name="T39" fmla="*/ 2147483647 h 816"/>
              <a:gd name="T40" fmla="*/ 2147483647 w 2016"/>
              <a:gd name="T41" fmla="*/ 2147483647 h 816"/>
              <a:gd name="T42" fmla="*/ 2147483647 w 2016"/>
              <a:gd name="T43" fmla="*/ 2147483647 h 81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016" h="816">
                <a:moveTo>
                  <a:pt x="2016" y="816"/>
                </a:moveTo>
                <a:lnTo>
                  <a:pt x="0" y="816"/>
                </a:lnTo>
                <a:lnTo>
                  <a:pt x="0" y="672"/>
                </a:lnTo>
                <a:lnTo>
                  <a:pt x="336" y="624"/>
                </a:lnTo>
                <a:lnTo>
                  <a:pt x="480" y="576"/>
                </a:lnTo>
                <a:lnTo>
                  <a:pt x="576" y="528"/>
                </a:lnTo>
                <a:lnTo>
                  <a:pt x="672" y="384"/>
                </a:lnTo>
                <a:lnTo>
                  <a:pt x="768" y="240"/>
                </a:lnTo>
                <a:lnTo>
                  <a:pt x="864" y="96"/>
                </a:lnTo>
                <a:lnTo>
                  <a:pt x="960" y="48"/>
                </a:lnTo>
                <a:lnTo>
                  <a:pt x="1008" y="0"/>
                </a:lnTo>
                <a:lnTo>
                  <a:pt x="1152" y="0"/>
                </a:lnTo>
                <a:lnTo>
                  <a:pt x="1296" y="0"/>
                </a:lnTo>
                <a:lnTo>
                  <a:pt x="1392" y="0"/>
                </a:lnTo>
                <a:lnTo>
                  <a:pt x="1536" y="48"/>
                </a:lnTo>
                <a:lnTo>
                  <a:pt x="1584" y="96"/>
                </a:lnTo>
                <a:lnTo>
                  <a:pt x="1680" y="144"/>
                </a:lnTo>
                <a:lnTo>
                  <a:pt x="1776" y="240"/>
                </a:lnTo>
                <a:lnTo>
                  <a:pt x="1872" y="384"/>
                </a:lnTo>
                <a:lnTo>
                  <a:pt x="1968" y="480"/>
                </a:lnTo>
                <a:lnTo>
                  <a:pt x="2016" y="528"/>
                </a:lnTo>
                <a:lnTo>
                  <a:pt x="2016" y="816"/>
                </a:lnTo>
                <a:close/>
              </a:path>
            </a:pathLst>
          </a:custGeom>
          <a:solidFill>
            <a:srgbClr val="92D050"/>
          </a:solidFill>
          <a:ln w="9525">
            <a:solidFill>
              <a:schemeClr val="tx1"/>
            </a:solidFill>
            <a:round/>
            <a:headEnd/>
            <a:tailEnd/>
          </a:ln>
          <a:effectLst>
            <a:outerShdw blurRad="50800" dist="38100" dir="2700000" algn="tl" rotWithShape="0">
              <a:prstClr val="black">
                <a:alpha val="40000"/>
              </a:prstClr>
            </a:outerShdw>
          </a:effectLst>
        </p:spPr>
        <p:txBody>
          <a:bodyPr/>
          <a:lstStyle/>
          <a:p>
            <a:endParaRPr lang="es-ES"/>
          </a:p>
        </p:txBody>
      </p:sp>
      <p:sp>
        <p:nvSpPr>
          <p:cNvPr id="225" name="Line 31">
            <a:extLst>
              <a:ext uri="{FF2B5EF4-FFF2-40B4-BE49-F238E27FC236}">
                <a16:creationId xmlns:a16="http://schemas.microsoft.com/office/drawing/2014/main" id="{C17F0BD9-B805-45CB-9AAB-4DE48BA19CB6}"/>
              </a:ext>
            </a:extLst>
          </p:cNvPr>
          <p:cNvSpPr>
            <a:spLocks noChangeShapeType="1"/>
          </p:cNvSpPr>
          <p:nvPr/>
        </p:nvSpPr>
        <p:spPr bwMode="auto">
          <a:xfrm>
            <a:off x="6220613" y="2288018"/>
            <a:ext cx="0" cy="1371600"/>
          </a:xfrm>
          <a:prstGeom prst="line">
            <a:avLst/>
          </a:prstGeom>
          <a:noFill/>
          <a:ln w="9525">
            <a:solidFill>
              <a:schemeClr val="tx1"/>
            </a:solidFill>
            <a:round/>
            <a:headEnd/>
            <a:tailEnd/>
          </a:ln>
          <a:effectLst/>
        </p:spPr>
        <p:txBody>
          <a:bodyPr/>
          <a:lstStyle/>
          <a:p>
            <a:endParaRPr lang="es-ES"/>
          </a:p>
        </p:txBody>
      </p:sp>
      <p:sp>
        <p:nvSpPr>
          <p:cNvPr id="226" name="Line 32">
            <a:extLst>
              <a:ext uri="{FF2B5EF4-FFF2-40B4-BE49-F238E27FC236}">
                <a16:creationId xmlns:a16="http://schemas.microsoft.com/office/drawing/2014/main" id="{B90231A2-8226-454C-AFBE-A14A767D0184}"/>
              </a:ext>
            </a:extLst>
          </p:cNvPr>
          <p:cNvSpPr>
            <a:spLocks noChangeShapeType="1"/>
          </p:cNvSpPr>
          <p:nvPr/>
        </p:nvSpPr>
        <p:spPr bwMode="auto">
          <a:xfrm flipV="1">
            <a:off x="8125613" y="3050018"/>
            <a:ext cx="533400" cy="323658"/>
          </a:xfrm>
          <a:prstGeom prst="line">
            <a:avLst/>
          </a:prstGeom>
          <a:noFill/>
          <a:ln w="9525">
            <a:solidFill>
              <a:schemeClr val="tx1"/>
            </a:solidFill>
            <a:round/>
            <a:headEnd/>
            <a:tailEnd type="triangle" w="med" len="med"/>
          </a:ln>
          <a:effectLst/>
        </p:spPr>
        <p:txBody>
          <a:bodyPr/>
          <a:lstStyle/>
          <a:p>
            <a:endParaRPr lang="es-ES"/>
          </a:p>
        </p:txBody>
      </p:sp>
      <p:sp>
        <p:nvSpPr>
          <p:cNvPr id="227" name="Line 33">
            <a:extLst>
              <a:ext uri="{FF2B5EF4-FFF2-40B4-BE49-F238E27FC236}">
                <a16:creationId xmlns:a16="http://schemas.microsoft.com/office/drawing/2014/main" id="{E5C8C9DC-94ED-47C5-91BF-A1ABF2E9F973}"/>
              </a:ext>
            </a:extLst>
          </p:cNvPr>
          <p:cNvSpPr>
            <a:spLocks noChangeShapeType="1"/>
          </p:cNvSpPr>
          <p:nvPr/>
        </p:nvSpPr>
        <p:spPr bwMode="auto">
          <a:xfrm flipH="1" flipV="1">
            <a:off x="4620413" y="2821418"/>
            <a:ext cx="990600" cy="381000"/>
          </a:xfrm>
          <a:prstGeom prst="line">
            <a:avLst/>
          </a:prstGeom>
          <a:noFill/>
          <a:ln w="9525">
            <a:solidFill>
              <a:schemeClr val="tx1"/>
            </a:solidFill>
            <a:round/>
            <a:headEnd/>
            <a:tailEnd type="triangle" w="med" len="med"/>
          </a:ln>
          <a:effectLst/>
        </p:spPr>
        <p:txBody>
          <a:bodyPr/>
          <a:lstStyle/>
          <a:p>
            <a:endParaRPr lang="es-ES"/>
          </a:p>
        </p:txBody>
      </p:sp>
      <p:sp>
        <p:nvSpPr>
          <p:cNvPr id="228" name="Line 34">
            <a:extLst>
              <a:ext uri="{FF2B5EF4-FFF2-40B4-BE49-F238E27FC236}">
                <a16:creationId xmlns:a16="http://schemas.microsoft.com/office/drawing/2014/main" id="{732665CF-DE9D-4604-BDAD-11335BDEEC90}"/>
              </a:ext>
            </a:extLst>
          </p:cNvPr>
          <p:cNvSpPr>
            <a:spLocks noChangeShapeType="1"/>
          </p:cNvSpPr>
          <p:nvPr/>
        </p:nvSpPr>
        <p:spPr bwMode="auto">
          <a:xfrm>
            <a:off x="6220613" y="3507218"/>
            <a:ext cx="1295400" cy="0"/>
          </a:xfrm>
          <a:prstGeom prst="line">
            <a:avLst/>
          </a:prstGeom>
          <a:noFill/>
          <a:ln w="9525">
            <a:solidFill>
              <a:srgbClr val="000000"/>
            </a:solidFill>
            <a:round/>
            <a:headEnd type="triangle" w="med" len="med"/>
            <a:tailEnd type="triangle" w="med" len="med"/>
          </a:ln>
          <a:effectLst/>
        </p:spPr>
        <p:txBody>
          <a:bodyPr/>
          <a:lstStyle/>
          <a:p>
            <a:endParaRPr lang="es-ES"/>
          </a:p>
        </p:txBody>
      </p:sp>
      <p:sp>
        <p:nvSpPr>
          <p:cNvPr id="229" name="Text Box 35">
            <a:extLst>
              <a:ext uri="{FF2B5EF4-FFF2-40B4-BE49-F238E27FC236}">
                <a16:creationId xmlns:a16="http://schemas.microsoft.com/office/drawing/2014/main" id="{84859B75-BD66-4B76-81E8-535BCC0DDFA8}"/>
              </a:ext>
            </a:extLst>
          </p:cNvPr>
          <p:cNvSpPr txBox="1">
            <a:spLocks noChangeArrowheads="1"/>
          </p:cNvSpPr>
          <p:nvPr/>
        </p:nvSpPr>
        <p:spPr bwMode="auto">
          <a:xfrm>
            <a:off x="6677813" y="3126218"/>
            <a:ext cx="609600" cy="366713"/>
          </a:xfrm>
          <a:prstGeom prst="rect">
            <a:avLst/>
          </a:prstGeom>
          <a:noFill/>
          <a:ln w="9525">
            <a:noFill/>
            <a:miter lim="800000"/>
            <a:headEnd/>
            <a:tailEnd/>
          </a:ln>
          <a:effectLst/>
        </p:spPr>
        <p:txBody>
          <a:bodyPr>
            <a:spAutoFit/>
          </a:bodyPr>
          <a:lstStyle/>
          <a:p>
            <a:pPr eaLnBrk="0" hangingPunct="0">
              <a:spcBef>
                <a:spcPct val="50000"/>
              </a:spcBef>
            </a:pPr>
            <a:r>
              <a:rPr lang="es-ES" altLang="es-ES" b="1">
                <a:solidFill>
                  <a:srgbClr val="000000"/>
                </a:solidFill>
                <a:latin typeface="Arial Narrow" pitchFamily="34" charset="0"/>
              </a:rPr>
              <a:t>Ss</a:t>
            </a:r>
          </a:p>
        </p:txBody>
      </p:sp>
      <p:sp>
        <p:nvSpPr>
          <p:cNvPr id="230" name="Text Box 37">
            <a:extLst>
              <a:ext uri="{FF2B5EF4-FFF2-40B4-BE49-F238E27FC236}">
                <a16:creationId xmlns:a16="http://schemas.microsoft.com/office/drawing/2014/main" id="{B59B4F1D-608E-437F-A8F9-AF23DCFC1BF3}"/>
              </a:ext>
            </a:extLst>
          </p:cNvPr>
          <p:cNvSpPr txBox="1">
            <a:spLocks noChangeArrowheads="1"/>
          </p:cNvSpPr>
          <p:nvPr/>
        </p:nvSpPr>
        <p:spPr bwMode="auto">
          <a:xfrm>
            <a:off x="9680520" y="5509265"/>
            <a:ext cx="1854987" cy="461665"/>
          </a:xfrm>
          <a:prstGeom prst="rect">
            <a:avLst/>
          </a:prstGeom>
          <a:solidFill>
            <a:srgbClr val="0070C0"/>
          </a:solidFill>
          <a:ln w="9525">
            <a:solidFill>
              <a:srgbClr val="000000"/>
            </a:solidFill>
            <a:miter lim="800000"/>
            <a:headEnd/>
            <a:tailEnd/>
          </a:ln>
          <a:effectLst>
            <a:outerShdw blurRad="50800" dist="38100" dir="2700000" algn="tl" rotWithShape="0">
              <a:prstClr val="black">
                <a:alpha val="40000"/>
              </a:prstClr>
            </a:outerShdw>
          </a:effectLst>
        </p:spPr>
        <p:txBody>
          <a:bodyPr wrap="square">
            <a:spAutoFit/>
          </a:bodyPr>
          <a:lstStyle/>
          <a:p>
            <a:pPr algn="ctr" eaLnBrk="0" hangingPunct="0">
              <a:spcBef>
                <a:spcPct val="50000"/>
              </a:spcBef>
            </a:pPr>
            <a:r>
              <a:rPr lang="es-ES" altLang="es-ES" sz="2400" b="1" i="0">
                <a:solidFill>
                  <a:srgbClr val="000000"/>
                </a:solidFill>
                <a:latin typeface="Arial" charset="0"/>
              </a:rPr>
              <a:t>Ss</a:t>
            </a:r>
            <a:r>
              <a:rPr lang="es-ES" altLang="es-ES" b="1" i="0">
                <a:solidFill>
                  <a:srgbClr val="000000"/>
                </a:solidFill>
                <a:latin typeface="Arial" charset="0"/>
              </a:rPr>
              <a:t> = </a:t>
            </a:r>
            <a:r>
              <a:rPr lang="es-ES" altLang="es-ES" sz="2400" b="1" i="0">
                <a:solidFill>
                  <a:srgbClr val="000000"/>
                </a:solidFill>
                <a:latin typeface="Arial" charset="0"/>
              </a:rPr>
              <a:t>z</a:t>
            </a:r>
            <a:r>
              <a:rPr lang="es-ES" altLang="es-ES" b="1" i="0">
                <a:solidFill>
                  <a:srgbClr val="000000"/>
                </a:solidFill>
                <a:latin typeface="Arial" charset="0"/>
              </a:rPr>
              <a:t> </a:t>
            </a:r>
            <a:r>
              <a:rPr lang="es-ES" altLang="es-ES" sz="1400" i="0">
                <a:solidFill>
                  <a:srgbClr val="000000"/>
                </a:solidFill>
                <a:latin typeface="Arial" charset="0"/>
              </a:rPr>
              <a:t>x</a:t>
            </a:r>
            <a:r>
              <a:rPr lang="es-ES" altLang="es-ES" b="1" i="0">
                <a:solidFill>
                  <a:srgbClr val="000000"/>
                </a:solidFill>
                <a:latin typeface="Arial" charset="0"/>
              </a:rPr>
              <a:t> </a:t>
            </a:r>
            <a:r>
              <a:rPr lang="el-GR" altLang="es-ES" sz="2400" b="1" i="0">
                <a:solidFill>
                  <a:srgbClr val="000000"/>
                </a:solidFill>
                <a:latin typeface="Arial" charset="0"/>
              </a:rPr>
              <a:t>σ</a:t>
            </a:r>
            <a:r>
              <a:rPr lang="es-ES" altLang="es-ES" b="1" i="0" baseline="-12000">
                <a:solidFill>
                  <a:srgbClr val="000000"/>
                </a:solidFill>
                <a:latin typeface="Arial" charset="0"/>
              </a:rPr>
              <a:t>T+</a:t>
            </a:r>
            <a:r>
              <a:rPr lang="es-ES" altLang="es-ES" b="1" i="0" baseline="-10000">
                <a:solidFill>
                  <a:srgbClr val="000000"/>
                </a:solidFill>
                <a:latin typeface="Arial" charset="0"/>
              </a:rPr>
              <a:t>Ts</a:t>
            </a:r>
            <a:endParaRPr lang="el-GR" altLang="es-ES" b="1" i="0" baseline="-10000">
              <a:solidFill>
                <a:srgbClr val="000000"/>
              </a:solidFill>
              <a:latin typeface="Arial" charset="0"/>
            </a:endParaRPr>
          </a:p>
        </p:txBody>
      </p:sp>
      <p:sp>
        <p:nvSpPr>
          <p:cNvPr id="231" name="1 CuadroTexto">
            <a:extLst>
              <a:ext uri="{FF2B5EF4-FFF2-40B4-BE49-F238E27FC236}">
                <a16:creationId xmlns:a16="http://schemas.microsoft.com/office/drawing/2014/main" id="{F3156935-C7A6-4447-97DD-D44E599E21CB}"/>
              </a:ext>
            </a:extLst>
          </p:cNvPr>
          <p:cNvSpPr txBox="1">
            <a:spLocks noChangeArrowheads="1"/>
          </p:cNvSpPr>
          <p:nvPr/>
        </p:nvSpPr>
        <p:spPr bwMode="auto">
          <a:xfrm>
            <a:off x="1732096" y="3095427"/>
            <a:ext cx="2184026" cy="646331"/>
          </a:xfrm>
          <a:prstGeom prst="rect">
            <a:avLst/>
          </a:prstGeom>
          <a:noFill/>
          <a:ln w="9525">
            <a:noFill/>
            <a:miter lim="800000"/>
            <a:headEnd/>
            <a:tailEnd/>
          </a:ln>
        </p:spPr>
        <p:txBody>
          <a:bodyPr wrap="square">
            <a:spAutoFit/>
          </a:bodyPr>
          <a:lstStyle/>
          <a:p>
            <a:pPr eaLnBrk="0" hangingPunct="0"/>
            <a:r>
              <a:rPr lang="es-ES" altLang="es-ES" sz="1200" i="0">
                <a:latin typeface="Arial Narrow" pitchFamily="34" charset="0"/>
              </a:rPr>
              <a:t>dm = demanda media diaria</a:t>
            </a:r>
          </a:p>
          <a:p>
            <a:pPr eaLnBrk="0" hangingPunct="0"/>
            <a:r>
              <a:rPr lang="es-ES" altLang="es-ES" sz="1200" i="0">
                <a:latin typeface="Arial Narrow" pitchFamily="34" charset="0"/>
              </a:rPr>
              <a:t>D</a:t>
            </a:r>
            <a:r>
              <a:rPr lang="es-ES" altLang="es-ES" sz="1000" i="0">
                <a:latin typeface="Arial Narrow" pitchFamily="34" charset="0"/>
              </a:rPr>
              <a:t>mT+Ts</a:t>
            </a:r>
            <a:r>
              <a:rPr lang="es-ES" altLang="es-ES" sz="1200" i="0">
                <a:latin typeface="Arial Narrow" pitchFamily="34" charset="0"/>
              </a:rPr>
              <a:t> = demanda media en todo(T+Ts)</a:t>
            </a:r>
          </a:p>
        </p:txBody>
      </p:sp>
      <p:sp>
        <p:nvSpPr>
          <p:cNvPr id="232" name="Text Box 30">
            <a:extLst>
              <a:ext uri="{FF2B5EF4-FFF2-40B4-BE49-F238E27FC236}">
                <a16:creationId xmlns:a16="http://schemas.microsoft.com/office/drawing/2014/main" id="{31AB4720-4970-4ECF-BB6B-D9070593860E}"/>
              </a:ext>
            </a:extLst>
          </p:cNvPr>
          <p:cNvSpPr txBox="1">
            <a:spLocks noChangeArrowheads="1"/>
          </p:cNvSpPr>
          <p:nvPr/>
        </p:nvSpPr>
        <p:spPr bwMode="auto">
          <a:xfrm>
            <a:off x="6068213" y="4009248"/>
            <a:ext cx="381000" cy="366713"/>
          </a:xfrm>
          <a:prstGeom prst="rect">
            <a:avLst/>
          </a:prstGeom>
          <a:noFill/>
          <a:ln w="9525">
            <a:noFill/>
            <a:miter lim="800000"/>
            <a:headEnd/>
            <a:tailEnd/>
          </a:ln>
          <a:effectLst/>
        </p:spPr>
        <p:txBody>
          <a:bodyPr>
            <a:spAutoFit/>
          </a:bodyPr>
          <a:lstStyle/>
          <a:p>
            <a:pPr eaLnBrk="0" hangingPunct="0">
              <a:spcBef>
                <a:spcPct val="50000"/>
              </a:spcBef>
            </a:pPr>
            <a:r>
              <a:rPr lang="el-GR" altLang="es-ES">
                <a:latin typeface="Arial" charset="0"/>
              </a:rPr>
              <a:t>μ</a:t>
            </a:r>
          </a:p>
        </p:txBody>
      </p:sp>
      <p:sp>
        <p:nvSpPr>
          <p:cNvPr id="233" name="Text Box 31">
            <a:extLst>
              <a:ext uri="{FF2B5EF4-FFF2-40B4-BE49-F238E27FC236}">
                <a16:creationId xmlns:a16="http://schemas.microsoft.com/office/drawing/2014/main" id="{9A3B351F-98F4-435A-B3D9-BAF230BF0E53}"/>
              </a:ext>
            </a:extLst>
          </p:cNvPr>
          <p:cNvSpPr txBox="1">
            <a:spLocks noChangeArrowheads="1"/>
          </p:cNvSpPr>
          <p:nvPr/>
        </p:nvSpPr>
        <p:spPr bwMode="auto">
          <a:xfrm>
            <a:off x="7211213" y="4039411"/>
            <a:ext cx="914400" cy="368300"/>
          </a:xfrm>
          <a:prstGeom prst="rect">
            <a:avLst/>
          </a:prstGeom>
          <a:noFill/>
          <a:ln w="9525">
            <a:noFill/>
            <a:miter lim="800000"/>
            <a:headEnd/>
            <a:tailEnd/>
          </a:ln>
          <a:effectLst/>
        </p:spPr>
        <p:txBody>
          <a:bodyPr>
            <a:spAutoFit/>
          </a:bodyPr>
          <a:lstStyle/>
          <a:p>
            <a:pPr eaLnBrk="0" hangingPunct="0">
              <a:spcBef>
                <a:spcPct val="50000"/>
              </a:spcBef>
            </a:pPr>
            <a:r>
              <a:rPr lang="el-GR" altLang="es-ES">
                <a:latin typeface="Arial" charset="0"/>
              </a:rPr>
              <a:t>μ</a:t>
            </a:r>
            <a:r>
              <a:rPr lang="es-ES" altLang="es-ES">
                <a:latin typeface="Arial" charset="0"/>
              </a:rPr>
              <a:t>+z</a:t>
            </a:r>
            <a:r>
              <a:rPr lang="el-GR" altLang="es-ES">
                <a:latin typeface="Arial" charset="0"/>
              </a:rPr>
              <a:t>σ</a:t>
            </a:r>
          </a:p>
        </p:txBody>
      </p:sp>
      <p:sp>
        <p:nvSpPr>
          <p:cNvPr id="234" name="Line 33">
            <a:extLst>
              <a:ext uri="{FF2B5EF4-FFF2-40B4-BE49-F238E27FC236}">
                <a16:creationId xmlns:a16="http://schemas.microsoft.com/office/drawing/2014/main" id="{5E906BB6-31C0-4419-807F-674912CA088F}"/>
              </a:ext>
            </a:extLst>
          </p:cNvPr>
          <p:cNvSpPr>
            <a:spLocks noChangeShapeType="1"/>
          </p:cNvSpPr>
          <p:nvPr/>
        </p:nvSpPr>
        <p:spPr bwMode="auto">
          <a:xfrm>
            <a:off x="7926148" y="4300794"/>
            <a:ext cx="381000" cy="76200"/>
          </a:xfrm>
          <a:prstGeom prst="line">
            <a:avLst/>
          </a:prstGeom>
          <a:noFill/>
          <a:ln w="9525">
            <a:solidFill>
              <a:schemeClr val="tx1"/>
            </a:solidFill>
            <a:round/>
            <a:headEnd/>
            <a:tailEnd type="triangle" w="med" len="med"/>
          </a:ln>
          <a:effectLst/>
        </p:spPr>
        <p:txBody>
          <a:bodyPr/>
          <a:lstStyle/>
          <a:p>
            <a:endParaRPr lang="es-ES"/>
          </a:p>
        </p:txBody>
      </p:sp>
      <p:sp>
        <p:nvSpPr>
          <p:cNvPr id="235" name="Text Box 21">
            <a:extLst>
              <a:ext uri="{FF2B5EF4-FFF2-40B4-BE49-F238E27FC236}">
                <a16:creationId xmlns:a16="http://schemas.microsoft.com/office/drawing/2014/main" id="{DB13885B-ABD4-4204-BEBC-3A2BCCD94074}"/>
              </a:ext>
            </a:extLst>
          </p:cNvPr>
          <p:cNvSpPr txBox="1">
            <a:spLocks noChangeArrowheads="1"/>
          </p:cNvSpPr>
          <p:nvPr/>
        </p:nvSpPr>
        <p:spPr bwMode="auto">
          <a:xfrm>
            <a:off x="8214248" y="4851935"/>
            <a:ext cx="3124200" cy="369332"/>
          </a:xfrm>
          <a:prstGeom prst="rect">
            <a:avLst/>
          </a:prstGeom>
          <a:solidFill>
            <a:srgbClr val="0070C0"/>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p>
            <a:pPr eaLnBrk="0" hangingPunct="0">
              <a:spcBef>
                <a:spcPct val="50000"/>
              </a:spcBef>
            </a:pPr>
            <a:r>
              <a:rPr lang="es-ES" altLang="es-ES" b="1" i="0">
                <a:solidFill>
                  <a:srgbClr val="000000"/>
                </a:solidFill>
                <a:latin typeface="Arial Narrow" pitchFamily="34" charset="0"/>
              </a:rPr>
              <a:t>NIi = dm </a:t>
            </a:r>
            <a:r>
              <a:rPr lang="es-ES" altLang="es-ES" sz="1400" i="0">
                <a:solidFill>
                  <a:srgbClr val="000000"/>
                </a:solidFill>
                <a:latin typeface="Arial Narrow" pitchFamily="34" charset="0"/>
              </a:rPr>
              <a:t>x</a:t>
            </a:r>
            <a:r>
              <a:rPr lang="es-ES" altLang="es-ES" i="0">
                <a:solidFill>
                  <a:srgbClr val="000000"/>
                </a:solidFill>
                <a:latin typeface="Arial Narrow" pitchFamily="34" charset="0"/>
              </a:rPr>
              <a:t> </a:t>
            </a:r>
            <a:r>
              <a:rPr lang="es-ES" altLang="es-ES" b="1" i="0">
                <a:solidFill>
                  <a:srgbClr val="000000"/>
                </a:solidFill>
                <a:latin typeface="Arial Narrow" pitchFamily="34" charset="0"/>
              </a:rPr>
              <a:t>(T* </a:t>
            </a:r>
            <a:r>
              <a:rPr lang="es-ES" altLang="es-ES" i="0">
                <a:solidFill>
                  <a:srgbClr val="000000"/>
                </a:solidFill>
                <a:latin typeface="Arial Narrow" pitchFamily="34" charset="0"/>
              </a:rPr>
              <a:t>+</a:t>
            </a:r>
            <a:r>
              <a:rPr lang="es-ES" altLang="es-ES" b="1" i="0">
                <a:solidFill>
                  <a:srgbClr val="000000"/>
                </a:solidFill>
                <a:latin typeface="Arial Narrow" pitchFamily="34" charset="0"/>
              </a:rPr>
              <a:t> Ts)  </a:t>
            </a:r>
            <a:r>
              <a:rPr lang="es-ES" altLang="es-ES" i="0">
                <a:solidFill>
                  <a:srgbClr val="000000"/>
                </a:solidFill>
                <a:latin typeface="Arial Narrow" pitchFamily="34" charset="0"/>
              </a:rPr>
              <a:t>+</a:t>
            </a:r>
            <a:r>
              <a:rPr lang="es-ES" altLang="es-ES" b="1" i="0">
                <a:solidFill>
                  <a:srgbClr val="000000"/>
                </a:solidFill>
                <a:latin typeface="Arial Narrow" pitchFamily="34" charset="0"/>
              </a:rPr>
              <a:t>  (z </a:t>
            </a:r>
            <a:r>
              <a:rPr lang="es-ES" altLang="es-ES" sz="1400" i="0">
                <a:solidFill>
                  <a:srgbClr val="000000"/>
                </a:solidFill>
                <a:latin typeface="Arial Narrow" pitchFamily="34" charset="0"/>
              </a:rPr>
              <a:t>x</a:t>
            </a:r>
            <a:r>
              <a:rPr lang="es-ES" altLang="es-ES" sz="1600" i="0">
                <a:solidFill>
                  <a:srgbClr val="000000"/>
                </a:solidFill>
                <a:latin typeface="Arial Narrow" pitchFamily="34" charset="0"/>
              </a:rPr>
              <a:t> </a:t>
            </a:r>
            <a:r>
              <a:rPr lang="el-GR" altLang="es-ES" b="1" i="0">
                <a:solidFill>
                  <a:srgbClr val="000000"/>
                </a:solidFill>
                <a:latin typeface="Arial" charset="0"/>
              </a:rPr>
              <a:t>σ</a:t>
            </a:r>
            <a:r>
              <a:rPr lang="es-ES" altLang="es-ES" b="1" i="0" baseline="-12000">
                <a:solidFill>
                  <a:srgbClr val="000000"/>
                </a:solidFill>
                <a:latin typeface="Arial" charset="0"/>
              </a:rPr>
              <a:t>T+</a:t>
            </a:r>
            <a:r>
              <a:rPr lang="es-ES" altLang="es-ES" b="1" i="0" baseline="-10000">
                <a:solidFill>
                  <a:srgbClr val="000000"/>
                </a:solidFill>
                <a:latin typeface="Arial" charset="0"/>
              </a:rPr>
              <a:t>Ts</a:t>
            </a:r>
            <a:r>
              <a:rPr lang="es-ES" altLang="es-ES" b="1">
                <a:solidFill>
                  <a:srgbClr val="000000"/>
                </a:solidFill>
                <a:latin typeface="Arial Narrow" pitchFamily="34" charset="0"/>
              </a:rPr>
              <a:t>)   </a:t>
            </a:r>
            <a:endParaRPr lang="es-ES" altLang="es-ES" b="1" i="0">
              <a:solidFill>
                <a:srgbClr val="000000"/>
              </a:solidFill>
              <a:latin typeface="Arial Narrow" pitchFamily="34" charset="0"/>
            </a:endParaRPr>
          </a:p>
        </p:txBody>
      </p:sp>
      <mc:AlternateContent xmlns:mc="http://schemas.openxmlformats.org/markup-compatibility/2006" xmlns:a14="http://schemas.microsoft.com/office/drawing/2010/main">
        <mc:Choice Requires="a14">
          <p:sp>
            <p:nvSpPr>
              <p:cNvPr id="236" name="1 Objeto">
                <a:extLst>
                  <a:ext uri="{FF2B5EF4-FFF2-40B4-BE49-F238E27FC236}">
                    <a16:creationId xmlns:a16="http://schemas.microsoft.com/office/drawing/2014/main" id="{C3559738-18AA-43A7-BBF4-D438459E2D1B}"/>
                  </a:ext>
                </a:extLst>
              </p:cNvPr>
              <p:cNvSpPr txBox="1"/>
              <p:nvPr/>
            </p:nvSpPr>
            <p:spPr bwMode="auto">
              <a:xfrm>
                <a:off x="8369300" y="4089400"/>
                <a:ext cx="2955098" cy="633413"/>
              </a:xfrm>
              <a:prstGeom prst="rect">
                <a:avLst/>
              </a:prstGeom>
              <a:solidFill>
                <a:srgbClr val="0070C0"/>
              </a:solidFill>
              <a:ln>
                <a:solidFill>
                  <a:schemeClr val="tx1"/>
                </a:solidFill>
              </a:ln>
            </p:spPr>
            <p:txBody>
              <a:bodyPr>
                <a:noAutofit/>
              </a:bodyPr>
              <a:lstStyle/>
              <a:p>
                <a:pPr/>
                <a14:m>
                  <m:oMathPara xmlns:m="http://schemas.openxmlformats.org/officeDocument/2006/math">
                    <m:oMathParaPr>
                      <m:jc m:val="left"/>
                    </m:oMathParaPr>
                    <m:oMath xmlns:m="http://schemas.openxmlformats.org/officeDocument/2006/math">
                      <m:r>
                        <a:rPr lang="es-ES" sz="1400" b="1" i="0" smtClean="0">
                          <a:solidFill>
                            <a:srgbClr val="000000"/>
                          </a:solidFill>
                          <a:latin typeface="Cambria Math" panose="02040503050406030204" pitchFamily="18" charset="0"/>
                        </a:rPr>
                        <m:t>𝐳</m:t>
                      </m:r>
                      <m:r>
                        <a:rPr lang="es-ES" sz="1400" b="1" i="0" smtClean="0">
                          <a:solidFill>
                            <a:srgbClr val="000000"/>
                          </a:solidFill>
                          <a:latin typeface="Cambria Math" panose="02040503050406030204" pitchFamily="18" charset="0"/>
                        </a:rPr>
                        <m:t>=</m:t>
                      </m:r>
                      <m:f>
                        <m:fPr>
                          <m:ctrlPr>
                            <a:rPr lang="es-ES" sz="1400" b="1" i="1">
                              <a:solidFill>
                                <a:srgbClr val="000000"/>
                              </a:solidFill>
                              <a:latin typeface="Cambria Math" panose="02040503050406030204" pitchFamily="18" charset="0"/>
                            </a:rPr>
                          </m:ctrlPr>
                        </m:fPr>
                        <m:num>
                          <m:r>
                            <a:rPr lang="es-ES" sz="1400" b="1" i="0">
                              <a:solidFill>
                                <a:srgbClr val="000000"/>
                              </a:solidFill>
                              <a:latin typeface="Cambria Math" panose="02040503050406030204" pitchFamily="18" charset="0"/>
                            </a:rPr>
                            <m:t>𝐱</m:t>
                          </m:r>
                          <m:r>
                            <a:rPr lang="es-ES" sz="1400" b="1" i="0">
                              <a:solidFill>
                                <a:srgbClr val="000000"/>
                              </a:solidFill>
                              <a:latin typeface="Cambria Math" panose="02040503050406030204" pitchFamily="18" charset="0"/>
                            </a:rPr>
                            <m:t>−</m:t>
                          </m:r>
                          <m:r>
                            <a:rPr lang="es-ES" sz="1400" b="1" i="0">
                              <a:solidFill>
                                <a:srgbClr val="000000"/>
                              </a:solidFill>
                              <a:latin typeface="Cambria Math" panose="02040503050406030204" pitchFamily="18" charset="0"/>
                            </a:rPr>
                            <m:t>𝛍</m:t>
                          </m:r>
                        </m:num>
                        <m:den>
                          <m:r>
                            <a:rPr lang="es-ES" sz="1400" b="1" i="0">
                              <a:solidFill>
                                <a:srgbClr val="000000"/>
                              </a:solidFill>
                              <a:latin typeface="Cambria Math" panose="02040503050406030204" pitchFamily="18" charset="0"/>
                            </a:rPr>
                            <m:t>𝛔</m:t>
                          </m:r>
                        </m:den>
                      </m:f>
                      <m:r>
                        <a:rPr lang="es-ES" sz="1400" b="1" i="0">
                          <a:solidFill>
                            <a:srgbClr val="000000"/>
                          </a:solidFill>
                          <a:latin typeface="Cambria Math" panose="02040503050406030204" pitchFamily="18" charset="0"/>
                        </a:rPr>
                        <m:t>=</m:t>
                      </m:r>
                      <m:f>
                        <m:fPr>
                          <m:ctrlPr>
                            <a:rPr lang="es-ES" sz="1400" b="1" i="1">
                              <a:solidFill>
                                <a:srgbClr val="000000"/>
                              </a:solidFill>
                              <a:latin typeface="Cambria Math" panose="02040503050406030204" pitchFamily="18" charset="0"/>
                            </a:rPr>
                          </m:ctrlPr>
                        </m:fPr>
                        <m:num>
                          <m:r>
                            <a:rPr lang="es-ES" sz="1400" b="1" i="0">
                              <a:solidFill>
                                <a:srgbClr val="000000"/>
                              </a:solidFill>
                              <a:latin typeface="Cambria Math" panose="02040503050406030204" pitchFamily="18" charset="0"/>
                            </a:rPr>
                            <m:t>𝐍𝐈</m:t>
                          </m:r>
                          <m:r>
                            <a:rPr lang="es-ES" sz="1400" b="1" i="0" smtClean="0">
                              <a:solidFill>
                                <a:srgbClr val="000000"/>
                              </a:solidFill>
                              <a:latin typeface="Cambria Math" panose="02040503050406030204" pitchFamily="18" charset="0"/>
                            </a:rPr>
                            <m:t>𝐢</m:t>
                          </m:r>
                          <m:r>
                            <a:rPr lang="es-ES" sz="1400" b="1" i="0">
                              <a:solidFill>
                                <a:srgbClr val="000000"/>
                              </a:solidFill>
                              <a:latin typeface="Cambria Math" panose="02040503050406030204" pitchFamily="18" charset="0"/>
                            </a:rPr>
                            <m:t>−</m:t>
                          </m:r>
                          <m:sSub>
                            <m:sSubPr>
                              <m:ctrlPr>
                                <a:rPr lang="es-ES" sz="1400" b="1" i="1">
                                  <a:solidFill>
                                    <a:srgbClr val="000000"/>
                                  </a:solidFill>
                                  <a:latin typeface="Cambria Math" panose="02040503050406030204" pitchFamily="18" charset="0"/>
                                </a:rPr>
                              </m:ctrlPr>
                            </m:sSubPr>
                            <m:e>
                              <m:r>
                                <a:rPr lang="es-ES" sz="1400" b="1" i="0">
                                  <a:solidFill>
                                    <a:srgbClr val="000000"/>
                                  </a:solidFill>
                                  <a:latin typeface="Cambria Math" panose="02040503050406030204" pitchFamily="18" charset="0"/>
                                </a:rPr>
                                <m:t>𝐝</m:t>
                              </m:r>
                            </m:e>
                            <m:sub>
                              <m:r>
                                <a:rPr lang="es-ES" sz="1400" b="1" i="0">
                                  <a:solidFill>
                                    <a:srgbClr val="000000"/>
                                  </a:solidFill>
                                  <a:latin typeface="Cambria Math" panose="02040503050406030204" pitchFamily="18" charset="0"/>
                                </a:rPr>
                                <m:t>𝐦</m:t>
                              </m:r>
                            </m:sub>
                          </m:sSub>
                          <m:r>
                            <a:rPr lang="es-ES" sz="1400" b="1" i="0">
                              <a:solidFill>
                                <a:srgbClr val="000000"/>
                              </a:solidFill>
                              <a:latin typeface="Cambria Math" panose="02040503050406030204" pitchFamily="18" charset="0"/>
                            </a:rPr>
                            <m:t>𝐱</m:t>
                          </m:r>
                          <m:r>
                            <a:rPr lang="es-ES" sz="1400" b="1" i="0">
                              <a:solidFill>
                                <a:srgbClr val="000000"/>
                              </a:solidFill>
                              <a:latin typeface="Cambria Math" panose="02040503050406030204" pitchFamily="18" charset="0"/>
                            </a:rPr>
                            <m:t>(</m:t>
                          </m:r>
                          <m:sSup>
                            <m:sSupPr>
                              <m:ctrlPr>
                                <a:rPr lang="es-ES" sz="1400" b="1" i="1">
                                  <a:solidFill>
                                    <a:srgbClr val="000000"/>
                                  </a:solidFill>
                                  <a:latin typeface="Cambria Math" panose="02040503050406030204" pitchFamily="18" charset="0"/>
                                </a:rPr>
                              </m:ctrlPr>
                            </m:sSupPr>
                            <m:e>
                              <m:r>
                                <a:rPr lang="es-ES" sz="1400" b="1" i="0">
                                  <a:solidFill>
                                    <a:srgbClr val="000000"/>
                                  </a:solidFill>
                                  <a:latin typeface="Cambria Math" panose="02040503050406030204" pitchFamily="18" charset="0"/>
                                </a:rPr>
                                <m:t>𝐓</m:t>
                              </m:r>
                            </m:e>
                            <m:sup>
                              <m:r>
                                <a:rPr lang="es-ES" sz="1400" b="1" i="0">
                                  <a:solidFill>
                                    <a:srgbClr val="000000"/>
                                  </a:solidFill>
                                  <a:latin typeface="Cambria Math" panose="02040503050406030204" pitchFamily="18" charset="0"/>
                                </a:rPr>
                                <m:t>∗</m:t>
                              </m:r>
                            </m:sup>
                          </m:sSup>
                          <m:r>
                            <a:rPr lang="es-ES" sz="1400" b="1" i="0">
                              <a:solidFill>
                                <a:srgbClr val="000000"/>
                              </a:solidFill>
                              <a:latin typeface="Cambria Math" panose="02040503050406030204" pitchFamily="18" charset="0"/>
                            </a:rPr>
                            <m:t>+</m:t>
                          </m:r>
                          <m:r>
                            <a:rPr lang="es-ES" sz="1400" b="1" i="0">
                              <a:solidFill>
                                <a:srgbClr val="000000"/>
                              </a:solidFill>
                              <a:latin typeface="Cambria Math" panose="02040503050406030204" pitchFamily="18" charset="0"/>
                            </a:rPr>
                            <m:t>𝐓𝐬</m:t>
                          </m:r>
                          <m:r>
                            <a:rPr lang="es-ES" sz="1400" b="1" i="0">
                              <a:solidFill>
                                <a:srgbClr val="000000"/>
                              </a:solidFill>
                              <a:latin typeface="Cambria Math" panose="02040503050406030204" pitchFamily="18" charset="0"/>
                            </a:rPr>
                            <m:t>)</m:t>
                          </m:r>
                        </m:num>
                        <m:den>
                          <m:sSub>
                            <m:sSubPr>
                              <m:ctrlPr>
                                <a:rPr lang="es-ES" sz="1400" b="1" i="1">
                                  <a:solidFill>
                                    <a:srgbClr val="000000"/>
                                  </a:solidFill>
                                  <a:latin typeface="Cambria Math" panose="02040503050406030204" pitchFamily="18" charset="0"/>
                                </a:rPr>
                              </m:ctrlPr>
                            </m:sSubPr>
                            <m:e>
                              <m:r>
                                <a:rPr lang="es-ES" sz="1400" b="1" i="0">
                                  <a:solidFill>
                                    <a:srgbClr val="000000"/>
                                  </a:solidFill>
                                  <a:latin typeface="Cambria Math" panose="02040503050406030204" pitchFamily="18" charset="0"/>
                                </a:rPr>
                                <m:t>𝛔</m:t>
                              </m:r>
                            </m:e>
                            <m:sub>
                              <m:r>
                                <a:rPr lang="es-ES" sz="1400" b="1" i="0">
                                  <a:solidFill>
                                    <a:srgbClr val="000000"/>
                                  </a:solidFill>
                                  <a:latin typeface="Cambria Math" panose="02040503050406030204" pitchFamily="18" charset="0"/>
                                </a:rPr>
                                <m:t>𝐓</m:t>
                              </m:r>
                              <m:r>
                                <a:rPr lang="es-ES" sz="1400" b="1" i="0">
                                  <a:solidFill>
                                    <a:srgbClr val="000000"/>
                                  </a:solidFill>
                                  <a:latin typeface="Cambria Math" panose="02040503050406030204" pitchFamily="18" charset="0"/>
                                </a:rPr>
                                <m:t>+</m:t>
                              </m:r>
                              <m:r>
                                <a:rPr lang="es-ES" sz="1400" b="1" i="0">
                                  <a:solidFill>
                                    <a:srgbClr val="000000"/>
                                  </a:solidFill>
                                  <a:latin typeface="Cambria Math" panose="02040503050406030204" pitchFamily="18" charset="0"/>
                                </a:rPr>
                                <m:t>𝐓𝐬</m:t>
                              </m:r>
                            </m:sub>
                          </m:sSub>
                        </m:den>
                      </m:f>
                    </m:oMath>
                  </m:oMathPara>
                </a14:m>
                <a:endParaRPr lang="es-ES" sz="1400" b="1"/>
              </a:p>
            </p:txBody>
          </p:sp>
        </mc:Choice>
        <mc:Fallback xmlns="">
          <p:sp>
            <p:nvSpPr>
              <p:cNvPr id="236" name="1 Objeto">
                <a:extLst>
                  <a:ext uri="{FF2B5EF4-FFF2-40B4-BE49-F238E27FC236}">
                    <a16:creationId xmlns:a16="http://schemas.microsoft.com/office/drawing/2014/main" id="{C3559738-18AA-43A7-BBF4-D438459E2D1B}"/>
                  </a:ext>
                </a:extLst>
              </p:cNvPr>
              <p:cNvSpPr txBox="1">
                <a:spLocks noRot="1" noChangeAspect="1" noMove="1" noResize="1" noEditPoints="1" noAdjustHandles="1" noChangeArrowheads="1" noChangeShapeType="1" noTextEdit="1"/>
              </p:cNvSpPr>
              <p:nvPr/>
            </p:nvSpPr>
            <p:spPr bwMode="auto">
              <a:xfrm>
                <a:off x="8369300" y="4089400"/>
                <a:ext cx="2955098" cy="633413"/>
              </a:xfrm>
              <a:prstGeom prst="rect">
                <a:avLst/>
              </a:prstGeom>
              <a:blipFill>
                <a:blip r:embed="rId4"/>
                <a:stretch>
                  <a:fillRect/>
                </a:stretch>
              </a:blipFill>
              <a:ln>
                <a:solidFill>
                  <a:schemeClr val="tx1"/>
                </a:solidFill>
              </a:ln>
            </p:spPr>
            <p:txBody>
              <a:bodyPr/>
              <a:lstStyle/>
              <a:p>
                <a:r>
                  <a:rPr lang="en-US">
                    <a:noFill/>
                  </a:rPr>
                  <a:t> </a:t>
                </a:r>
              </a:p>
            </p:txBody>
          </p:sp>
        </mc:Fallback>
      </mc:AlternateContent>
      <p:cxnSp>
        <p:nvCxnSpPr>
          <p:cNvPr id="237" name="4 Conector recto">
            <a:extLst>
              <a:ext uri="{FF2B5EF4-FFF2-40B4-BE49-F238E27FC236}">
                <a16:creationId xmlns:a16="http://schemas.microsoft.com/office/drawing/2014/main" id="{90EFE6C8-5B39-46CC-9789-0CC1E9763253}"/>
              </a:ext>
            </a:extLst>
          </p:cNvPr>
          <p:cNvCxnSpPr>
            <a:cxnSpLocks noChangeShapeType="1"/>
          </p:cNvCxnSpPr>
          <p:nvPr/>
        </p:nvCxnSpPr>
        <p:spPr bwMode="auto">
          <a:xfrm>
            <a:off x="7516013" y="4447681"/>
            <a:ext cx="0" cy="90487"/>
          </a:xfrm>
          <a:prstGeom prst="line">
            <a:avLst/>
          </a:prstGeom>
          <a:noFill/>
          <a:ln w="9525" algn="ctr">
            <a:solidFill>
              <a:schemeClr val="tx1"/>
            </a:solidFill>
            <a:round/>
            <a:headEnd/>
            <a:tailEnd/>
          </a:ln>
          <a:effectLst/>
        </p:spPr>
      </p:cxnSp>
      <p:cxnSp>
        <p:nvCxnSpPr>
          <p:cNvPr id="238" name="38 Conector recto">
            <a:extLst>
              <a:ext uri="{FF2B5EF4-FFF2-40B4-BE49-F238E27FC236}">
                <a16:creationId xmlns:a16="http://schemas.microsoft.com/office/drawing/2014/main" id="{28A05682-9F32-4C70-B441-C21C28F4E9CD}"/>
              </a:ext>
            </a:extLst>
          </p:cNvPr>
          <p:cNvCxnSpPr>
            <a:cxnSpLocks noChangeShapeType="1"/>
          </p:cNvCxnSpPr>
          <p:nvPr/>
        </p:nvCxnSpPr>
        <p:spPr bwMode="auto">
          <a:xfrm flipV="1">
            <a:off x="6258713" y="4447681"/>
            <a:ext cx="0" cy="90487"/>
          </a:xfrm>
          <a:prstGeom prst="line">
            <a:avLst/>
          </a:prstGeom>
          <a:noFill/>
          <a:ln w="9525" algn="ctr">
            <a:solidFill>
              <a:schemeClr val="tx1"/>
            </a:solidFill>
            <a:round/>
            <a:headEnd/>
            <a:tailEnd/>
          </a:ln>
          <a:effectLst/>
        </p:spPr>
      </p:cxnSp>
      <p:sp>
        <p:nvSpPr>
          <p:cNvPr id="239" name="1 CuadroTexto">
            <a:extLst>
              <a:ext uri="{FF2B5EF4-FFF2-40B4-BE49-F238E27FC236}">
                <a16:creationId xmlns:a16="http://schemas.microsoft.com/office/drawing/2014/main" id="{8621489A-28B5-49B5-BA7C-11E3D24012DB}"/>
              </a:ext>
            </a:extLst>
          </p:cNvPr>
          <p:cNvSpPr txBox="1">
            <a:spLocks noChangeArrowheads="1"/>
          </p:cNvSpPr>
          <p:nvPr/>
        </p:nvSpPr>
        <p:spPr bwMode="auto">
          <a:xfrm>
            <a:off x="3077363" y="3564560"/>
            <a:ext cx="1457361" cy="307777"/>
          </a:xfrm>
          <a:prstGeom prst="rect">
            <a:avLst/>
          </a:prstGeom>
          <a:noFill/>
          <a:ln w="9525">
            <a:noFill/>
            <a:miter lim="800000"/>
            <a:headEnd/>
            <a:tailEnd/>
          </a:ln>
        </p:spPr>
        <p:txBody>
          <a:bodyPr wrap="square">
            <a:spAutoFit/>
          </a:bodyPr>
          <a:lstStyle/>
          <a:p>
            <a:pPr eaLnBrk="0" hangingPunct="0"/>
            <a:r>
              <a:rPr lang="es-ES" altLang="es-ES" sz="1400" i="0">
                <a:latin typeface="Arial Narrow" pitchFamily="34" charset="0"/>
              </a:rPr>
              <a:t>N(DmT+Ts,</a:t>
            </a:r>
            <a:r>
              <a:rPr lang="el-GR" altLang="es-ES" sz="1400" i="0">
                <a:latin typeface="Arial Narrow" pitchFamily="34" charset="0"/>
              </a:rPr>
              <a:t>σ</a:t>
            </a:r>
            <a:r>
              <a:rPr lang="es-ES" altLang="es-ES" sz="1400">
                <a:latin typeface="Arial Narrow" pitchFamily="34" charset="0"/>
              </a:rPr>
              <a:t>T+</a:t>
            </a:r>
            <a:r>
              <a:rPr lang="es-ES" altLang="es-ES" sz="1400" i="0">
                <a:latin typeface="Arial Narrow" pitchFamily="34" charset="0"/>
              </a:rPr>
              <a:t>Ts)       </a:t>
            </a:r>
          </a:p>
        </p:txBody>
      </p:sp>
      <p:sp>
        <p:nvSpPr>
          <p:cNvPr id="240" name="1 CuadroTexto">
            <a:extLst>
              <a:ext uri="{FF2B5EF4-FFF2-40B4-BE49-F238E27FC236}">
                <a16:creationId xmlns:a16="http://schemas.microsoft.com/office/drawing/2014/main" id="{9ABFF76D-A035-4A43-BAE6-F2824E2F0598}"/>
              </a:ext>
            </a:extLst>
          </p:cNvPr>
          <p:cNvSpPr txBox="1">
            <a:spLocks noChangeArrowheads="1"/>
          </p:cNvSpPr>
          <p:nvPr/>
        </p:nvSpPr>
        <p:spPr bwMode="auto">
          <a:xfrm>
            <a:off x="3077363" y="4179248"/>
            <a:ext cx="1866900" cy="307975"/>
          </a:xfrm>
          <a:prstGeom prst="rect">
            <a:avLst/>
          </a:prstGeom>
          <a:noFill/>
          <a:ln w="9525">
            <a:noFill/>
            <a:miter lim="800000"/>
            <a:headEnd/>
            <a:tailEnd/>
          </a:ln>
        </p:spPr>
        <p:txBody>
          <a:bodyPr>
            <a:spAutoFit/>
          </a:bodyPr>
          <a:lstStyle/>
          <a:p>
            <a:pPr eaLnBrk="0" hangingPunct="0"/>
            <a:r>
              <a:rPr lang="es-ES" altLang="es-ES" sz="1400" i="0">
                <a:latin typeface="Arial Narrow" pitchFamily="34" charset="0"/>
              </a:rPr>
              <a:t>Tipificando la variable        </a:t>
            </a:r>
          </a:p>
        </p:txBody>
      </p:sp>
      <p:cxnSp>
        <p:nvCxnSpPr>
          <p:cNvPr id="241" name="6 Conector recto de flecha">
            <a:extLst>
              <a:ext uri="{FF2B5EF4-FFF2-40B4-BE49-F238E27FC236}">
                <a16:creationId xmlns:a16="http://schemas.microsoft.com/office/drawing/2014/main" id="{E3400B03-E480-45FF-8E03-465209CC085E}"/>
              </a:ext>
            </a:extLst>
          </p:cNvPr>
          <p:cNvCxnSpPr>
            <a:cxnSpLocks noChangeShapeType="1"/>
          </p:cNvCxnSpPr>
          <p:nvPr/>
        </p:nvCxnSpPr>
        <p:spPr bwMode="auto">
          <a:xfrm>
            <a:off x="3447605" y="3917310"/>
            <a:ext cx="296508" cy="282576"/>
          </a:xfrm>
          <a:prstGeom prst="straightConnector1">
            <a:avLst/>
          </a:prstGeom>
          <a:noFill/>
          <a:ln w="9525" algn="ctr">
            <a:solidFill>
              <a:schemeClr val="tx1"/>
            </a:solidFill>
            <a:round/>
            <a:headEnd/>
            <a:tailEnd type="arrow" w="med" len="med"/>
          </a:ln>
          <a:effectLst/>
        </p:spPr>
      </p:cxnSp>
      <p:sp>
        <p:nvSpPr>
          <p:cNvPr id="243" name="Abrir llave 242">
            <a:extLst>
              <a:ext uri="{FF2B5EF4-FFF2-40B4-BE49-F238E27FC236}">
                <a16:creationId xmlns:a16="http://schemas.microsoft.com/office/drawing/2014/main" id="{347AD8B5-ED8E-4180-8246-B6CAD5961817}"/>
              </a:ext>
            </a:extLst>
          </p:cNvPr>
          <p:cNvSpPr/>
          <p:nvPr/>
        </p:nvSpPr>
        <p:spPr>
          <a:xfrm rot="16200000">
            <a:off x="10687698" y="4896385"/>
            <a:ext cx="176512" cy="92741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244" name="Line 27">
            <a:extLst>
              <a:ext uri="{FF2B5EF4-FFF2-40B4-BE49-F238E27FC236}">
                <a16:creationId xmlns:a16="http://schemas.microsoft.com/office/drawing/2014/main" id="{77B9819F-9228-4A32-A27F-BC4454780DDD}"/>
              </a:ext>
            </a:extLst>
          </p:cNvPr>
          <p:cNvSpPr>
            <a:spLocks noChangeShapeType="1"/>
          </p:cNvSpPr>
          <p:nvPr/>
        </p:nvSpPr>
        <p:spPr bwMode="auto">
          <a:xfrm flipH="1" flipV="1">
            <a:off x="6945281" y="1547441"/>
            <a:ext cx="223334" cy="212723"/>
          </a:xfrm>
          <a:prstGeom prst="line">
            <a:avLst/>
          </a:prstGeom>
          <a:noFill/>
          <a:ln w="9525">
            <a:solidFill>
              <a:schemeClr val="tx1"/>
            </a:solidFill>
            <a:round/>
            <a:headEnd/>
            <a:tailEnd type="triangle" w="med" len="med"/>
          </a:ln>
          <a:effectLst/>
        </p:spPr>
        <p:txBody>
          <a:bodyPr/>
          <a:lstStyle/>
          <a:p>
            <a:endParaRPr lang="es-ES"/>
          </a:p>
        </p:txBody>
      </p:sp>
      <p:sp>
        <p:nvSpPr>
          <p:cNvPr id="245" name="Flecha curvada hacia la izquierda 6">
            <a:extLst>
              <a:ext uri="{FF2B5EF4-FFF2-40B4-BE49-F238E27FC236}">
                <a16:creationId xmlns:a16="http://schemas.microsoft.com/office/drawing/2014/main" id="{59E923B4-B644-4E33-8043-145A9004FEC7}"/>
              </a:ext>
            </a:extLst>
          </p:cNvPr>
          <p:cNvSpPr/>
          <p:nvPr/>
        </p:nvSpPr>
        <p:spPr>
          <a:xfrm>
            <a:off x="11337167" y="4375961"/>
            <a:ext cx="356210" cy="752523"/>
          </a:xfrm>
          <a:prstGeom prst="curvedLef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246" name="Text Box 8">
            <a:extLst>
              <a:ext uri="{FF2B5EF4-FFF2-40B4-BE49-F238E27FC236}">
                <a16:creationId xmlns:a16="http://schemas.microsoft.com/office/drawing/2014/main" id="{7957BE7D-A53D-49EC-A0C7-25916A9B6999}"/>
              </a:ext>
            </a:extLst>
          </p:cNvPr>
          <p:cNvSpPr txBox="1">
            <a:spLocks noChangeArrowheads="1"/>
          </p:cNvSpPr>
          <p:nvPr/>
        </p:nvSpPr>
        <p:spPr bwMode="auto">
          <a:xfrm>
            <a:off x="113325" y="4822958"/>
            <a:ext cx="6451944" cy="1938992"/>
          </a:xfrm>
          <a:prstGeom prst="rect">
            <a:avLst/>
          </a:prstGeom>
          <a:solidFill>
            <a:schemeClr val="accent2"/>
          </a:solidFill>
          <a:ln w="9525">
            <a:solidFill>
              <a:srgbClr val="000000"/>
            </a:solidFill>
            <a:miter lim="800000"/>
            <a:headEnd/>
            <a:tailEnd/>
          </a:ln>
          <a:effectLst>
            <a:outerShdw blurRad="50800" dist="38100" dir="2700000" algn="tl" rotWithShape="0">
              <a:prstClr val="black">
                <a:alpha val="40000"/>
              </a:prstClr>
            </a:outerShdw>
          </a:effectLst>
        </p:spPr>
        <p:txBody>
          <a:bodyPr wrap="square">
            <a:spAutoFit/>
          </a:bodyPr>
          <a:lstStyle/>
          <a:p>
            <a:pPr algn="ctr"/>
            <a:r>
              <a:rPr lang="es-ES" sz="2000"/>
              <a:t>En este modelo hay revisión periódica del inventario, por tanto, corremos el riesgo de desabastecimiento tanto durante el período normal </a:t>
            </a:r>
            <a:r>
              <a:rPr lang="es-ES" sz="2000" i="1"/>
              <a:t>T</a:t>
            </a:r>
            <a:r>
              <a:rPr lang="es-ES" sz="2000"/>
              <a:t>* como durante el período de suministro </a:t>
            </a:r>
            <a:r>
              <a:rPr lang="es-ES" sz="2000" i="1"/>
              <a:t>Ts,</a:t>
            </a:r>
            <a:r>
              <a:rPr lang="es-ES" sz="2000"/>
              <a:t> por lo cual, el </a:t>
            </a:r>
            <a:r>
              <a:rPr lang="es-ES" sz="2000" i="1"/>
              <a:t>stock</a:t>
            </a:r>
            <a:r>
              <a:rPr lang="es-ES" sz="2000"/>
              <a:t> de seguridad será mayor (al tener que cubrir ambos períodos) que en el modelo de revisión continua. </a:t>
            </a:r>
          </a:p>
        </p:txBody>
      </p:sp>
      <p:sp>
        <p:nvSpPr>
          <p:cNvPr id="247" name="CuadroTexto 246">
            <a:extLst>
              <a:ext uri="{FF2B5EF4-FFF2-40B4-BE49-F238E27FC236}">
                <a16:creationId xmlns:a16="http://schemas.microsoft.com/office/drawing/2014/main" id="{E0268B86-9949-4293-93B7-E48BD0709A47}"/>
              </a:ext>
            </a:extLst>
          </p:cNvPr>
          <p:cNvSpPr txBox="1"/>
          <p:nvPr/>
        </p:nvSpPr>
        <p:spPr>
          <a:xfrm>
            <a:off x="6735886" y="5509265"/>
            <a:ext cx="3142524" cy="461665"/>
          </a:xfrm>
          <a:prstGeom prst="rect">
            <a:avLst/>
          </a:prstGeom>
          <a:noFill/>
        </p:spPr>
        <p:txBody>
          <a:bodyPr wrap="square" rtlCol="0">
            <a:spAutoFit/>
          </a:bodyPr>
          <a:lstStyle/>
          <a:p>
            <a:r>
              <a:rPr lang="es-ES" sz="2400" b="1" i="1">
                <a:effectLst>
                  <a:outerShdw blurRad="38100" dist="38100" dir="2700000" algn="tl">
                    <a:srgbClr val="000000">
                      <a:alpha val="43137"/>
                    </a:srgbClr>
                  </a:outerShdw>
                </a:effectLst>
              </a:rPr>
              <a:t>STOCK</a:t>
            </a:r>
            <a:r>
              <a:rPr lang="es-ES" sz="2400" b="1">
                <a:effectLst>
                  <a:outerShdw blurRad="38100" dist="38100" dir="2700000" algn="tl">
                    <a:srgbClr val="000000">
                      <a:alpha val="43137"/>
                    </a:srgbClr>
                  </a:outerShdw>
                </a:effectLst>
              </a:rPr>
              <a:t> DE SEGURIDAD</a:t>
            </a:r>
          </a:p>
        </p:txBody>
      </p:sp>
      <p:sp>
        <p:nvSpPr>
          <p:cNvPr id="40" name="Rectángulo 39">
            <a:extLst>
              <a:ext uri="{FF2B5EF4-FFF2-40B4-BE49-F238E27FC236}">
                <a16:creationId xmlns:a16="http://schemas.microsoft.com/office/drawing/2014/main" id="{483D9175-EDC3-422D-BEAC-07F754C70404}"/>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3.2.2. MODELOS PROBABILÍSTICOS</a:t>
            </a:r>
          </a:p>
        </p:txBody>
      </p:sp>
    </p:spTree>
    <p:extLst>
      <p:ext uri="{BB962C8B-B14F-4D97-AF65-F5344CB8AC3E}">
        <p14:creationId xmlns:p14="http://schemas.microsoft.com/office/powerpoint/2010/main" val="12146163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41"/>
                                        </p:tgtEl>
                                        <p:attrNameLst>
                                          <p:attrName>style.visibility</p:attrName>
                                        </p:attrNameLst>
                                      </p:cBhvr>
                                      <p:to>
                                        <p:strVal val="visible"/>
                                      </p:to>
                                    </p:set>
                                    <p:animEffect transition="in" filter="wipe(up)">
                                      <p:cBhvr>
                                        <p:cTn id="7" dur="500"/>
                                        <p:tgtEl>
                                          <p:spTgt spid="241"/>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4"/>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0"/>
                                          </p:stCondLst>
                                        </p:cTn>
                                        <p:tgtEl>
                                          <p:spTgt spid="23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37"/>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3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40"/>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32"/>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3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45"/>
                                        </p:tgtEl>
                                        <p:attrNameLst>
                                          <p:attrName>style.visibility</p:attrName>
                                        </p:attrNameLst>
                                      </p:cBhvr>
                                      <p:to>
                                        <p:strVal val="visible"/>
                                      </p:to>
                                    </p:set>
                                    <p:animEffect transition="in" filter="wipe(up)">
                                      <p:cBhvr>
                                        <p:cTn id="32" dur="500"/>
                                        <p:tgtEl>
                                          <p:spTgt spid="245"/>
                                        </p:tgtEl>
                                      </p:cBhvr>
                                    </p:animEffect>
                                  </p:childTnLst>
                                </p:cTn>
                              </p:par>
                            </p:childTnLst>
                          </p:cTn>
                        </p:par>
                        <p:par>
                          <p:cTn id="33" fill="hold">
                            <p:stCondLst>
                              <p:cond delay="500"/>
                            </p:stCondLst>
                            <p:childTnLst>
                              <p:par>
                                <p:cTn id="34" presetID="1" presetClass="entr" presetSubtype="0" fill="hold" grpId="0" nodeType="afterEffect">
                                  <p:stCondLst>
                                    <p:cond delay="0"/>
                                  </p:stCondLst>
                                  <p:childTnLst>
                                    <p:set>
                                      <p:cBhvr>
                                        <p:cTn id="35" dur="1" fill="hold">
                                          <p:stCondLst>
                                            <p:cond delay="0"/>
                                          </p:stCondLst>
                                        </p:cTn>
                                        <p:tgtEl>
                                          <p:spTgt spid="23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243"/>
                                        </p:tgtEl>
                                        <p:attrNameLst>
                                          <p:attrName>style.visibility</p:attrName>
                                        </p:attrNameLst>
                                      </p:cBhvr>
                                      <p:to>
                                        <p:strVal val="visible"/>
                                      </p:to>
                                    </p:set>
                                    <p:animEffect transition="in" filter="wipe(up)">
                                      <p:cBhvr>
                                        <p:cTn id="40" dur="500"/>
                                        <p:tgtEl>
                                          <p:spTgt spid="243"/>
                                        </p:tgtEl>
                                      </p:cBhvr>
                                    </p:animEffec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0"/>
                                          </p:stCondLst>
                                        </p:cTn>
                                        <p:tgtEl>
                                          <p:spTgt spid="230"/>
                                        </p:tgtEl>
                                        <p:attrNameLst>
                                          <p:attrName>style.visibility</p:attrName>
                                        </p:attrNameLst>
                                      </p:cBhvr>
                                      <p:to>
                                        <p:strVal val="visible"/>
                                      </p:to>
                                    </p:set>
                                  </p:childTnLst>
                                </p:cTn>
                              </p:par>
                            </p:childTnLst>
                          </p:cTn>
                        </p:par>
                        <p:par>
                          <p:cTn id="44" fill="hold">
                            <p:stCondLst>
                              <p:cond delay="500"/>
                            </p:stCondLst>
                            <p:childTnLst>
                              <p:par>
                                <p:cTn id="45" presetID="15" presetClass="entr" presetSubtype="0" fill="hold" grpId="0" nodeType="afterEffect">
                                  <p:stCondLst>
                                    <p:cond delay="0"/>
                                  </p:stCondLst>
                                  <p:childTnLst>
                                    <p:set>
                                      <p:cBhvr>
                                        <p:cTn id="46" dur="1" fill="hold">
                                          <p:stCondLst>
                                            <p:cond delay="0"/>
                                          </p:stCondLst>
                                        </p:cTn>
                                        <p:tgtEl>
                                          <p:spTgt spid="246"/>
                                        </p:tgtEl>
                                        <p:attrNameLst>
                                          <p:attrName>style.visibility</p:attrName>
                                        </p:attrNameLst>
                                      </p:cBhvr>
                                      <p:to>
                                        <p:strVal val="visible"/>
                                      </p:to>
                                    </p:set>
                                    <p:anim calcmode="lin" valueType="num">
                                      <p:cBhvr>
                                        <p:cTn id="47" dur="1000" fill="hold"/>
                                        <p:tgtEl>
                                          <p:spTgt spid="246"/>
                                        </p:tgtEl>
                                        <p:attrNameLst>
                                          <p:attrName>ppt_w</p:attrName>
                                        </p:attrNameLst>
                                      </p:cBhvr>
                                      <p:tavLst>
                                        <p:tav tm="0">
                                          <p:val>
                                            <p:fltVal val="0"/>
                                          </p:val>
                                        </p:tav>
                                        <p:tav tm="100000">
                                          <p:val>
                                            <p:strVal val="#ppt_w"/>
                                          </p:val>
                                        </p:tav>
                                      </p:tavLst>
                                    </p:anim>
                                    <p:anim calcmode="lin" valueType="num">
                                      <p:cBhvr>
                                        <p:cTn id="48" dur="1000" fill="hold"/>
                                        <p:tgtEl>
                                          <p:spTgt spid="246"/>
                                        </p:tgtEl>
                                        <p:attrNameLst>
                                          <p:attrName>ppt_h</p:attrName>
                                        </p:attrNameLst>
                                      </p:cBhvr>
                                      <p:tavLst>
                                        <p:tav tm="0">
                                          <p:val>
                                            <p:fltVal val="0"/>
                                          </p:val>
                                        </p:tav>
                                        <p:tav tm="100000">
                                          <p:val>
                                            <p:strVal val="#ppt_h"/>
                                          </p:val>
                                        </p:tav>
                                      </p:tavLst>
                                    </p:anim>
                                    <p:anim calcmode="lin" valueType="num">
                                      <p:cBhvr>
                                        <p:cTn id="49" dur="1000" fill="hold"/>
                                        <p:tgtEl>
                                          <p:spTgt spid="246"/>
                                        </p:tgtEl>
                                        <p:attrNameLst>
                                          <p:attrName>ppt_x</p:attrName>
                                        </p:attrNameLst>
                                      </p:cBhvr>
                                      <p:tavLst>
                                        <p:tav tm="0" fmla="#ppt_x+(cos(-2*pi*(1-$))*-#ppt_x-sin(-2*pi*(1-$))*(1-#ppt_y))*(1-$)">
                                          <p:val>
                                            <p:fltVal val="0"/>
                                          </p:val>
                                        </p:tav>
                                        <p:tav tm="100000">
                                          <p:val>
                                            <p:fltVal val="1"/>
                                          </p:val>
                                        </p:tav>
                                      </p:tavLst>
                                    </p:anim>
                                    <p:anim calcmode="lin" valueType="num">
                                      <p:cBhvr>
                                        <p:cTn id="50" dur="1000" fill="hold"/>
                                        <p:tgtEl>
                                          <p:spTgt spid="246"/>
                                        </p:tgtEl>
                                        <p:attrNameLst>
                                          <p:attrName>ppt_y</p:attrName>
                                        </p:attrNameLst>
                                      </p:cBhvr>
                                      <p:tavLst>
                                        <p:tav tm="0" fmla="#ppt_y+(sin(-2*pi*(1-$))*-#ppt_x+cos(-2*pi*(1-$))*(1-#ppt_y))*(1-$)">
                                          <p:val>
                                            <p:fltVal val="0"/>
                                          </p:val>
                                        </p:tav>
                                        <p:tav tm="100000">
                                          <p:val>
                                            <p:fltVal val="1"/>
                                          </p:val>
                                        </p:tav>
                                      </p:tavLst>
                                    </p:anim>
                                  </p:childTnLst>
                                </p:cTn>
                              </p:par>
                              <p:par>
                                <p:cTn id="51" presetID="1" presetClass="entr" presetSubtype="0" fill="hold" grpId="0" nodeType="withEffect">
                                  <p:stCondLst>
                                    <p:cond delay="0"/>
                                  </p:stCondLst>
                                  <p:childTnLst>
                                    <p:set>
                                      <p:cBhvr>
                                        <p:cTn id="52" dur="1" fill="hold">
                                          <p:stCondLst>
                                            <p:cond delay="0"/>
                                          </p:stCondLst>
                                        </p:cTn>
                                        <p:tgtEl>
                                          <p:spTgt spid="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0" animBg="1"/>
      <p:bldP spid="223" grpId="0"/>
      <p:bldP spid="230" grpId="0" animBg="1"/>
      <p:bldP spid="232" grpId="0"/>
      <p:bldP spid="233" grpId="0"/>
      <p:bldP spid="234" grpId="0" animBg="1"/>
      <p:bldP spid="235" grpId="0" animBg="1"/>
      <p:bldP spid="236" grpId="0" animBg="1"/>
      <p:bldP spid="240" grpId="0"/>
      <p:bldP spid="243" grpId="0" animBg="1"/>
      <p:bldP spid="245" grpId="0" animBg="1"/>
      <p:bldP spid="246" grpId="0" animBg="1"/>
      <p:bldP spid="24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1" name="Rectángulo 40">
            <a:extLst>
              <a:ext uri="{FF2B5EF4-FFF2-40B4-BE49-F238E27FC236}">
                <a16:creationId xmlns:a16="http://schemas.microsoft.com/office/drawing/2014/main" id="{A41B82D9-7701-4029-A477-855FD03F33FD}"/>
              </a:ext>
            </a:extLst>
          </p:cNvPr>
          <p:cNvSpPr/>
          <p:nvPr/>
        </p:nvSpPr>
        <p:spPr>
          <a:xfrm>
            <a:off x="0" y="0"/>
            <a:ext cx="12191999" cy="369332"/>
          </a:xfrm>
          <a:prstGeom prst="rect">
            <a:avLst/>
          </a:prstGeom>
        </p:spPr>
        <p:txBody>
          <a:bodyPr wrap="square">
            <a:spAutoFit/>
          </a:bodyPr>
          <a:lstStyle/>
          <a:p>
            <a:pPr algn="ctr"/>
            <a:r>
              <a:rPr lang="es-ES">
                <a:solidFill>
                  <a:srgbClr val="0070C0"/>
                </a:solidFill>
              </a:rPr>
              <a:t>3.2. MÉTODOS DE GESTIÓN DE INVENTARIOS</a:t>
            </a:r>
          </a:p>
        </p:txBody>
      </p:sp>
      <p:sp>
        <p:nvSpPr>
          <p:cNvPr id="212" name="Rectángulo 211">
            <a:extLst>
              <a:ext uri="{FF2B5EF4-FFF2-40B4-BE49-F238E27FC236}">
                <a16:creationId xmlns:a16="http://schemas.microsoft.com/office/drawing/2014/main" id="{D0FC2BA0-55C6-4A3C-980D-533D2F350FCD}"/>
              </a:ext>
            </a:extLst>
          </p:cNvPr>
          <p:cNvSpPr/>
          <p:nvPr/>
        </p:nvSpPr>
        <p:spPr>
          <a:xfrm>
            <a:off x="0" y="687817"/>
            <a:ext cx="12191998" cy="1938992"/>
          </a:xfrm>
          <a:prstGeom prst="rect">
            <a:avLst/>
          </a:prstGeom>
        </p:spPr>
        <p:txBody>
          <a:bodyPr wrap="square">
            <a:spAutoFit/>
          </a:bodyPr>
          <a:lstStyle/>
          <a:p>
            <a:pPr algn="just"/>
            <a:r>
              <a:rPr lang="es-ES" altLang="es-ES" sz="2000"/>
              <a:t>Para la gestión de </a:t>
            </a:r>
            <a:r>
              <a:rPr lang="es-ES" altLang="es-ES" sz="2000" i="1"/>
              <a:t>stocks</a:t>
            </a:r>
            <a:r>
              <a:rPr lang="es-ES" altLang="es-ES" sz="2000"/>
              <a:t> de un determinado ítem, cuya demanda anual se distribuye según una normal de media 500 y desviación típica 50 (el comportamiento de la demanda durante el tiempo de suministro es igual al del período anual), se ha decidido utilizar un modelo de período fijo al no disponer de revisión continua del inventario.</a:t>
            </a:r>
          </a:p>
          <a:p>
            <a:pPr algn="just"/>
            <a:r>
              <a:rPr lang="es-ES" altLang="es-ES" sz="2000"/>
              <a:t>Se desea conocer cuál será la cantidad adicional necesaria para ofrecer un nivel de servicio del 90% si el tiempo de suministro es de 5 días (teniendo el año 250 días laborables) y sabiendo que el coste de almacenamiento anual y de emisión son de 8€/ud. y 50€ respectivamente.</a:t>
            </a:r>
          </a:p>
        </p:txBody>
      </p:sp>
      <p:grpSp>
        <p:nvGrpSpPr>
          <p:cNvPr id="39" name="Grupo 38">
            <a:extLst>
              <a:ext uri="{FF2B5EF4-FFF2-40B4-BE49-F238E27FC236}">
                <a16:creationId xmlns:a16="http://schemas.microsoft.com/office/drawing/2014/main" id="{F3ECA468-6055-4CCD-8DE5-3DD0B309EE0D}"/>
              </a:ext>
            </a:extLst>
          </p:cNvPr>
          <p:cNvGrpSpPr/>
          <p:nvPr/>
        </p:nvGrpSpPr>
        <p:grpSpPr>
          <a:xfrm>
            <a:off x="165548" y="-7820"/>
            <a:ext cx="2503475" cy="914400"/>
            <a:chOff x="4217964" y="760727"/>
            <a:chExt cx="2190136" cy="914400"/>
          </a:xfrm>
          <a:effectLst>
            <a:outerShdw blurRad="50800" dist="38100" dir="2700000" algn="tl" rotWithShape="0">
              <a:prstClr val="black">
                <a:alpha val="40000"/>
              </a:prstClr>
            </a:outerShdw>
          </a:effectLst>
        </p:grpSpPr>
        <p:pic>
          <p:nvPicPr>
            <p:cNvPr id="40" name="Gráfico 39" descr="Pizarra">
              <a:extLst>
                <a:ext uri="{FF2B5EF4-FFF2-40B4-BE49-F238E27FC236}">
                  <a16:creationId xmlns:a16="http://schemas.microsoft.com/office/drawing/2014/main" id="{F750E262-0FBA-4FDF-BAC8-31F2A15802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7964" y="760727"/>
              <a:ext cx="914400" cy="914400"/>
            </a:xfrm>
            <a:prstGeom prst="rect">
              <a:avLst/>
            </a:prstGeom>
            <a:effectLst/>
          </p:spPr>
        </p:pic>
        <p:sp>
          <p:nvSpPr>
            <p:cNvPr id="42" name="Text Box 53">
              <a:extLst>
                <a:ext uri="{FF2B5EF4-FFF2-40B4-BE49-F238E27FC236}">
                  <a16:creationId xmlns:a16="http://schemas.microsoft.com/office/drawing/2014/main" id="{0DF5FB9D-F071-4CB1-9CBC-9958BB27E5BE}"/>
                </a:ext>
              </a:extLst>
            </p:cNvPr>
            <p:cNvSpPr txBox="1">
              <a:spLocks noChangeArrowheads="1"/>
            </p:cNvSpPr>
            <p:nvPr/>
          </p:nvSpPr>
          <p:spPr bwMode="auto">
            <a:xfrm>
              <a:off x="5062023" y="1017872"/>
              <a:ext cx="1346077" cy="400110"/>
            </a:xfrm>
            <a:prstGeom prst="rect">
              <a:avLst/>
            </a:prstGeom>
            <a:noFill/>
            <a:ln w="9525">
              <a:noFill/>
              <a:miter lim="800000"/>
              <a:headEnd/>
              <a:tailEnd/>
            </a:ln>
            <a:effectLst/>
          </p:spPr>
          <p:txBody>
            <a:bodyPr wrap="square">
              <a:spAutoFit/>
            </a:bodyPr>
            <a:lstStyle/>
            <a:p>
              <a:pPr algn="ctr">
                <a:spcBef>
                  <a:spcPct val="50000"/>
                </a:spcBef>
              </a:pPr>
              <a:r>
                <a:rPr lang="es-ES" altLang="es-ES" sz="2000" b="1"/>
                <a:t>Ejemplo 3.6</a:t>
              </a:r>
            </a:p>
          </p:txBody>
        </p:sp>
      </p:grpSp>
      <p:sp>
        <p:nvSpPr>
          <p:cNvPr id="43" name="CuadroTexto 42">
            <a:extLst>
              <a:ext uri="{FF2B5EF4-FFF2-40B4-BE49-F238E27FC236}">
                <a16:creationId xmlns:a16="http://schemas.microsoft.com/office/drawing/2014/main" id="{A96A8A0D-EA2F-4AA2-B2CC-E8501ACD428B}"/>
              </a:ext>
            </a:extLst>
          </p:cNvPr>
          <p:cNvSpPr txBox="1"/>
          <p:nvPr/>
        </p:nvSpPr>
        <p:spPr>
          <a:xfrm>
            <a:off x="22501" y="2732893"/>
            <a:ext cx="4585593" cy="1569660"/>
          </a:xfrm>
          <a:prstGeom prst="rect">
            <a:avLst/>
          </a:prstGeom>
          <a:noFill/>
        </p:spPr>
        <p:txBody>
          <a:bodyPr wrap="square" rtlCol="0">
            <a:spAutoFit/>
          </a:bodyPr>
          <a:lstStyle/>
          <a:p>
            <a:r>
              <a:rPr lang="es-ES" sz="2400"/>
              <a:t>N (500, 50)</a:t>
            </a:r>
          </a:p>
          <a:p>
            <a:r>
              <a:rPr lang="es-ES" sz="2400"/>
              <a:t>Cp = 8€ por ud./año</a:t>
            </a:r>
          </a:p>
          <a:p>
            <a:r>
              <a:rPr lang="es-ES" sz="2400"/>
              <a:t>Ce = 50€/pedido</a:t>
            </a:r>
          </a:p>
          <a:p>
            <a:r>
              <a:rPr lang="es-ES" sz="2400"/>
              <a:t>hp = 250 días/año</a:t>
            </a:r>
          </a:p>
        </p:txBody>
      </p:sp>
      <mc:AlternateContent xmlns:mc="http://schemas.openxmlformats.org/markup-compatibility/2006" xmlns:a14="http://schemas.microsoft.com/office/drawing/2010/main">
        <mc:Choice Requires="a14">
          <p:sp>
            <p:nvSpPr>
              <p:cNvPr id="44" name="CuadroTexto 43">
                <a:extLst>
                  <a:ext uri="{FF2B5EF4-FFF2-40B4-BE49-F238E27FC236}">
                    <a16:creationId xmlns:a16="http://schemas.microsoft.com/office/drawing/2014/main" id="{AB87E60C-017E-4206-938D-6A0433B27E14}"/>
                  </a:ext>
                </a:extLst>
              </p:cNvPr>
              <p:cNvSpPr txBox="1"/>
              <p:nvPr/>
            </p:nvSpPr>
            <p:spPr>
              <a:xfrm>
                <a:off x="0" y="5190829"/>
                <a:ext cx="7109254" cy="1582549"/>
              </a:xfrm>
              <a:prstGeom prst="rect">
                <a:avLst/>
              </a:prstGeom>
              <a:noFill/>
            </p:spPr>
            <p:txBody>
              <a:bodyPr wrap="square" rtlCol="0">
                <a:spAutoFit/>
              </a:bodyPr>
              <a:lstStyle/>
              <a:p>
                <a:r>
                  <a:rPr lang="es-ES" sz="2400"/>
                  <a:t>z </a:t>
                </a:r>
                <a:r>
                  <a:rPr lang="es-ES" sz="2000"/>
                  <a:t>para un </a:t>
                </a:r>
                <a:r>
                  <a:rPr lang="es-ES" sz="2400"/>
                  <a:t>Ns </a:t>
                </a:r>
                <a:r>
                  <a:rPr lang="es-ES" sz="2000"/>
                  <a:t>del</a:t>
                </a:r>
                <a:r>
                  <a:rPr lang="es-ES" sz="2400"/>
                  <a:t> 90% = 1,28</a:t>
                </a:r>
              </a:p>
              <a:p>
                <a:r>
                  <a:rPr lang="es-ES" sz="2400"/>
                  <a:t>Ts = 5 días</a:t>
                </a:r>
              </a:p>
              <a:p>
                <a:r>
                  <a:rPr lang="el-GR" altLang="es-ES" sz="3200">
                    <a:solidFill>
                      <a:srgbClr val="000000"/>
                    </a:solidFill>
                    <a:latin typeface="Arial" charset="0"/>
                  </a:rPr>
                  <a:t>σ</a:t>
                </a:r>
                <a:r>
                  <a:rPr lang="es-ES" altLang="es-ES" sz="2400" baseline="-10000">
                    <a:solidFill>
                      <a:srgbClr val="000000"/>
                    </a:solidFill>
                    <a:latin typeface="Arial" charset="0"/>
                  </a:rPr>
                  <a:t>T*+Ts </a:t>
                </a:r>
                <a:r>
                  <a:rPr lang="es-ES" altLang="es-ES" sz="2400">
                    <a:solidFill>
                      <a:srgbClr val="000000"/>
                    </a:solidFill>
                    <a:latin typeface="Calibri" panose="020F0502020204030204" pitchFamily="34" charset="0"/>
                    <a:cs typeface="Calibri" panose="020F0502020204030204" pitchFamily="34" charset="0"/>
                  </a:rPr>
                  <a:t>=</a:t>
                </a:r>
                <a:r>
                  <a:rPr lang="el-GR" sz="2400"/>
                  <a:t> </a:t>
                </a:r>
                <a:r>
                  <a:rPr lang="el-GR" altLang="es-ES" sz="2400">
                    <a:solidFill>
                      <a:srgbClr val="000000"/>
                    </a:solidFill>
                    <a:latin typeface="Arial" charset="0"/>
                  </a:rPr>
                  <a:t>σ</a:t>
                </a:r>
                <a:r>
                  <a:rPr lang="es-ES" altLang="es-ES" sz="2400">
                    <a:solidFill>
                      <a:srgbClr val="000000"/>
                    </a:solidFill>
                    <a:latin typeface="Arial" charset="0"/>
                  </a:rPr>
                  <a:t> </a:t>
                </a:r>
                <a:r>
                  <a:rPr lang="es-ES" altLang="es-ES" sz="1600">
                    <a:solidFill>
                      <a:srgbClr val="000000"/>
                    </a:solidFill>
                    <a:latin typeface="Arial" charset="0"/>
                  </a:rPr>
                  <a:t>x</a:t>
                </a:r>
                <a:r>
                  <a:rPr lang="el-GR" altLang="es-ES" sz="2400">
                    <a:solidFill>
                      <a:srgbClr val="000000"/>
                    </a:solidFill>
                    <a:latin typeface="Arial" charset="0"/>
                  </a:rPr>
                  <a:t> </a:t>
                </a:r>
                <a14:m>
                  <m:oMath xmlns:m="http://schemas.openxmlformats.org/officeDocument/2006/math">
                    <m:rad>
                      <m:radPr>
                        <m:degHide m:val="on"/>
                        <m:ctrlPr>
                          <a:rPr lang="es-ES" sz="2400" i="1">
                            <a:latin typeface="Cambria Math" panose="02040503050406030204" pitchFamily="18" charset="0"/>
                          </a:rPr>
                        </m:ctrlPr>
                      </m:radPr>
                      <m:deg/>
                      <m:e>
                        <m:f>
                          <m:fPr>
                            <m:ctrlPr>
                              <a:rPr lang="es-ES" sz="2400" b="0" i="1" smtClean="0">
                                <a:latin typeface="Cambria Math" panose="02040503050406030204" pitchFamily="18" charset="0"/>
                              </a:rPr>
                            </m:ctrlPr>
                          </m:fPr>
                          <m:num>
                            <m:r>
                              <m:rPr>
                                <m:sty m:val="p"/>
                              </m:rPr>
                              <a:rPr lang="es-ES" sz="2400" b="0" i="0" smtClean="0">
                                <a:latin typeface="Cambria Math" panose="02040503050406030204" pitchFamily="18" charset="0"/>
                              </a:rPr>
                              <m:t>T</m:t>
                            </m:r>
                            <m:r>
                              <a:rPr lang="es-ES" sz="2400" b="0" i="0" smtClean="0">
                                <a:latin typeface="Cambria Math" panose="02040503050406030204" pitchFamily="18" charset="0"/>
                              </a:rPr>
                              <m:t>+</m:t>
                            </m:r>
                            <m:r>
                              <m:rPr>
                                <m:sty m:val="p"/>
                              </m:rPr>
                              <a:rPr lang="es-ES" sz="2400" b="0" i="0" smtClean="0">
                                <a:latin typeface="Cambria Math"/>
                              </a:rPr>
                              <m:t>Ts</m:t>
                            </m:r>
                          </m:num>
                          <m:den>
                            <m:r>
                              <m:rPr>
                                <m:sty m:val="p"/>
                              </m:rPr>
                              <a:rPr lang="es-ES" sz="2400" b="0" i="0" smtClean="0">
                                <a:latin typeface="Cambria Math"/>
                              </a:rPr>
                              <m:t>hp</m:t>
                            </m:r>
                          </m:den>
                        </m:f>
                      </m:e>
                    </m:rad>
                    <m:r>
                      <a:rPr lang="el-GR" sz="2400" i="1">
                        <a:latin typeface="Cambria Math" panose="02040503050406030204" pitchFamily="18" charset="0"/>
                      </a:rPr>
                      <m:t> </m:t>
                    </m:r>
                  </m:oMath>
                </a14:m>
                <a:r>
                  <a:rPr lang="es-ES" altLang="es-ES" sz="2400">
                    <a:solidFill>
                      <a:srgbClr val="000000"/>
                    </a:solidFill>
                    <a:latin typeface="Calibri" panose="020F0502020204030204" pitchFamily="34" charset="0"/>
                    <a:cs typeface="Calibri" panose="020F0502020204030204" pitchFamily="34" charset="0"/>
                  </a:rPr>
                  <a:t>= 50 </a:t>
                </a:r>
                <a:r>
                  <a:rPr lang="es-ES" altLang="es-ES" sz="2000">
                    <a:solidFill>
                      <a:srgbClr val="000000"/>
                    </a:solidFill>
                    <a:latin typeface="Calibri" panose="020F0502020204030204" pitchFamily="34" charset="0"/>
                    <a:cs typeface="Calibri" panose="020F0502020204030204" pitchFamily="34" charset="0"/>
                  </a:rPr>
                  <a:t>x</a:t>
                </a:r>
                <a:r>
                  <a:rPr lang="es-ES" altLang="es-ES" sz="2400">
                    <a:solidFill>
                      <a:srgbClr val="000000"/>
                    </a:solidFill>
                    <a:latin typeface="Calibri" panose="020F0502020204030204" pitchFamily="34" charset="0"/>
                    <a:cs typeface="Calibri" panose="020F0502020204030204" pitchFamily="34" charset="0"/>
                  </a:rPr>
                  <a:t> </a:t>
                </a:r>
                <a14:m>
                  <m:oMath xmlns:m="http://schemas.openxmlformats.org/officeDocument/2006/math">
                    <m:rad>
                      <m:radPr>
                        <m:degHide m:val="on"/>
                        <m:ctrlPr>
                          <a:rPr lang="es-ES" sz="2400" i="1">
                            <a:latin typeface="Cambria Math" panose="02040503050406030204" pitchFamily="18" charset="0"/>
                          </a:rPr>
                        </m:ctrlPr>
                      </m:radPr>
                      <m:deg/>
                      <m:e>
                        <m:f>
                          <m:fPr>
                            <m:ctrlPr>
                              <a:rPr lang="es-ES" sz="2400" b="0" i="1" smtClean="0">
                                <a:latin typeface="Cambria Math" panose="02040503050406030204" pitchFamily="18" charset="0"/>
                              </a:rPr>
                            </m:ctrlPr>
                          </m:fPr>
                          <m:num>
                            <m:r>
                              <a:rPr lang="es-ES" sz="2400" b="0" i="1" smtClean="0">
                                <a:latin typeface="Cambria Math" panose="02040503050406030204" pitchFamily="18" charset="0"/>
                              </a:rPr>
                              <m:t>40+5</m:t>
                            </m:r>
                          </m:num>
                          <m:den>
                            <m:r>
                              <a:rPr lang="es-ES" sz="2400" b="0" i="1" smtClean="0">
                                <a:latin typeface="Cambria Math" panose="02040503050406030204" pitchFamily="18" charset="0"/>
                              </a:rPr>
                              <m:t>250</m:t>
                            </m:r>
                          </m:den>
                        </m:f>
                        <m:r>
                          <a:rPr lang="es-ES" sz="2400" b="0" i="1" smtClean="0">
                            <a:latin typeface="Cambria Math" panose="02040503050406030204" pitchFamily="18" charset="0"/>
                          </a:rPr>
                          <m:t> </m:t>
                        </m:r>
                      </m:e>
                    </m:rad>
                  </m:oMath>
                </a14:m>
                <a:r>
                  <a:rPr lang="es-ES" sz="2400"/>
                  <a:t>= 21,21 uds.</a:t>
                </a:r>
              </a:p>
            </p:txBody>
          </p:sp>
        </mc:Choice>
        <mc:Fallback xmlns="">
          <p:sp>
            <p:nvSpPr>
              <p:cNvPr id="44" name="CuadroTexto 43">
                <a:extLst>
                  <a:ext uri="{FF2B5EF4-FFF2-40B4-BE49-F238E27FC236}">
                    <a16:creationId xmlns:a16="http://schemas.microsoft.com/office/drawing/2014/main" id="{AB87E60C-017E-4206-938D-6A0433B27E14}"/>
                  </a:ext>
                </a:extLst>
              </p:cNvPr>
              <p:cNvSpPr txBox="1">
                <a:spLocks noRot="1" noChangeAspect="1" noMove="1" noResize="1" noEditPoints="1" noAdjustHandles="1" noChangeArrowheads="1" noChangeShapeType="1" noTextEdit="1"/>
              </p:cNvSpPr>
              <p:nvPr/>
            </p:nvSpPr>
            <p:spPr>
              <a:xfrm>
                <a:off x="0" y="5190829"/>
                <a:ext cx="7109254" cy="1582549"/>
              </a:xfrm>
              <a:prstGeom prst="rect">
                <a:avLst/>
              </a:prstGeom>
              <a:blipFill>
                <a:blip r:embed="rId6"/>
                <a:stretch>
                  <a:fillRect l="-2144" t="-3089" b="-1931"/>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7" name="Rectángulo 46">
                <a:extLst>
                  <a:ext uri="{FF2B5EF4-FFF2-40B4-BE49-F238E27FC236}">
                    <a16:creationId xmlns:a16="http://schemas.microsoft.com/office/drawing/2014/main" id="{50016783-B3BC-4928-88BF-81A1643FD4F0}"/>
                  </a:ext>
                </a:extLst>
              </p:cNvPr>
              <p:cNvSpPr/>
              <p:nvPr/>
            </p:nvSpPr>
            <p:spPr>
              <a:xfrm>
                <a:off x="7529606" y="2510182"/>
                <a:ext cx="4465442" cy="100168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s-ES" sz="2000" i="1" smtClean="0">
                              <a:latin typeface="Cambria Math" panose="02040503050406030204" pitchFamily="18" charset="0"/>
                            </a:rPr>
                          </m:ctrlPr>
                        </m:sSupPr>
                        <m:e>
                          <m:r>
                            <m:rPr>
                              <m:sty m:val="p"/>
                            </m:rPr>
                            <a:rPr lang="es-ES" sz="2000" b="0" i="0" smtClean="0">
                              <a:latin typeface="Cambria Math" panose="02040503050406030204" pitchFamily="18" charset="0"/>
                            </a:rPr>
                            <m:t>T</m:t>
                          </m:r>
                        </m:e>
                        <m:sup>
                          <m:r>
                            <a:rPr lang="es-ES" sz="2000" i="0">
                              <a:latin typeface="Cambria Math" panose="02040503050406030204" pitchFamily="18" charset="0"/>
                            </a:rPr>
                            <m:t>∗</m:t>
                          </m:r>
                        </m:sup>
                      </m:sSup>
                      <m:r>
                        <a:rPr lang="es-ES" sz="2000" i="0" smtClean="0">
                          <a:latin typeface="Cambria Math" panose="02040503050406030204" pitchFamily="18" charset="0"/>
                        </a:rPr>
                        <m:t>=</m:t>
                      </m:r>
                      <m:rad>
                        <m:radPr>
                          <m:degHide m:val="on"/>
                          <m:ctrlPr>
                            <a:rPr lang="es-ES" sz="2000" i="1">
                              <a:latin typeface="Cambria Math" panose="02040503050406030204" pitchFamily="18" charset="0"/>
                            </a:rPr>
                          </m:ctrlPr>
                        </m:radPr>
                        <m:deg/>
                        <m:e>
                          <m:f>
                            <m:fPr>
                              <m:ctrlPr>
                                <a:rPr lang="es-ES" sz="2000" i="1">
                                  <a:latin typeface="Cambria Math" panose="02040503050406030204" pitchFamily="18" charset="0"/>
                                </a:rPr>
                              </m:ctrlPr>
                            </m:fPr>
                            <m:num>
                              <m:r>
                                <a:rPr lang="es-ES" sz="2000" i="0">
                                  <a:latin typeface="Cambria Math" panose="02040503050406030204" pitchFamily="18" charset="0"/>
                                </a:rPr>
                                <m:t>2</m:t>
                              </m:r>
                              <m:r>
                                <a:rPr lang="es-ES" sz="2000" b="0" i="0" smtClean="0">
                                  <a:latin typeface="Cambria Math" panose="02040503050406030204" pitchFamily="18" charset="0"/>
                                </a:rPr>
                                <m:t> </m:t>
                              </m:r>
                              <m:r>
                                <m:rPr>
                                  <m:sty m:val="p"/>
                                </m:rPr>
                                <a:rPr lang="es-ES" sz="2000" i="0">
                                  <a:latin typeface="Cambria Math" panose="02040503050406030204" pitchFamily="18" charset="0"/>
                                </a:rPr>
                                <m:t>x</m:t>
                              </m:r>
                              <m:r>
                                <a:rPr lang="es-ES" sz="2000" b="0" i="0" smtClean="0">
                                  <a:latin typeface="Cambria Math" panose="02040503050406030204" pitchFamily="18" charset="0"/>
                                </a:rPr>
                                <m:t> 50</m:t>
                              </m:r>
                            </m:num>
                            <m:den>
                              <m:r>
                                <a:rPr lang="es-ES" sz="2000" b="0" i="0" smtClean="0">
                                  <a:latin typeface="Cambria Math" panose="02040503050406030204" pitchFamily="18" charset="0"/>
                                </a:rPr>
                                <m:t>8 </m:t>
                              </m:r>
                              <m:r>
                                <m:rPr>
                                  <m:sty m:val="p"/>
                                </m:rPr>
                                <a:rPr lang="es-ES" sz="2000" b="0" i="0" smtClean="0">
                                  <a:latin typeface="Cambria Math" panose="02040503050406030204" pitchFamily="18" charset="0"/>
                                </a:rPr>
                                <m:t>x</m:t>
                              </m:r>
                              <m:r>
                                <a:rPr lang="es-ES" sz="2000" b="0" i="0" smtClean="0">
                                  <a:latin typeface="Cambria Math" panose="02040503050406030204" pitchFamily="18" charset="0"/>
                                </a:rPr>
                                <m:t> 500</m:t>
                              </m:r>
                            </m:den>
                          </m:f>
                        </m:e>
                      </m:rad>
                    </m:oMath>
                  </m:oMathPara>
                </a14:m>
                <a:endParaRPr lang="es-ES" sz="2000">
                  <a:latin typeface="Calibri Light" panose="020F0302020204030204" pitchFamily="34" charset="0"/>
                  <a:cs typeface="Calibri Light" panose="020F0302020204030204" pitchFamily="34" charset="0"/>
                </a:endParaRPr>
              </a:p>
            </p:txBody>
          </p:sp>
        </mc:Choice>
        <mc:Fallback xmlns="">
          <p:sp>
            <p:nvSpPr>
              <p:cNvPr id="47" name="Rectángulo 46">
                <a:extLst>
                  <a:ext uri="{FF2B5EF4-FFF2-40B4-BE49-F238E27FC236}">
                    <a16:creationId xmlns:a16="http://schemas.microsoft.com/office/drawing/2014/main" id="{50016783-B3BC-4928-88BF-81A1643FD4F0}"/>
                  </a:ext>
                </a:extLst>
              </p:cNvPr>
              <p:cNvSpPr>
                <a:spLocks noRot="1" noChangeAspect="1" noMove="1" noResize="1" noEditPoints="1" noAdjustHandles="1" noChangeArrowheads="1" noChangeShapeType="1" noTextEdit="1"/>
              </p:cNvSpPr>
              <p:nvPr/>
            </p:nvSpPr>
            <p:spPr>
              <a:xfrm>
                <a:off x="7529606" y="2510182"/>
                <a:ext cx="4465442" cy="1001684"/>
              </a:xfrm>
              <a:prstGeom prst="rect">
                <a:avLst/>
              </a:prstGeom>
              <a:blipFill>
                <a:blip r:embed="rId7"/>
                <a:stretch>
                  <a:fillRect/>
                </a:stretch>
              </a:blipFill>
            </p:spPr>
            <p:txBody>
              <a:bodyPr/>
              <a:lstStyle/>
              <a:p>
                <a:r>
                  <a:rPr lang="es-ES">
                    <a:noFill/>
                  </a:rPr>
                  <a:t> </a:t>
                </a:r>
              </a:p>
            </p:txBody>
          </p:sp>
        </mc:Fallback>
      </mc:AlternateContent>
      <p:sp>
        <p:nvSpPr>
          <p:cNvPr id="48" name="CuadroTexto 47">
            <a:extLst>
              <a:ext uri="{FF2B5EF4-FFF2-40B4-BE49-F238E27FC236}">
                <a16:creationId xmlns:a16="http://schemas.microsoft.com/office/drawing/2014/main" id="{070FB707-E980-4355-A69B-3B722BB408CF}"/>
              </a:ext>
            </a:extLst>
          </p:cNvPr>
          <p:cNvSpPr txBox="1"/>
          <p:nvPr/>
        </p:nvSpPr>
        <p:spPr>
          <a:xfrm>
            <a:off x="8813302" y="3482491"/>
            <a:ext cx="2792628" cy="461665"/>
          </a:xfrm>
          <a:prstGeom prst="rect">
            <a:avLst/>
          </a:prstGeom>
          <a:noFill/>
        </p:spPr>
        <p:txBody>
          <a:bodyPr wrap="square" rtlCol="0">
            <a:spAutoFit/>
          </a:bodyPr>
          <a:lstStyle/>
          <a:p>
            <a:r>
              <a:rPr lang="es-ES" sz="2400"/>
              <a:t>T* = 0,1581 años</a:t>
            </a:r>
          </a:p>
        </p:txBody>
      </p:sp>
      <p:sp>
        <p:nvSpPr>
          <p:cNvPr id="49" name="CuadroTexto 48">
            <a:extLst>
              <a:ext uri="{FF2B5EF4-FFF2-40B4-BE49-F238E27FC236}">
                <a16:creationId xmlns:a16="http://schemas.microsoft.com/office/drawing/2014/main" id="{94F6DF41-ED7A-448B-BDDE-A3875F6978FD}"/>
              </a:ext>
            </a:extLst>
          </p:cNvPr>
          <p:cNvSpPr txBox="1"/>
          <p:nvPr/>
        </p:nvSpPr>
        <p:spPr>
          <a:xfrm>
            <a:off x="7573517" y="3921363"/>
            <a:ext cx="4738887" cy="461665"/>
          </a:xfrm>
          <a:prstGeom prst="rect">
            <a:avLst/>
          </a:prstGeom>
          <a:noFill/>
        </p:spPr>
        <p:txBody>
          <a:bodyPr wrap="square" rtlCol="0">
            <a:spAutoFit/>
          </a:bodyPr>
          <a:lstStyle/>
          <a:p>
            <a:r>
              <a:rPr lang="es-ES" sz="2400" b="1"/>
              <a:t>T*</a:t>
            </a:r>
            <a:r>
              <a:rPr lang="es-ES" sz="2400"/>
              <a:t> = 0,1581 x 250 = 39,53 ≈ </a:t>
            </a:r>
            <a:r>
              <a:rPr lang="es-ES" sz="2400" b="1"/>
              <a:t>40 días</a:t>
            </a:r>
          </a:p>
        </p:txBody>
      </p:sp>
      <p:sp>
        <p:nvSpPr>
          <p:cNvPr id="59" name="Text Box 37">
            <a:extLst>
              <a:ext uri="{FF2B5EF4-FFF2-40B4-BE49-F238E27FC236}">
                <a16:creationId xmlns:a16="http://schemas.microsoft.com/office/drawing/2014/main" id="{E6EBFE8C-EB15-4B5C-8E84-8CC83431A90F}"/>
              </a:ext>
            </a:extLst>
          </p:cNvPr>
          <p:cNvSpPr txBox="1">
            <a:spLocks noChangeArrowheads="1"/>
          </p:cNvSpPr>
          <p:nvPr/>
        </p:nvSpPr>
        <p:spPr bwMode="auto">
          <a:xfrm>
            <a:off x="8883642" y="5460359"/>
            <a:ext cx="1787225" cy="461665"/>
          </a:xfrm>
          <a:prstGeom prst="rect">
            <a:avLst/>
          </a:prstGeom>
          <a:noFill/>
          <a:ln w="9525">
            <a:noFill/>
            <a:miter lim="800000"/>
            <a:headEnd/>
            <a:tailEnd/>
          </a:ln>
          <a:effectLst/>
        </p:spPr>
        <p:txBody>
          <a:bodyPr wrap="square">
            <a:spAutoFit/>
          </a:bodyPr>
          <a:lstStyle/>
          <a:p>
            <a:pPr algn="ctr" eaLnBrk="0" hangingPunct="0">
              <a:spcBef>
                <a:spcPct val="50000"/>
              </a:spcBef>
            </a:pPr>
            <a:r>
              <a:rPr lang="es-ES" altLang="es-ES" sz="2400" b="1">
                <a:solidFill>
                  <a:srgbClr val="000000"/>
                </a:solidFill>
                <a:latin typeface="Arial" charset="0"/>
              </a:rPr>
              <a:t>Ss</a:t>
            </a:r>
            <a:r>
              <a:rPr lang="es-ES" altLang="es-ES" b="1">
                <a:solidFill>
                  <a:srgbClr val="000000"/>
                </a:solidFill>
                <a:latin typeface="Arial" charset="0"/>
              </a:rPr>
              <a:t> = </a:t>
            </a:r>
            <a:r>
              <a:rPr lang="es-ES" altLang="es-ES" sz="2400" b="1">
                <a:solidFill>
                  <a:srgbClr val="000000"/>
                </a:solidFill>
                <a:latin typeface="Arial" charset="0"/>
              </a:rPr>
              <a:t>z</a:t>
            </a:r>
            <a:r>
              <a:rPr lang="es-ES" altLang="es-ES" b="1">
                <a:solidFill>
                  <a:srgbClr val="000000"/>
                </a:solidFill>
                <a:latin typeface="Arial" charset="0"/>
              </a:rPr>
              <a:t> </a:t>
            </a:r>
            <a:r>
              <a:rPr lang="es-ES" altLang="es-ES" sz="1400">
                <a:solidFill>
                  <a:srgbClr val="000000"/>
                </a:solidFill>
                <a:latin typeface="Arial" charset="0"/>
              </a:rPr>
              <a:t>x</a:t>
            </a:r>
            <a:r>
              <a:rPr lang="es-ES" altLang="es-ES" b="1">
                <a:solidFill>
                  <a:srgbClr val="000000"/>
                </a:solidFill>
                <a:latin typeface="Arial" charset="0"/>
              </a:rPr>
              <a:t> </a:t>
            </a:r>
            <a:r>
              <a:rPr lang="el-GR" altLang="es-ES" sz="2400" b="1">
                <a:solidFill>
                  <a:srgbClr val="000000"/>
                </a:solidFill>
                <a:latin typeface="Arial" charset="0"/>
              </a:rPr>
              <a:t>σ</a:t>
            </a:r>
            <a:r>
              <a:rPr lang="es-ES" altLang="es-ES" b="1" baseline="-12000">
                <a:solidFill>
                  <a:srgbClr val="000000"/>
                </a:solidFill>
                <a:latin typeface="Arial" charset="0"/>
              </a:rPr>
              <a:t>T+</a:t>
            </a:r>
            <a:r>
              <a:rPr lang="es-ES" altLang="es-ES" b="1" baseline="-10000">
                <a:solidFill>
                  <a:srgbClr val="000000"/>
                </a:solidFill>
                <a:latin typeface="Arial" charset="0"/>
              </a:rPr>
              <a:t>Ts</a:t>
            </a:r>
            <a:endParaRPr lang="el-GR" altLang="es-ES" b="1" baseline="-10000">
              <a:solidFill>
                <a:srgbClr val="000000"/>
              </a:solidFill>
              <a:latin typeface="Arial" charset="0"/>
            </a:endParaRPr>
          </a:p>
        </p:txBody>
      </p:sp>
      <p:sp>
        <p:nvSpPr>
          <p:cNvPr id="60" name="CuadroTexto 59">
            <a:extLst>
              <a:ext uri="{FF2B5EF4-FFF2-40B4-BE49-F238E27FC236}">
                <a16:creationId xmlns:a16="http://schemas.microsoft.com/office/drawing/2014/main" id="{DBD96B6B-91A8-41A1-86FC-1CF3C211FCD7}"/>
              </a:ext>
            </a:extLst>
          </p:cNvPr>
          <p:cNvSpPr txBox="1"/>
          <p:nvPr/>
        </p:nvSpPr>
        <p:spPr>
          <a:xfrm>
            <a:off x="8261405" y="5083102"/>
            <a:ext cx="3142524" cy="461665"/>
          </a:xfrm>
          <a:prstGeom prst="rect">
            <a:avLst/>
          </a:prstGeom>
          <a:noFill/>
        </p:spPr>
        <p:txBody>
          <a:bodyPr wrap="square" rtlCol="0">
            <a:spAutoFit/>
          </a:bodyPr>
          <a:lstStyle/>
          <a:p>
            <a:r>
              <a:rPr lang="es-ES" sz="2400" b="1" i="1">
                <a:effectLst>
                  <a:outerShdw blurRad="38100" dist="38100" dir="2700000" algn="tl">
                    <a:srgbClr val="000000">
                      <a:alpha val="43137"/>
                    </a:srgbClr>
                  </a:outerShdw>
                </a:effectLst>
              </a:rPr>
              <a:t>STOCK</a:t>
            </a:r>
            <a:r>
              <a:rPr lang="es-ES" sz="2400" b="1">
                <a:effectLst>
                  <a:outerShdw blurRad="38100" dist="38100" dir="2700000" algn="tl">
                    <a:srgbClr val="000000">
                      <a:alpha val="43137"/>
                    </a:srgbClr>
                  </a:outerShdw>
                </a:effectLst>
              </a:rPr>
              <a:t> DE SEGURIDAD</a:t>
            </a:r>
          </a:p>
        </p:txBody>
      </p:sp>
      <p:sp>
        <p:nvSpPr>
          <p:cNvPr id="61" name="CuadroTexto 60">
            <a:extLst>
              <a:ext uri="{FF2B5EF4-FFF2-40B4-BE49-F238E27FC236}">
                <a16:creationId xmlns:a16="http://schemas.microsoft.com/office/drawing/2014/main" id="{B61C0464-62B7-4877-8E89-050C21DA1091}"/>
              </a:ext>
            </a:extLst>
          </p:cNvPr>
          <p:cNvSpPr txBox="1"/>
          <p:nvPr/>
        </p:nvSpPr>
        <p:spPr>
          <a:xfrm>
            <a:off x="8381728" y="5889094"/>
            <a:ext cx="2901877" cy="461665"/>
          </a:xfrm>
          <a:prstGeom prst="rect">
            <a:avLst/>
          </a:prstGeom>
          <a:noFill/>
        </p:spPr>
        <p:txBody>
          <a:bodyPr wrap="square" rtlCol="0">
            <a:spAutoFit/>
          </a:bodyPr>
          <a:lstStyle/>
          <a:p>
            <a:pPr algn="ctr"/>
            <a:r>
              <a:rPr lang="es-ES" sz="2400"/>
              <a:t>Ss = 1,28 x 21,21</a:t>
            </a:r>
          </a:p>
        </p:txBody>
      </p:sp>
      <p:sp>
        <p:nvSpPr>
          <p:cNvPr id="62" name="CuadroTexto 61">
            <a:extLst>
              <a:ext uri="{FF2B5EF4-FFF2-40B4-BE49-F238E27FC236}">
                <a16:creationId xmlns:a16="http://schemas.microsoft.com/office/drawing/2014/main" id="{89FE2208-4B7D-4DBC-84BF-D991C75ED2B7}"/>
              </a:ext>
            </a:extLst>
          </p:cNvPr>
          <p:cNvSpPr txBox="1"/>
          <p:nvPr/>
        </p:nvSpPr>
        <p:spPr>
          <a:xfrm>
            <a:off x="8381728" y="6289493"/>
            <a:ext cx="2901877" cy="461665"/>
          </a:xfrm>
          <a:prstGeom prst="rect">
            <a:avLst/>
          </a:prstGeom>
          <a:noFill/>
        </p:spPr>
        <p:txBody>
          <a:bodyPr wrap="square" rtlCol="0">
            <a:spAutoFit/>
          </a:bodyPr>
          <a:lstStyle/>
          <a:p>
            <a:pPr algn="ctr"/>
            <a:r>
              <a:rPr lang="es-ES" sz="2400" b="1"/>
              <a:t>Ss </a:t>
            </a:r>
            <a:r>
              <a:rPr lang="es-ES" sz="2400"/>
              <a:t>= 27,14 ≈ </a:t>
            </a:r>
            <a:r>
              <a:rPr lang="es-ES" sz="2400" b="1"/>
              <a:t>27 uds.</a:t>
            </a:r>
          </a:p>
        </p:txBody>
      </p:sp>
      <p:graphicFrame>
        <p:nvGraphicFramePr>
          <p:cNvPr id="63" name="Object 8">
            <a:extLst>
              <a:ext uri="{FF2B5EF4-FFF2-40B4-BE49-F238E27FC236}">
                <a16:creationId xmlns:a16="http://schemas.microsoft.com/office/drawing/2014/main" id="{951F98CB-E369-4C85-97EB-40B6D21D86C3}"/>
              </a:ext>
            </a:extLst>
          </p:cNvPr>
          <p:cNvGraphicFramePr>
            <a:graphicFrameLocks noChangeAspect="1"/>
          </p:cNvGraphicFramePr>
          <p:nvPr>
            <p:extLst>
              <p:ext uri="{D42A27DB-BD31-4B8C-83A1-F6EECF244321}">
                <p14:modId xmlns:p14="http://schemas.microsoft.com/office/powerpoint/2010/main" val="45919688"/>
              </p:ext>
            </p:extLst>
          </p:nvPr>
        </p:nvGraphicFramePr>
        <p:xfrm>
          <a:off x="6346830" y="2676717"/>
          <a:ext cx="1627188" cy="838200"/>
        </p:xfrm>
        <a:graphic>
          <a:graphicData uri="http://schemas.openxmlformats.org/presentationml/2006/ole">
            <mc:AlternateContent xmlns:mc="http://schemas.openxmlformats.org/markup-compatibility/2006">
              <mc:Choice xmlns:v="urn:schemas-microsoft-com:vml" Requires="v">
                <p:oleObj name="Equation" r:id="rId8" imgW="828743" imgH="380910" progId="Equation.DSMT4">
                  <p:embed/>
                </p:oleObj>
              </mc:Choice>
              <mc:Fallback>
                <p:oleObj name="Equation" r:id="rId8" imgW="828743" imgH="380910" progId="Equation.DSMT4">
                  <p:embed/>
                  <p:pic>
                    <p:nvPicPr>
                      <p:cNvPr id="63" name="Object 8">
                        <a:extLst>
                          <a:ext uri="{FF2B5EF4-FFF2-40B4-BE49-F238E27FC236}">
                            <a16:creationId xmlns:a16="http://schemas.microsoft.com/office/drawing/2014/main" id="{951F98CB-E369-4C85-97EB-40B6D21D86C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46830" y="2676717"/>
                        <a:ext cx="1627188" cy="838200"/>
                      </a:xfrm>
                      <a:prstGeom prst="rect">
                        <a:avLst/>
                      </a:prstGeom>
                      <a:noFill/>
                    </p:spPr>
                  </p:pic>
                </p:oleObj>
              </mc:Fallback>
            </mc:AlternateContent>
          </a:graphicData>
        </a:graphic>
      </p:graphicFrame>
      <p:sp>
        <p:nvSpPr>
          <p:cNvPr id="64" name="CuadroTexto 63">
            <a:extLst>
              <a:ext uri="{FF2B5EF4-FFF2-40B4-BE49-F238E27FC236}">
                <a16:creationId xmlns:a16="http://schemas.microsoft.com/office/drawing/2014/main" id="{9A9DA7EB-252A-401E-BEBE-0499CA531698}"/>
              </a:ext>
            </a:extLst>
          </p:cNvPr>
          <p:cNvSpPr txBox="1"/>
          <p:nvPr/>
        </p:nvSpPr>
        <p:spPr>
          <a:xfrm>
            <a:off x="3770348" y="2847952"/>
            <a:ext cx="2584137" cy="461665"/>
          </a:xfrm>
          <a:prstGeom prst="rect">
            <a:avLst/>
          </a:prstGeom>
          <a:noFill/>
        </p:spPr>
        <p:txBody>
          <a:bodyPr wrap="square" rtlCol="0">
            <a:spAutoFit/>
          </a:bodyPr>
          <a:lstStyle/>
          <a:p>
            <a:r>
              <a:rPr lang="es-ES" sz="2400">
                <a:effectLst>
                  <a:outerShdw blurRad="38100" dist="38100" dir="2700000" algn="tl">
                    <a:srgbClr val="000000">
                      <a:alpha val="43137"/>
                    </a:srgbClr>
                  </a:outerShdw>
                </a:effectLst>
              </a:rPr>
              <a:t>PERÍODO ÓPTIMO</a:t>
            </a:r>
          </a:p>
        </p:txBody>
      </p:sp>
      <p:sp>
        <p:nvSpPr>
          <p:cNvPr id="20" name="Rectángulo 19">
            <a:extLst>
              <a:ext uri="{FF2B5EF4-FFF2-40B4-BE49-F238E27FC236}">
                <a16:creationId xmlns:a16="http://schemas.microsoft.com/office/drawing/2014/main" id="{A6810C12-317F-4381-9CB2-605193DDDE46}"/>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3.2.2. MODELOS PROBABILÍSTICOS</a:t>
            </a:r>
          </a:p>
        </p:txBody>
      </p:sp>
    </p:spTree>
    <p:extLst>
      <p:ext uri="{BB962C8B-B14F-4D97-AF65-F5344CB8AC3E}">
        <p14:creationId xmlns:p14="http://schemas.microsoft.com/office/powerpoint/2010/main" val="41145907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childTnLst>
                          </p:cTn>
                        </p:par>
                        <p:par>
                          <p:cTn id="9" fill="hold">
                            <p:stCondLst>
                              <p:cond delay="0"/>
                            </p:stCondLst>
                            <p:childTnLst>
                              <p:par>
                                <p:cTn id="10" presetID="2" presetClass="entr" presetSubtype="8" fill="hold" grpId="0" nodeType="afterEffect">
                                  <p:stCondLst>
                                    <p:cond delay="0"/>
                                  </p:stCondLst>
                                  <p:childTnLst>
                                    <p:set>
                                      <p:cBhvr>
                                        <p:cTn id="11" dur="1" fill="hold">
                                          <p:stCondLst>
                                            <p:cond delay="0"/>
                                          </p:stCondLst>
                                        </p:cTn>
                                        <p:tgtEl>
                                          <p:spTgt spid="43"/>
                                        </p:tgtEl>
                                        <p:attrNameLst>
                                          <p:attrName>style.visibility</p:attrName>
                                        </p:attrNameLst>
                                      </p:cBhvr>
                                      <p:to>
                                        <p:strVal val="visible"/>
                                      </p:to>
                                    </p:set>
                                    <p:anim calcmode="lin" valueType="num">
                                      <p:cBhvr additive="base">
                                        <p:cTn id="12" dur="500" fill="hold"/>
                                        <p:tgtEl>
                                          <p:spTgt spid="43"/>
                                        </p:tgtEl>
                                        <p:attrNameLst>
                                          <p:attrName>ppt_x</p:attrName>
                                        </p:attrNameLst>
                                      </p:cBhvr>
                                      <p:tavLst>
                                        <p:tav tm="0">
                                          <p:val>
                                            <p:strVal val="0-#ppt_w/2"/>
                                          </p:val>
                                        </p:tav>
                                        <p:tav tm="100000">
                                          <p:val>
                                            <p:strVal val="#ppt_x"/>
                                          </p:val>
                                        </p:tav>
                                      </p:tavLst>
                                    </p:anim>
                                    <p:anim calcmode="lin" valueType="num">
                                      <p:cBhvr additive="base">
                                        <p:cTn id="13"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47"/>
                                        </p:tgtEl>
                                        <p:attrNameLst>
                                          <p:attrName>style.visibility</p:attrName>
                                        </p:attrNameLst>
                                      </p:cBhvr>
                                      <p:to>
                                        <p:strVal val="visible"/>
                                      </p:to>
                                    </p:set>
                                    <p:anim calcmode="lin" valueType="num">
                                      <p:cBhvr additive="base">
                                        <p:cTn id="18" dur="500" fill="hold"/>
                                        <p:tgtEl>
                                          <p:spTgt spid="47"/>
                                        </p:tgtEl>
                                        <p:attrNameLst>
                                          <p:attrName>ppt_x</p:attrName>
                                        </p:attrNameLst>
                                      </p:cBhvr>
                                      <p:tavLst>
                                        <p:tav tm="0">
                                          <p:val>
                                            <p:strVal val="1+#ppt_w/2"/>
                                          </p:val>
                                        </p:tav>
                                        <p:tav tm="100000">
                                          <p:val>
                                            <p:strVal val="#ppt_x"/>
                                          </p:val>
                                        </p:tav>
                                      </p:tavLst>
                                    </p:anim>
                                    <p:anim calcmode="lin" valueType="num">
                                      <p:cBhvr additive="base">
                                        <p:cTn id="19" dur="500" fill="hold"/>
                                        <p:tgtEl>
                                          <p:spTgt spid="47"/>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 calcmode="lin" valueType="num">
                                      <p:cBhvr additive="base">
                                        <p:cTn id="22" dur="500" fill="hold"/>
                                        <p:tgtEl>
                                          <p:spTgt spid="48"/>
                                        </p:tgtEl>
                                        <p:attrNameLst>
                                          <p:attrName>ppt_x</p:attrName>
                                        </p:attrNameLst>
                                      </p:cBhvr>
                                      <p:tavLst>
                                        <p:tav tm="0">
                                          <p:val>
                                            <p:strVal val="1+#ppt_w/2"/>
                                          </p:val>
                                        </p:tav>
                                        <p:tav tm="100000">
                                          <p:val>
                                            <p:strVal val="#ppt_x"/>
                                          </p:val>
                                        </p:tav>
                                      </p:tavLst>
                                    </p:anim>
                                    <p:anim calcmode="lin" valueType="num">
                                      <p:cBhvr additive="base">
                                        <p:cTn id="23" dur="500" fill="hold"/>
                                        <p:tgtEl>
                                          <p:spTgt spid="48"/>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49"/>
                                        </p:tgtEl>
                                        <p:attrNameLst>
                                          <p:attrName>style.visibility</p:attrName>
                                        </p:attrNameLst>
                                      </p:cBhvr>
                                      <p:to>
                                        <p:strVal val="visible"/>
                                      </p:to>
                                    </p:set>
                                    <p:anim calcmode="lin" valueType="num">
                                      <p:cBhvr additive="base">
                                        <p:cTn id="26" dur="500" fill="hold"/>
                                        <p:tgtEl>
                                          <p:spTgt spid="49"/>
                                        </p:tgtEl>
                                        <p:attrNameLst>
                                          <p:attrName>ppt_x</p:attrName>
                                        </p:attrNameLst>
                                      </p:cBhvr>
                                      <p:tavLst>
                                        <p:tav tm="0">
                                          <p:val>
                                            <p:strVal val="1+#ppt_w/2"/>
                                          </p:val>
                                        </p:tav>
                                        <p:tav tm="100000">
                                          <p:val>
                                            <p:strVal val="#ppt_x"/>
                                          </p:val>
                                        </p:tav>
                                      </p:tavLst>
                                    </p:anim>
                                    <p:anim calcmode="lin" valueType="num">
                                      <p:cBhvr additive="base">
                                        <p:cTn id="27" dur="5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44"/>
                                        </p:tgtEl>
                                        <p:attrNameLst>
                                          <p:attrName>style.visibility</p:attrName>
                                        </p:attrNameLst>
                                      </p:cBhvr>
                                      <p:to>
                                        <p:strVal val="visible"/>
                                      </p:to>
                                    </p:set>
                                    <p:anim calcmode="lin" valueType="num">
                                      <p:cBhvr additive="base">
                                        <p:cTn id="32" dur="500" fill="hold"/>
                                        <p:tgtEl>
                                          <p:spTgt spid="44"/>
                                        </p:tgtEl>
                                        <p:attrNameLst>
                                          <p:attrName>ppt_x</p:attrName>
                                        </p:attrNameLst>
                                      </p:cBhvr>
                                      <p:tavLst>
                                        <p:tav tm="0">
                                          <p:val>
                                            <p:strVal val="0-#ppt_w/2"/>
                                          </p:val>
                                        </p:tav>
                                        <p:tav tm="100000">
                                          <p:val>
                                            <p:strVal val="#ppt_x"/>
                                          </p:val>
                                        </p:tav>
                                      </p:tavLst>
                                    </p:anim>
                                    <p:anim calcmode="lin" valueType="num">
                                      <p:cBhvr additive="base">
                                        <p:cTn id="33"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2" fill="hold" grpId="0" nodeType="clickEffect">
                                  <p:stCondLst>
                                    <p:cond delay="0"/>
                                  </p:stCondLst>
                                  <p:childTnLst>
                                    <p:set>
                                      <p:cBhvr>
                                        <p:cTn id="37" dur="1" fill="hold">
                                          <p:stCondLst>
                                            <p:cond delay="0"/>
                                          </p:stCondLst>
                                        </p:cTn>
                                        <p:tgtEl>
                                          <p:spTgt spid="60"/>
                                        </p:tgtEl>
                                        <p:attrNameLst>
                                          <p:attrName>style.visibility</p:attrName>
                                        </p:attrNameLst>
                                      </p:cBhvr>
                                      <p:to>
                                        <p:strVal val="visible"/>
                                      </p:to>
                                    </p:set>
                                    <p:anim calcmode="lin" valueType="num">
                                      <p:cBhvr additive="base">
                                        <p:cTn id="38" dur="500" fill="hold"/>
                                        <p:tgtEl>
                                          <p:spTgt spid="60"/>
                                        </p:tgtEl>
                                        <p:attrNameLst>
                                          <p:attrName>ppt_x</p:attrName>
                                        </p:attrNameLst>
                                      </p:cBhvr>
                                      <p:tavLst>
                                        <p:tav tm="0">
                                          <p:val>
                                            <p:strVal val="1+#ppt_w/2"/>
                                          </p:val>
                                        </p:tav>
                                        <p:tav tm="100000">
                                          <p:val>
                                            <p:strVal val="#ppt_x"/>
                                          </p:val>
                                        </p:tav>
                                      </p:tavLst>
                                    </p:anim>
                                    <p:anim calcmode="lin" valueType="num">
                                      <p:cBhvr additive="base">
                                        <p:cTn id="39" dur="500" fill="hold"/>
                                        <p:tgtEl>
                                          <p:spTgt spid="60"/>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0"/>
                                  </p:stCondLst>
                                  <p:childTnLst>
                                    <p:set>
                                      <p:cBhvr>
                                        <p:cTn id="41" dur="1" fill="hold">
                                          <p:stCondLst>
                                            <p:cond delay="0"/>
                                          </p:stCondLst>
                                        </p:cTn>
                                        <p:tgtEl>
                                          <p:spTgt spid="59"/>
                                        </p:tgtEl>
                                        <p:attrNameLst>
                                          <p:attrName>style.visibility</p:attrName>
                                        </p:attrNameLst>
                                      </p:cBhvr>
                                      <p:to>
                                        <p:strVal val="visible"/>
                                      </p:to>
                                    </p:set>
                                    <p:anim calcmode="lin" valueType="num">
                                      <p:cBhvr additive="base">
                                        <p:cTn id="42" dur="500" fill="hold"/>
                                        <p:tgtEl>
                                          <p:spTgt spid="59"/>
                                        </p:tgtEl>
                                        <p:attrNameLst>
                                          <p:attrName>ppt_x</p:attrName>
                                        </p:attrNameLst>
                                      </p:cBhvr>
                                      <p:tavLst>
                                        <p:tav tm="0">
                                          <p:val>
                                            <p:strVal val="1+#ppt_w/2"/>
                                          </p:val>
                                        </p:tav>
                                        <p:tav tm="100000">
                                          <p:val>
                                            <p:strVal val="#ppt_x"/>
                                          </p:val>
                                        </p:tav>
                                      </p:tavLst>
                                    </p:anim>
                                    <p:anim calcmode="lin" valueType="num">
                                      <p:cBhvr additive="base">
                                        <p:cTn id="43" dur="500" fill="hold"/>
                                        <p:tgtEl>
                                          <p:spTgt spid="59"/>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0"/>
                                  </p:stCondLst>
                                  <p:childTnLst>
                                    <p:set>
                                      <p:cBhvr>
                                        <p:cTn id="45" dur="1" fill="hold">
                                          <p:stCondLst>
                                            <p:cond delay="0"/>
                                          </p:stCondLst>
                                        </p:cTn>
                                        <p:tgtEl>
                                          <p:spTgt spid="61"/>
                                        </p:tgtEl>
                                        <p:attrNameLst>
                                          <p:attrName>style.visibility</p:attrName>
                                        </p:attrNameLst>
                                      </p:cBhvr>
                                      <p:to>
                                        <p:strVal val="visible"/>
                                      </p:to>
                                    </p:set>
                                    <p:anim calcmode="lin" valueType="num">
                                      <p:cBhvr additive="base">
                                        <p:cTn id="46" dur="500" fill="hold"/>
                                        <p:tgtEl>
                                          <p:spTgt spid="61"/>
                                        </p:tgtEl>
                                        <p:attrNameLst>
                                          <p:attrName>ppt_x</p:attrName>
                                        </p:attrNameLst>
                                      </p:cBhvr>
                                      <p:tavLst>
                                        <p:tav tm="0">
                                          <p:val>
                                            <p:strVal val="1+#ppt_w/2"/>
                                          </p:val>
                                        </p:tav>
                                        <p:tav tm="100000">
                                          <p:val>
                                            <p:strVal val="#ppt_x"/>
                                          </p:val>
                                        </p:tav>
                                      </p:tavLst>
                                    </p:anim>
                                    <p:anim calcmode="lin" valueType="num">
                                      <p:cBhvr additive="base">
                                        <p:cTn id="47" dur="500" fill="hold"/>
                                        <p:tgtEl>
                                          <p:spTgt spid="61"/>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stCondLst>
                                    <p:cond delay="0"/>
                                  </p:stCondLst>
                                  <p:childTnLst>
                                    <p:set>
                                      <p:cBhvr>
                                        <p:cTn id="49" dur="1" fill="hold">
                                          <p:stCondLst>
                                            <p:cond delay="0"/>
                                          </p:stCondLst>
                                        </p:cTn>
                                        <p:tgtEl>
                                          <p:spTgt spid="62"/>
                                        </p:tgtEl>
                                        <p:attrNameLst>
                                          <p:attrName>style.visibility</p:attrName>
                                        </p:attrNameLst>
                                      </p:cBhvr>
                                      <p:to>
                                        <p:strVal val="visible"/>
                                      </p:to>
                                    </p:set>
                                    <p:anim calcmode="lin" valueType="num">
                                      <p:cBhvr additive="base">
                                        <p:cTn id="50" dur="500" fill="hold"/>
                                        <p:tgtEl>
                                          <p:spTgt spid="62"/>
                                        </p:tgtEl>
                                        <p:attrNameLst>
                                          <p:attrName>ppt_x</p:attrName>
                                        </p:attrNameLst>
                                      </p:cBhvr>
                                      <p:tavLst>
                                        <p:tav tm="0">
                                          <p:val>
                                            <p:strVal val="1+#ppt_w/2"/>
                                          </p:val>
                                        </p:tav>
                                        <p:tav tm="100000">
                                          <p:val>
                                            <p:strVal val="#ppt_x"/>
                                          </p:val>
                                        </p:tav>
                                      </p:tavLst>
                                    </p:anim>
                                    <p:anim calcmode="lin" valueType="num">
                                      <p:cBhvr additive="base">
                                        <p:cTn id="51" dur="500" fill="hold"/>
                                        <p:tgtEl>
                                          <p:spTgt spid="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7" grpId="0"/>
      <p:bldP spid="48" grpId="0"/>
      <p:bldP spid="49" grpId="0"/>
      <p:bldP spid="59" grpId="0" animBg="1"/>
      <p:bldP spid="60" grpId="0"/>
      <p:bldP spid="61" grpId="0"/>
      <p:bldP spid="62" grpId="0"/>
      <p:bldP spid="6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15" name="Rectangle 2">
            <a:extLst>
              <a:ext uri="{FF2B5EF4-FFF2-40B4-BE49-F238E27FC236}">
                <a16:creationId xmlns:a16="http://schemas.microsoft.com/office/drawing/2014/main" id="{C4AEF607-9B37-42F6-B40B-42A4FD4AF215}"/>
              </a:ext>
            </a:extLst>
          </p:cNvPr>
          <p:cNvSpPr>
            <a:spLocks noChangeArrowheads="1"/>
          </p:cNvSpPr>
          <p:nvPr/>
        </p:nvSpPr>
        <p:spPr bwMode="auto">
          <a:xfrm>
            <a:off x="1" y="361848"/>
            <a:ext cx="12191999" cy="461665"/>
          </a:xfrm>
          <a:prstGeom prst="rect">
            <a:avLst/>
          </a:prstGeom>
          <a:noFill/>
          <a:ln w="9525">
            <a:noFill/>
            <a:miter lim="800000"/>
            <a:headEnd/>
            <a:tailEnd/>
          </a:ln>
          <a:effectLst>
            <a:prstShdw prst="shdw17" dist="17961" dir="2700000">
              <a:srgbClr val="BBE0E3">
                <a:gamma/>
                <a:shade val="60000"/>
                <a:invGamma/>
              </a:srgbClr>
            </a:prstShdw>
          </a:effectLst>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lang="es-ES_tradnl" altLang="es-ES" sz="2400" b="1" u="sng" kern="0">
                <a:solidFill>
                  <a:srgbClr val="000000"/>
                </a:solidFill>
                <a:cs typeface="Arial" panose="020B0604020202020204" pitchFamily="34" charset="0"/>
              </a:rPr>
              <a:t>FUNCIONES</a:t>
            </a:r>
            <a:endParaRPr kumimoji="0" lang="es-ES_tradnl" altLang="es-ES" sz="2400" b="1" i="1" u="sng" strike="noStrike" kern="0" cap="none" spc="0" normalizeH="0" baseline="0" noProof="0">
              <a:ln>
                <a:noFill/>
              </a:ln>
              <a:solidFill>
                <a:srgbClr val="000000"/>
              </a:solidFill>
              <a:uLnTx/>
              <a:uFillTx/>
              <a:cs typeface="Arial" panose="020B0604020202020204" pitchFamily="34" charset="0"/>
            </a:endParaRPr>
          </a:p>
        </p:txBody>
      </p:sp>
      <p:sp>
        <p:nvSpPr>
          <p:cNvPr id="39" name="CuadroTexto 38">
            <a:extLst>
              <a:ext uri="{FF2B5EF4-FFF2-40B4-BE49-F238E27FC236}">
                <a16:creationId xmlns:a16="http://schemas.microsoft.com/office/drawing/2014/main" id="{6854FB29-D2CC-4F7E-8357-3DEECE889659}"/>
              </a:ext>
            </a:extLst>
          </p:cNvPr>
          <p:cNvSpPr txBox="1"/>
          <p:nvPr/>
        </p:nvSpPr>
        <p:spPr>
          <a:xfrm>
            <a:off x="0" y="1405757"/>
            <a:ext cx="12191999" cy="4524315"/>
          </a:xfrm>
          <a:prstGeom prst="rect">
            <a:avLst/>
          </a:prstGeom>
          <a:noFill/>
        </p:spPr>
        <p:txBody>
          <a:bodyPr wrap="square" rtlCol="0">
            <a:spAutoFit/>
          </a:bodyPr>
          <a:lstStyle/>
          <a:p>
            <a:pPr marL="342900" indent="-342900" algn="just">
              <a:buFont typeface="Arial" panose="020B0604020202020204" pitchFamily="34" charset="0"/>
              <a:buChar char="•"/>
            </a:pPr>
            <a:r>
              <a:rPr lang="es-ES" sz="2400" b="1"/>
              <a:t>Protección frente a la incertidumbre.</a:t>
            </a:r>
          </a:p>
          <a:p>
            <a:pPr marL="800100" lvl="1" indent="-342900" algn="just">
              <a:buFont typeface="Wingdings" panose="05000000000000000000" pitchFamily="2" charset="2"/>
              <a:buChar char="ü"/>
            </a:pPr>
            <a:r>
              <a:rPr lang="es-ES" sz="2400"/>
              <a:t>Hacer frente a la demanda variable de productos finales.</a:t>
            </a:r>
          </a:p>
          <a:p>
            <a:pPr marL="800100" lvl="1" indent="-342900" algn="just">
              <a:buFont typeface="Wingdings" panose="05000000000000000000" pitchFamily="2" charset="2"/>
              <a:buChar char="ü"/>
            </a:pPr>
            <a:r>
              <a:rPr lang="es-ES" sz="2400"/>
              <a:t>Equilibrar la producción y el consumo cuando uno de ellos es estacional (ejemplo: productos agrícolas o de temporada).</a:t>
            </a:r>
          </a:p>
          <a:p>
            <a:pPr marL="342900" indent="-342900" algn="just">
              <a:buFont typeface="Arial" panose="020B0604020202020204" pitchFamily="34" charset="0"/>
              <a:buChar char="•"/>
            </a:pPr>
            <a:endParaRPr lang="es-ES" sz="2400"/>
          </a:p>
          <a:p>
            <a:pPr marL="342900" indent="-342900" algn="just">
              <a:buFont typeface="Arial" panose="020B0604020202020204" pitchFamily="34" charset="0"/>
              <a:buChar char="•"/>
            </a:pPr>
            <a:endParaRPr lang="es-ES" sz="2400"/>
          </a:p>
          <a:p>
            <a:pPr marL="342900" indent="-342900" algn="just">
              <a:buFont typeface="Arial" panose="020B0604020202020204" pitchFamily="34" charset="0"/>
              <a:buChar char="•"/>
            </a:pPr>
            <a:r>
              <a:rPr lang="es-ES" sz="2400" b="1"/>
              <a:t>Facilitar el proceso productivo.</a:t>
            </a:r>
          </a:p>
          <a:p>
            <a:pPr marL="800100" lvl="1" indent="-342900" algn="just">
              <a:buFont typeface="Wingdings" panose="05000000000000000000" pitchFamily="2" charset="2"/>
              <a:buChar char="ü"/>
            </a:pPr>
            <a:r>
              <a:rPr lang="es-ES" sz="2400"/>
              <a:t>Evitar interrupciones en el proceso productivo por fallos en los suministros de materiales.</a:t>
            </a:r>
          </a:p>
          <a:p>
            <a:pPr marL="800100" lvl="1" indent="-342900" algn="just">
              <a:buFont typeface="Wingdings" panose="05000000000000000000" pitchFamily="2" charset="2"/>
              <a:buChar char="ü"/>
            </a:pPr>
            <a:r>
              <a:rPr lang="es-ES" sz="2400"/>
              <a:t>El propio proceso productivo exige la existencia de cierta cantidad de productos en curso.</a:t>
            </a:r>
          </a:p>
          <a:p>
            <a:pPr marL="800100" lvl="1" indent="-342900" algn="just">
              <a:buFont typeface="Wingdings" panose="05000000000000000000" pitchFamily="2" charset="2"/>
              <a:buChar char="ü"/>
            </a:pPr>
            <a:r>
              <a:rPr lang="es-ES" sz="2400"/>
              <a:t>Nivelar la producción frente a una demanda variable.</a:t>
            </a:r>
          </a:p>
          <a:p>
            <a:pPr marL="800100" lvl="1" indent="-342900" algn="just">
              <a:buFont typeface="Wingdings" panose="05000000000000000000" pitchFamily="2" charset="2"/>
              <a:buChar char="ü"/>
            </a:pPr>
            <a:r>
              <a:rPr lang="es-ES" sz="2400"/>
              <a:t>Permitir flexibilidad al programar la producción y poder fabricar lotes óptimos. </a:t>
            </a:r>
          </a:p>
          <a:p>
            <a:pPr marL="342900" indent="-342900" algn="just">
              <a:buFont typeface="Arial" panose="020B0604020202020204" pitchFamily="34" charset="0"/>
              <a:buChar char="•"/>
            </a:pPr>
            <a:endParaRPr lang="es-ES" sz="2400"/>
          </a:p>
        </p:txBody>
      </p:sp>
      <p:sp>
        <p:nvSpPr>
          <p:cNvPr id="40" name="Rectángulo 39">
            <a:extLst>
              <a:ext uri="{FF2B5EF4-FFF2-40B4-BE49-F238E27FC236}">
                <a16:creationId xmlns:a16="http://schemas.microsoft.com/office/drawing/2014/main" id="{3F21947A-ADAE-4DAC-810C-30039495EEAB}"/>
              </a:ext>
            </a:extLst>
          </p:cNvPr>
          <p:cNvSpPr/>
          <p:nvPr/>
        </p:nvSpPr>
        <p:spPr>
          <a:xfrm>
            <a:off x="0" y="0"/>
            <a:ext cx="12191999" cy="369332"/>
          </a:xfrm>
          <a:prstGeom prst="rect">
            <a:avLst/>
          </a:prstGeom>
        </p:spPr>
        <p:txBody>
          <a:bodyPr wrap="square">
            <a:spAutoFit/>
          </a:bodyPr>
          <a:lstStyle/>
          <a:p>
            <a:pPr algn="ctr"/>
            <a:r>
              <a:rPr lang="es-ES">
                <a:solidFill>
                  <a:srgbClr val="0070C0"/>
                </a:solidFill>
              </a:rPr>
              <a:t>3.1. CONCEPTO, OBJETIVOS, PROCESO, FUNCIONES Y TIPOS DE INVENTARIOS</a:t>
            </a:r>
          </a:p>
        </p:txBody>
      </p:sp>
    </p:spTree>
    <p:extLst>
      <p:ext uri="{BB962C8B-B14F-4D97-AF65-F5344CB8AC3E}">
        <p14:creationId xmlns:p14="http://schemas.microsoft.com/office/powerpoint/2010/main" val="4096022726"/>
      </p:ext>
    </p:extLst>
  </p:cSld>
  <p:clrMapOvr>
    <a:masterClrMapping/>
  </p:clrMapOvr>
  <p:transition spd="slow">
    <p:push dir="u"/>
  </p:transition>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TotalTime>
  <Words>13279</Words>
  <Application>Microsoft Office PowerPoint</Application>
  <PresentationFormat>Panorámica</PresentationFormat>
  <Paragraphs>1306</Paragraphs>
  <Slides>82</Slides>
  <Notes>68</Notes>
  <HiddenSlides>0</HiddenSlides>
  <MMClips>0</MMClips>
  <ScaleCrop>false</ScaleCrop>
  <HeadingPairs>
    <vt:vector size="8" baseType="variant">
      <vt:variant>
        <vt:lpstr>Fuentes usadas</vt:lpstr>
      </vt:variant>
      <vt:variant>
        <vt:i4>9</vt:i4>
      </vt:variant>
      <vt:variant>
        <vt:lpstr>Tema</vt:lpstr>
      </vt:variant>
      <vt:variant>
        <vt:i4>1</vt:i4>
      </vt:variant>
      <vt:variant>
        <vt:lpstr>Servidores OLE incrustados</vt:lpstr>
      </vt:variant>
      <vt:variant>
        <vt:i4>3</vt:i4>
      </vt:variant>
      <vt:variant>
        <vt:lpstr>Títulos de diapositiva</vt:lpstr>
      </vt:variant>
      <vt:variant>
        <vt:i4>82</vt:i4>
      </vt:variant>
    </vt:vector>
  </HeadingPairs>
  <TitlesOfParts>
    <vt:vector size="95" baseType="lpstr">
      <vt:lpstr>Wingdings</vt:lpstr>
      <vt:lpstr>Cambria Math</vt:lpstr>
      <vt:lpstr>Tahoma</vt:lpstr>
      <vt:lpstr>Calibri Light</vt:lpstr>
      <vt:lpstr>Arial Rounded MT Bold</vt:lpstr>
      <vt:lpstr>Arial</vt:lpstr>
      <vt:lpstr>Arial Narrow</vt:lpstr>
      <vt:lpstr>Calibri</vt:lpstr>
      <vt:lpstr>Courier New</vt:lpstr>
      <vt:lpstr>Tema de Office</vt:lpstr>
      <vt:lpstr>Equation</vt:lpstr>
      <vt:lpstr>Worksheet</vt:lpstr>
      <vt:lpstr>Ecuación</vt:lpstr>
      <vt:lpstr>TEMA 3</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Tema 3 - Gestión de inventarios</dc:title>
  <dc:creator>Agustín Ruiz Martín</dc:creator>
  <cp:lastModifiedBy>Agustín Ruiz Martín</cp:lastModifiedBy>
  <cp:revision>1</cp:revision>
  <dcterms:created xsi:type="dcterms:W3CDTF">2019-12-16T13:19:12Z</dcterms:created>
  <dcterms:modified xsi:type="dcterms:W3CDTF">2021-04-17T07:37:14Z</dcterms:modified>
</cp:coreProperties>
</file>